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8" r:id="rId3"/>
    <p:sldId id="283" r:id="rId4"/>
    <p:sldId id="285" r:id="rId5"/>
    <p:sldId id="265" r:id="rId6"/>
    <p:sldId id="282" r:id="rId7"/>
    <p:sldId id="274" r:id="rId8"/>
    <p:sldId id="281" r:id="rId9"/>
    <p:sldId id="272" r:id="rId10"/>
    <p:sldId id="257" r:id="rId11"/>
    <p:sldId id="262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42E0"/>
    <a:srgbClr val="FFCC66"/>
    <a:srgbClr val="63ECEF"/>
    <a:srgbClr val="00CC99"/>
    <a:srgbClr val="56B0CC"/>
    <a:srgbClr val="CCE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9" autoAdjust="0"/>
    <p:restoredTop sz="94660"/>
  </p:normalViewPr>
  <p:slideViewPr>
    <p:cSldViewPr>
      <p:cViewPr varScale="1">
        <p:scale>
          <a:sx n="67" d="100"/>
          <a:sy n="67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EF7B3-1952-4586-A341-34D48FB5143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446B8-3594-4922-9015-A49876F3303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POLITIK</a:t>
          </a:r>
          <a:endParaRPr lang="en-US" b="1" dirty="0">
            <a:solidFill>
              <a:srgbClr val="FF0000"/>
            </a:solidFill>
          </a:endParaRPr>
        </a:p>
      </dgm:t>
    </dgm:pt>
    <dgm:pt modelId="{247811EA-3653-48F3-AC60-C642A7B31C97}" type="parTrans" cxnId="{1F98D143-C6EE-4902-9B15-F69FBCCDF419}">
      <dgm:prSet/>
      <dgm:spPr/>
      <dgm:t>
        <a:bodyPr/>
        <a:lstStyle/>
        <a:p>
          <a:endParaRPr lang="en-US"/>
        </a:p>
      </dgm:t>
    </dgm:pt>
    <dgm:pt modelId="{86A0747E-1BBF-4D03-BBF9-7B0026445135}" type="sibTrans" cxnId="{1F98D143-C6EE-4902-9B15-F69FBCCDF419}">
      <dgm:prSet/>
      <dgm:spPr/>
      <dgm:t>
        <a:bodyPr/>
        <a:lstStyle/>
        <a:p>
          <a:endParaRPr lang="en-US"/>
        </a:p>
      </dgm:t>
    </dgm:pt>
    <dgm:pt modelId="{E43BE654-B589-44CB-80E7-4E3154D2C01F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err="1" smtClean="0">
              <a:solidFill>
                <a:schemeClr val="tx2">
                  <a:lumMod val="50000"/>
                </a:schemeClr>
              </a:solidFill>
            </a:rPr>
            <a:t>Politeia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” (Polis: Negara // </a:t>
          </a:r>
          <a:r>
            <a:rPr lang="en-US" b="1" i="1" dirty="0" err="1" smtClean="0">
              <a:solidFill>
                <a:schemeClr val="tx2">
                  <a:lumMod val="50000"/>
                </a:schemeClr>
              </a:solidFill>
            </a:rPr>
            <a:t>teia:Urusan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4D9360FB-4B59-47DC-A81F-7310FBB99576}" type="parTrans" cxnId="{BEBD9003-8FB9-4455-9BBF-28FD9ADABD73}">
      <dgm:prSet/>
      <dgm:spPr/>
      <dgm:t>
        <a:bodyPr/>
        <a:lstStyle/>
        <a:p>
          <a:endParaRPr lang="en-US"/>
        </a:p>
      </dgm:t>
    </dgm:pt>
    <dgm:pt modelId="{06F0B732-395F-4615-8B53-9706F5FA0C13}" type="sibTrans" cxnId="{BEBD9003-8FB9-4455-9BBF-28FD9ADABD73}">
      <dgm:prSet/>
      <dgm:spPr/>
      <dgm:t>
        <a:bodyPr/>
        <a:lstStyle/>
        <a:p>
          <a:endParaRPr lang="en-US"/>
        </a:p>
      </dgm:t>
    </dgm:pt>
    <dgm:pt modelId="{40025E31-64BF-4AFA-B6E5-9899F5AC7F5C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STRATEGI</a:t>
          </a:r>
          <a:endParaRPr lang="en-US" b="1" dirty="0">
            <a:solidFill>
              <a:srgbClr val="FF0000"/>
            </a:solidFill>
          </a:endParaRPr>
        </a:p>
      </dgm:t>
    </dgm:pt>
    <dgm:pt modelId="{D5A947E3-F62B-4993-BC44-A55BBA5C9832}" type="parTrans" cxnId="{93DD0C11-504D-4919-BB1C-B9C8DC556C27}">
      <dgm:prSet/>
      <dgm:spPr/>
      <dgm:t>
        <a:bodyPr/>
        <a:lstStyle/>
        <a:p>
          <a:endParaRPr lang="en-US"/>
        </a:p>
      </dgm:t>
    </dgm:pt>
    <dgm:pt modelId="{936B2F8C-A22E-4AED-8679-3251349AF2E3}" type="sibTrans" cxnId="{93DD0C11-504D-4919-BB1C-B9C8DC556C27}">
      <dgm:prSet/>
      <dgm:spPr/>
      <dgm:t>
        <a:bodyPr/>
        <a:lstStyle/>
        <a:p>
          <a:endParaRPr lang="en-US"/>
        </a:p>
      </dgm:t>
    </dgm:pt>
    <dgm:pt modelId="{18639B88-777C-447B-87E4-DBB3CF05A889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The Art of the General</a:t>
          </a:r>
          <a:r>
            <a:rPr lang="en-US" b="1" i="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7E8D768C-B611-4775-A567-1CF033DF16E8}" type="parTrans" cxnId="{28627A33-2CB8-4CC3-9073-EBFDB90FEE6D}">
      <dgm:prSet/>
      <dgm:spPr/>
      <dgm:t>
        <a:bodyPr/>
        <a:lstStyle/>
        <a:p>
          <a:endParaRPr lang="en-US"/>
        </a:p>
      </dgm:t>
    </dgm:pt>
    <dgm:pt modelId="{3816A9C8-7F59-4E43-A326-7FCF4B76FBB5}" type="sibTrans" cxnId="{28627A33-2CB8-4CC3-9073-EBFDB90FEE6D}">
      <dgm:prSet/>
      <dgm:spPr/>
      <dgm:t>
        <a:bodyPr/>
        <a:lstStyle/>
        <a:p>
          <a:endParaRPr lang="en-US"/>
        </a:p>
      </dgm:t>
    </dgm:pt>
    <dgm:pt modelId="{18165EBC-0679-4289-B190-668AF006EF4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NASIONAL</a:t>
          </a:r>
          <a:endParaRPr lang="en-US" b="1" dirty="0">
            <a:solidFill>
              <a:srgbClr val="FF0000"/>
            </a:solidFill>
          </a:endParaRPr>
        </a:p>
      </dgm:t>
    </dgm:pt>
    <dgm:pt modelId="{69E2B33F-EE54-4892-B4FE-F088B455603C}" type="parTrans" cxnId="{72B3436C-E99C-4B1A-946E-A6B07B76DB54}">
      <dgm:prSet/>
      <dgm:spPr/>
      <dgm:t>
        <a:bodyPr/>
        <a:lstStyle/>
        <a:p>
          <a:endParaRPr lang="en-US"/>
        </a:p>
      </dgm:t>
    </dgm:pt>
    <dgm:pt modelId="{CC36FD6C-1912-414E-BBB3-8BEA2DC01667}" type="sibTrans" cxnId="{72B3436C-E99C-4B1A-946E-A6B07B76DB54}">
      <dgm:prSet/>
      <dgm:spPr/>
      <dgm:t>
        <a:bodyPr/>
        <a:lstStyle/>
        <a:p>
          <a:endParaRPr lang="en-US"/>
        </a:p>
      </dgm:t>
    </dgm:pt>
    <dgm:pt modelId="{85D3CFDA-DE1F-43AD-B0B3-9CD86D404F21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“</a:t>
          </a:r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Nation</a:t>
          </a:r>
          <a:r>
            <a:rPr lang="en-US" b="1" i="0" dirty="0" smtClean="0">
              <a:solidFill>
                <a:schemeClr val="tx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68A27BC9-F41F-478C-83F7-069E8CD209B7}" type="parTrans" cxnId="{CA2B6737-1B98-4405-8600-2AFD36EBD4FC}">
      <dgm:prSet/>
      <dgm:spPr/>
      <dgm:t>
        <a:bodyPr/>
        <a:lstStyle/>
        <a:p>
          <a:endParaRPr lang="en-US"/>
        </a:p>
      </dgm:t>
    </dgm:pt>
    <dgm:pt modelId="{470A0FAF-E97B-497B-8B16-21B0D19E2F30}" type="sibTrans" cxnId="{CA2B6737-1B98-4405-8600-2AFD36EBD4FC}">
      <dgm:prSet/>
      <dgm:spPr/>
      <dgm:t>
        <a:bodyPr/>
        <a:lstStyle/>
        <a:p>
          <a:endParaRPr lang="en-US"/>
        </a:p>
      </dgm:t>
    </dgm:pt>
    <dgm:pt modelId="{014930F9-C257-4130-B2F5-B835A5BF3F12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Berkaitan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dgn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negara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kekuasaan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pengambilan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keputusan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kebijakan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alokasi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sumberdaya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5289C388-F00F-4724-A54C-44917081D7E9}" type="parTrans" cxnId="{2624222E-4028-4D60-9F0B-FC6899B5DF54}">
      <dgm:prSet/>
      <dgm:spPr/>
      <dgm:t>
        <a:bodyPr/>
        <a:lstStyle/>
        <a:p>
          <a:endParaRPr lang="en-US"/>
        </a:p>
      </dgm:t>
    </dgm:pt>
    <dgm:pt modelId="{E3C5AC11-A64C-4269-8669-9B8C8773D6A4}" type="sibTrans" cxnId="{2624222E-4028-4D60-9F0B-FC6899B5DF54}">
      <dgm:prSet/>
      <dgm:spPr/>
      <dgm:t>
        <a:bodyPr/>
        <a:lstStyle/>
        <a:p>
          <a:endParaRPr lang="en-US"/>
        </a:p>
      </dgm:t>
    </dgm:pt>
    <dgm:pt modelId="{B9077049-5341-4B1F-8474-039F9FFCDD77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Cara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untuk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mendapatkan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kemenangan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atau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pencapaian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tujuan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AA638422-FE18-4E5C-8186-2312B6C3AEE5}" type="parTrans" cxnId="{850B1CD1-8084-42CC-A5E5-74EFDCC737BE}">
      <dgm:prSet/>
      <dgm:spPr/>
      <dgm:t>
        <a:bodyPr/>
        <a:lstStyle/>
        <a:p>
          <a:endParaRPr lang="en-US"/>
        </a:p>
      </dgm:t>
    </dgm:pt>
    <dgm:pt modelId="{D46B062A-FCE9-4015-8C45-B051E2E7D49C}" type="sibTrans" cxnId="{850B1CD1-8084-42CC-A5E5-74EFDCC737BE}">
      <dgm:prSet/>
      <dgm:spPr/>
      <dgm:t>
        <a:bodyPr/>
        <a:lstStyle/>
        <a:p>
          <a:endParaRPr lang="en-US"/>
        </a:p>
      </dgm:t>
    </dgm:pt>
    <dgm:pt modelId="{7105B1F3-67CB-40A6-8937-2BAE88607F9F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Keseluruhan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wilayah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Indonesia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sesuai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situasi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/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kepentingan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 (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Pusat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Prov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</a:rPr>
            <a:t>Kab</a:t>
          </a:r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, Kota)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0C751B62-EA3F-4D13-B034-0CE29872049D}" type="parTrans" cxnId="{7D07873D-E885-4D5D-8FE6-9F3B5891C796}">
      <dgm:prSet/>
      <dgm:spPr/>
      <dgm:t>
        <a:bodyPr/>
        <a:lstStyle/>
        <a:p>
          <a:endParaRPr lang="en-US"/>
        </a:p>
      </dgm:t>
    </dgm:pt>
    <dgm:pt modelId="{17A705BE-5F29-4D19-8323-879DAE5189A7}" type="sibTrans" cxnId="{7D07873D-E885-4D5D-8FE6-9F3B5891C796}">
      <dgm:prSet/>
      <dgm:spPr/>
      <dgm:t>
        <a:bodyPr/>
        <a:lstStyle/>
        <a:p>
          <a:endParaRPr lang="en-US"/>
        </a:p>
      </dgm:t>
    </dgm:pt>
    <dgm:pt modelId="{887FE098-F7F0-4FB4-B051-1CD9689F7DC1}" type="pres">
      <dgm:prSet presAssocID="{F1EEF7B3-1952-4586-A341-34D48FB5143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D3558-514B-4DC3-916D-445A5EF189D2}" type="pres">
      <dgm:prSet presAssocID="{76B446B8-3594-4922-9015-A49876F33030}" presName="comp" presStyleCnt="0"/>
      <dgm:spPr/>
    </dgm:pt>
    <dgm:pt modelId="{11F3F7BE-52F4-401F-8A90-BE7DB863A29A}" type="pres">
      <dgm:prSet presAssocID="{76B446B8-3594-4922-9015-A49876F33030}" presName="box" presStyleLbl="node1" presStyleIdx="0" presStyleCnt="3"/>
      <dgm:spPr/>
      <dgm:t>
        <a:bodyPr/>
        <a:lstStyle/>
        <a:p>
          <a:endParaRPr lang="en-US"/>
        </a:p>
      </dgm:t>
    </dgm:pt>
    <dgm:pt modelId="{36707E91-C738-4AA2-B252-81E9217A5052}" type="pres">
      <dgm:prSet presAssocID="{76B446B8-3594-4922-9015-A49876F3303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F45596-BC6D-48C3-B559-D5CF1E1D9E67}" type="pres">
      <dgm:prSet presAssocID="{76B446B8-3594-4922-9015-A49876F330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FC8B-D4EC-478A-A82B-5AB612305CAE}" type="pres">
      <dgm:prSet presAssocID="{86A0747E-1BBF-4D03-BBF9-7B0026445135}" presName="spacer" presStyleCnt="0"/>
      <dgm:spPr/>
    </dgm:pt>
    <dgm:pt modelId="{C81F2007-6CEC-4DE3-B31E-FA136305CB2E}" type="pres">
      <dgm:prSet presAssocID="{40025E31-64BF-4AFA-B6E5-9899F5AC7F5C}" presName="comp" presStyleCnt="0"/>
      <dgm:spPr/>
    </dgm:pt>
    <dgm:pt modelId="{DB8701E3-2DEC-49C1-B041-17D59E4D41BB}" type="pres">
      <dgm:prSet presAssocID="{40025E31-64BF-4AFA-B6E5-9899F5AC7F5C}" presName="box" presStyleLbl="node1" presStyleIdx="1" presStyleCnt="3"/>
      <dgm:spPr/>
      <dgm:t>
        <a:bodyPr/>
        <a:lstStyle/>
        <a:p>
          <a:endParaRPr lang="en-US"/>
        </a:p>
      </dgm:t>
    </dgm:pt>
    <dgm:pt modelId="{0BE4882F-8F38-4BA7-A1E4-49EA429191EC}" type="pres">
      <dgm:prSet presAssocID="{40025E31-64BF-4AFA-B6E5-9899F5AC7F5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DF04D8-F49B-4EDF-94E2-CAE845A25ED0}" type="pres">
      <dgm:prSet presAssocID="{40025E31-64BF-4AFA-B6E5-9899F5AC7F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02E12-CE05-4940-BA54-E907E8141C3B}" type="pres">
      <dgm:prSet presAssocID="{936B2F8C-A22E-4AED-8679-3251349AF2E3}" presName="spacer" presStyleCnt="0"/>
      <dgm:spPr/>
    </dgm:pt>
    <dgm:pt modelId="{6CBCB9FA-EF46-4D3F-A76F-31B768883FBC}" type="pres">
      <dgm:prSet presAssocID="{18165EBC-0679-4289-B190-668AF006EF40}" presName="comp" presStyleCnt="0"/>
      <dgm:spPr/>
    </dgm:pt>
    <dgm:pt modelId="{25113A49-BA65-4C25-8CAC-8F6945A129E6}" type="pres">
      <dgm:prSet presAssocID="{18165EBC-0679-4289-B190-668AF006EF40}" presName="box" presStyleLbl="node1" presStyleIdx="2" presStyleCnt="3"/>
      <dgm:spPr/>
      <dgm:t>
        <a:bodyPr/>
        <a:lstStyle/>
        <a:p>
          <a:endParaRPr lang="en-US"/>
        </a:p>
      </dgm:t>
    </dgm:pt>
    <dgm:pt modelId="{C58ED9A6-56F2-40BC-9873-36FBE7788156}" type="pres">
      <dgm:prSet presAssocID="{18165EBC-0679-4289-B190-668AF006EF4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93E9981-C741-48A1-92E9-4BAE243D25EB}" type="pres">
      <dgm:prSet presAssocID="{18165EBC-0679-4289-B190-668AF006EF4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D0C11-504D-4919-BB1C-B9C8DC556C27}" srcId="{F1EEF7B3-1952-4586-A341-34D48FB51436}" destId="{40025E31-64BF-4AFA-B6E5-9899F5AC7F5C}" srcOrd="1" destOrd="0" parTransId="{D5A947E3-F62B-4993-BC44-A55BBA5C9832}" sibTransId="{936B2F8C-A22E-4AED-8679-3251349AF2E3}"/>
    <dgm:cxn modelId="{1E0BA792-67F6-4161-9581-429FCE97F5F7}" type="presOf" srcId="{76B446B8-3594-4922-9015-A49876F33030}" destId="{F1F45596-BC6D-48C3-B559-D5CF1E1D9E67}" srcOrd="1" destOrd="0" presId="urn:microsoft.com/office/officeart/2005/8/layout/vList4"/>
    <dgm:cxn modelId="{283ED4C7-3AEB-49C0-B7F2-03A2364E427E}" type="presOf" srcId="{18165EBC-0679-4289-B190-668AF006EF40}" destId="{25113A49-BA65-4C25-8CAC-8F6945A129E6}" srcOrd="0" destOrd="0" presId="urn:microsoft.com/office/officeart/2005/8/layout/vList4"/>
    <dgm:cxn modelId="{4B18187E-6D89-4D20-A120-BBF143212190}" type="presOf" srcId="{18639B88-777C-447B-87E4-DBB3CF05A889}" destId="{5ADF04D8-F49B-4EDF-94E2-CAE845A25ED0}" srcOrd="1" destOrd="1" presId="urn:microsoft.com/office/officeart/2005/8/layout/vList4"/>
    <dgm:cxn modelId="{36554494-4954-4EA7-9504-51858C697B6E}" type="presOf" srcId="{E43BE654-B589-44CB-80E7-4E3154D2C01F}" destId="{F1F45596-BC6D-48C3-B559-D5CF1E1D9E67}" srcOrd="1" destOrd="1" presId="urn:microsoft.com/office/officeart/2005/8/layout/vList4"/>
    <dgm:cxn modelId="{28627A33-2CB8-4CC3-9073-EBFDB90FEE6D}" srcId="{40025E31-64BF-4AFA-B6E5-9899F5AC7F5C}" destId="{18639B88-777C-447B-87E4-DBB3CF05A889}" srcOrd="0" destOrd="0" parTransId="{7E8D768C-B611-4775-A567-1CF033DF16E8}" sibTransId="{3816A9C8-7F59-4E43-A326-7FCF4B76FBB5}"/>
    <dgm:cxn modelId="{137FF58F-FF30-40C1-87CD-77285250EE3F}" type="presOf" srcId="{7105B1F3-67CB-40A6-8937-2BAE88607F9F}" destId="{D93E9981-C741-48A1-92E9-4BAE243D25EB}" srcOrd="1" destOrd="2" presId="urn:microsoft.com/office/officeart/2005/8/layout/vList4"/>
    <dgm:cxn modelId="{1F98D143-C6EE-4902-9B15-F69FBCCDF419}" srcId="{F1EEF7B3-1952-4586-A341-34D48FB51436}" destId="{76B446B8-3594-4922-9015-A49876F33030}" srcOrd="0" destOrd="0" parTransId="{247811EA-3653-48F3-AC60-C642A7B31C97}" sibTransId="{86A0747E-1BBF-4D03-BBF9-7B0026445135}"/>
    <dgm:cxn modelId="{DD884121-4C5F-4956-B367-5DB88D4F76E2}" type="presOf" srcId="{18165EBC-0679-4289-B190-668AF006EF40}" destId="{D93E9981-C741-48A1-92E9-4BAE243D25EB}" srcOrd="1" destOrd="0" presId="urn:microsoft.com/office/officeart/2005/8/layout/vList4"/>
    <dgm:cxn modelId="{E682ECAD-C59D-42DE-AF55-D41B3BE0B5CD}" type="presOf" srcId="{76B446B8-3594-4922-9015-A49876F33030}" destId="{11F3F7BE-52F4-401F-8A90-BE7DB863A29A}" srcOrd="0" destOrd="0" presId="urn:microsoft.com/office/officeart/2005/8/layout/vList4"/>
    <dgm:cxn modelId="{38E62052-C841-46CB-A786-DFAF4D238660}" type="presOf" srcId="{F1EEF7B3-1952-4586-A341-34D48FB51436}" destId="{887FE098-F7F0-4FB4-B051-1CD9689F7DC1}" srcOrd="0" destOrd="0" presId="urn:microsoft.com/office/officeart/2005/8/layout/vList4"/>
    <dgm:cxn modelId="{D3424D87-2AB8-46C1-99E3-577EBDAA196E}" type="presOf" srcId="{40025E31-64BF-4AFA-B6E5-9899F5AC7F5C}" destId="{5ADF04D8-F49B-4EDF-94E2-CAE845A25ED0}" srcOrd="1" destOrd="0" presId="urn:microsoft.com/office/officeart/2005/8/layout/vList4"/>
    <dgm:cxn modelId="{BAD9AFAF-1613-42C9-9951-C32ACA03D0CD}" type="presOf" srcId="{85D3CFDA-DE1F-43AD-B0B3-9CD86D404F21}" destId="{D93E9981-C741-48A1-92E9-4BAE243D25EB}" srcOrd="1" destOrd="1" presId="urn:microsoft.com/office/officeart/2005/8/layout/vList4"/>
    <dgm:cxn modelId="{7D07873D-E885-4D5D-8FE6-9F3B5891C796}" srcId="{18165EBC-0679-4289-B190-668AF006EF40}" destId="{7105B1F3-67CB-40A6-8937-2BAE88607F9F}" srcOrd="1" destOrd="0" parTransId="{0C751B62-EA3F-4D13-B034-0CE29872049D}" sibTransId="{17A705BE-5F29-4D19-8323-879DAE5189A7}"/>
    <dgm:cxn modelId="{9381AF2C-54C2-4E3C-88B9-CDC8F91D656D}" type="presOf" srcId="{014930F9-C257-4130-B2F5-B835A5BF3F12}" destId="{11F3F7BE-52F4-401F-8A90-BE7DB863A29A}" srcOrd="0" destOrd="2" presId="urn:microsoft.com/office/officeart/2005/8/layout/vList4"/>
    <dgm:cxn modelId="{34CFB1B6-819F-40EA-BF65-8B50763235B4}" type="presOf" srcId="{7105B1F3-67CB-40A6-8937-2BAE88607F9F}" destId="{25113A49-BA65-4C25-8CAC-8F6945A129E6}" srcOrd="0" destOrd="2" presId="urn:microsoft.com/office/officeart/2005/8/layout/vList4"/>
    <dgm:cxn modelId="{BEBD9003-8FB9-4455-9BBF-28FD9ADABD73}" srcId="{76B446B8-3594-4922-9015-A49876F33030}" destId="{E43BE654-B589-44CB-80E7-4E3154D2C01F}" srcOrd="0" destOrd="0" parTransId="{4D9360FB-4B59-47DC-A81F-7310FBB99576}" sibTransId="{06F0B732-395F-4615-8B53-9706F5FA0C13}"/>
    <dgm:cxn modelId="{864570BC-10C6-4355-9734-3B42C184DC36}" type="presOf" srcId="{E43BE654-B589-44CB-80E7-4E3154D2C01F}" destId="{11F3F7BE-52F4-401F-8A90-BE7DB863A29A}" srcOrd="0" destOrd="1" presId="urn:microsoft.com/office/officeart/2005/8/layout/vList4"/>
    <dgm:cxn modelId="{7A5016D5-6A8E-4D12-9EFA-CEBF6F1F4A10}" type="presOf" srcId="{B9077049-5341-4B1F-8474-039F9FFCDD77}" destId="{5ADF04D8-F49B-4EDF-94E2-CAE845A25ED0}" srcOrd="1" destOrd="2" presId="urn:microsoft.com/office/officeart/2005/8/layout/vList4"/>
    <dgm:cxn modelId="{2624222E-4028-4D60-9F0B-FC6899B5DF54}" srcId="{76B446B8-3594-4922-9015-A49876F33030}" destId="{014930F9-C257-4130-B2F5-B835A5BF3F12}" srcOrd="1" destOrd="0" parTransId="{5289C388-F00F-4724-A54C-44917081D7E9}" sibTransId="{E3C5AC11-A64C-4269-8669-9B8C8773D6A4}"/>
    <dgm:cxn modelId="{97F4E3A1-3704-42E7-8888-9673CE8FE155}" type="presOf" srcId="{18639B88-777C-447B-87E4-DBB3CF05A889}" destId="{DB8701E3-2DEC-49C1-B041-17D59E4D41BB}" srcOrd="0" destOrd="1" presId="urn:microsoft.com/office/officeart/2005/8/layout/vList4"/>
    <dgm:cxn modelId="{850B1CD1-8084-42CC-A5E5-74EFDCC737BE}" srcId="{40025E31-64BF-4AFA-B6E5-9899F5AC7F5C}" destId="{B9077049-5341-4B1F-8474-039F9FFCDD77}" srcOrd="1" destOrd="0" parTransId="{AA638422-FE18-4E5C-8186-2312B6C3AEE5}" sibTransId="{D46B062A-FCE9-4015-8C45-B051E2E7D49C}"/>
    <dgm:cxn modelId="{72B3436C-E99C-4B1A-946E-A6B07B76DB54}" srcId="{F1EEF7B3-1952-4586-A341-34D48FB51436}" destId="{18165EBC-0679-4289-B190-668AF006EF40}" srcOrd="2" destOrd="0" parTransId="{69E2B33F-EE54-4892-B4FE-F088B455603C}" sibTransId="{CC36FD6C-1912-414E-BBB3-8BEA2DC01667}"/>
    <dgm:cxn modelId="{4DA326FB-C4C0-4932-9893-966F8178CB90}" type="presOf" srcId="{014930F9-C257-4130-B2F5-B835A5BF3F12}" destId="{F1F45596-BC6D-48C3-B559-D5CF1E1D9E67}" srcOrd="1" destOrd="2" presId="urn:microsoft.com/office/officeart/2005/8/layout/vList4"/>
    <dgm:cxn modelId="{6EA89B7F-B249-4AFB-908E-09B2657CB064}" type="presOf" srcId="{40025E31-64BF-4AFA-B6E5-9899F5AC7F5C}" destId="{DB8701E3-2DEC-49C1-B041-17D59E4D41BB}" srcOrd="0" destOrd="0" presId="urn:microsoft.com/office/officeart/2005/8/layout/vList4"/>
    <dgm:cxn modelId="{CA2B6737-1B98-4405-8600-2AFD36EBD4FC}" srcId="{18165EBC-0679-4289-B190-668AF006EF40}" destId="{85D3CFDA-DE1F-43AD-B0B3-9CD86D404F21}" srcOrd="0" destOrd="0" parTransId="{68A27BC9-F41F-478C-83F7-069E8CD209B7}" sibTransId="{470A0FAF-E97B-497B-8B16-21B0D19E2F30}"/>
    <dgm:cxn modelId="{91256C16-165C-4777-802B-3BDF33153BFC}" type="presOf" srcId="{85D3CFDA-DE1F-43AD-B0B3-9CD86D404F21}" destId="{25113A49-BA65-4C25-8CAC-8F6945A129E6}" srcOrd="0" destOrd="1" presId="urn:microsoft.com/office/officeart/2005/8/layout/vList4"/>
    <dgm:cxn modelId="{72DAEC51-CFEF-4D00-9BD6-61828D27CB4B}" type="presOf" srcId="{B9077049-5341-4B1F-8474-039F9FFCDD77}" destId="{DB8701E3-2DEC-49C1-B041-17D59E4D41BB}" srcOrd="0" destOrd="2" presId="urn:microsoft.com/office/officeart/2005/8/layout/vList4"/>
    <dgm:cxn modelId="{AA31642E-EDB2-4E78-BCC5-5700211A8242}" type="presParOf" srcId="{887FE098-F7F0-4FB4-B051-1CD9689F7DC1}" destId="{2F6D3558-514B-4DC3-916D-445A5EF189D2}" srcOrd="0" destOrd="0" presId="urn:microsoft.com/office/officeart/2005/8/layout/vList4"/>
    <dgm:cxn modelId="{83D9001C-CAE4-4ACC-9EE7-AF8EAC52A5A8}" type="presParOf" srcId="{2F6D3558-514B-4DC3-916D-445A5EF189D2}" destId="{11F3F7BE-52F4-401F-8A90-BE7DB863A29A}" srcOrd="0" destOrd="0" presId="urn:microsoft.com/office/officeart/2005/8/layout/vList4"/>
    <dgm:cxn modelId="{B895BCD0-0C9C-40DA-9E4C-034A17103759}" type="presParOf" srcId="{2F6D3558-514B-4DC3-916D-445A5EF189D2}" destId="{36707E91-C738-4AA2-B252-81E9217A5052}" srcOrd="1" destOrd="0" presId="urn:microsoft.com/office/officeart/2005/8/layout/vList4"/>
    <dgm:cxn modelId="{4C228133-B936-4310-B4AE-F6FFD8937D90}" type="presParOf" srcId="{2F6D3558-514B-4DC3-916D-445A5EF189D2}" destId="{F1F45596-BC6D-48C3-B559-D5CF1E1D9E67}" srcOrd="2" destOrd="0" presId="urn:microsoft.com/office/officeart/2005/8/layout/vList4"/>
    <dgm:cxn modelId="{CB4B03EB-44C9-4DB2-82EB-5C01DBF1C47D}" type="presParOf" srcId="{887FE098-F7F0-4FB4-B051-1CD9689F7DC1}" destId="{FE45FC8B-D4EC-478A-A82B-5AB612305CAE}" srcOrd="1" destOrd="0" presId="urn:microsoft.com/office/officeart/2005/8/layout/vList4"/>
    <dgm:cxn modelId="{180745F5-0F92-4F68-8E64-731527FBA041}" type="presParOf" srcId="{887FE098-F7F0-4FB4-B051-1CD9689F7DC1}" destId="{C81F2007-6CEC-4DE3-B31E-FA136305CB2E}" srcOrd="2" destOrd="0" presId="urn:microsoft.com/office/officeart/2005/8/layout/vList4"/>
    <dgm:cxn modelId="{86E61F96-24FA-4C37-B6A4-DF97F11266E6}" type="presParOf" srcId="{C81F2007-6CEC-4DE3-B31E-FA136305CB2E}" destId="{DB8701E3-2DEC-49C1-B041-17D59E4D41BB}" srcOrd="0" destOrd="0" presId="urn:microsoft.com/office/officeart/2005/8/layout/vList4"/>
    <dgm:cxn modelId="{391AAB88-E03F-4527-A505-82B6496C7774}" type="presParOf" srcId="{C81F2007-6CEC-4DE3-B31E-FA136305CB2E}" destId="{0BE4882F-8F38-4BA7-A1E4-49EA429191EC}" srcOrd="1" destOrd="0" presId="urn:microsoft.com/office/officeart/2005/8/layout/vList4"/>
    <dgm:cxn modelId="{F016D2C1-622C-4FA0-8832-52B936EF29B5}" type="presParOf" srcId="{C81F2007-6CEC-4DE3-B31E-FA136305CB2E}" destId="{5ADF04D8-F49B-4EDF-94E2-CAE845A25ED0}" srcOrd="2" destOrd="0" presId="urn:microsoft.com/office/officeart/2005/8/layout/vList4"/>
    <dgm:cxn modelId="{8153AF21-6069-405A-9725-176F033779D0}" type="presParOf" srcId="{887FE098-F7F0-4FB4-B051-1CD9689F7DC1}" destId="{C2002E12-CE05-4940-BA54-E907E8141C3B}" srcOrd="3" destOrd="0" presId="urn:microsoft.com/office/officeart/2005/8/layout/vList4"/>
    <dgm:cxn modelId="{1D7DE4CF-AD4C-461B-B63A-D2FA286C4067}" type="presParOf" srcId="{887FE098-F7F0-4FB4-B051-1CD9689F7DC1}" destId="{6CBCB9FA-EF46-4D3F-A76F-31B768883FBC}" srcOrd="4" destOrd="0" presId="urn:microsoft.com/office/officeart/2005/8/layout/vList4"/>
    <dgm:cxn modelId="{66E3152D-9E85-4D0E-869C-F3A811D61B9A}" type="presParOf" srcId="{6CBCB9FA-EF46-4D3F-A76F-31B768883FBC}" destId="{25113A49-BA65-4C25-8CAC-8F6945A129E6}" srcOrd="0" destOrd="0" presId="urn:microsoft.com/office/officeart/2005/8/layout/vList4"/>
    <dgm:cxn modelId="{AD1C8E18-E622-4649-8700-10E75BE5423F}" type="presParOf" srcId="{6CBCB9FA-EF46-4D3F-A76F-31B768883FBC}" destId="{C58ED9A6-56F2-40BC-9873-36FBE7788156}" srcOrd="1" destOrd="0" presId="urn:microsoft.com/office/officeart/2005/8/layout/vList4"/>
    <dgm:cxn modelId="{D240BA7E-2760-4172-8AF0-8D5544DD2D11}" type="presParOf" srcId="{6CBCB9FA-EF46-4D3F-A76F-31B768883FBC}" destId="{D93E9981-C741-48A1-92E9-4BAE243D25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66E09-EABC-4020-9B05-2E41527BD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A8F01-C517-4275-B076-13F064174B3A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NEGARA,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Organisasi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dlm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suatu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wilayah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memiliki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kekuasaan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tertinggi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yg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ditaati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oleh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tx2">
                  <a:lumMod val="75000"/>
                </a:schemeClr>
              </a:solidFill>
            </a:rPr>
            <a:t>rakyatnya</a:t>
          </a:r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D9C9BCD0-1BFE-44D5-A21E-1E93449AEA7A}" type="par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E4F925E-186D-46D3-86F5-776361A73666}" type="sib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EA4AEA78-3800-49E6-AD59-F5C6DB5138A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C00000"/>
              </a:solidFill>
            </a:rPr>
            <a:t>KEKUASAAN, </a:t>
          </a:r>
          <a:r>
            <a:rPr lang="en-US" sz="2400" b="1" dirty="0" err="1" smtClean="0">
              <a:solidFill>
                <a:srgbClr val="C00000"/>
              </a:solidFill>
            </a:rPr>
            <a:t>Kemampuan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seseorang</a:t>
          </a:r>
          <a:r>
            <a:rPr lang="en-US" sz="2400" b="1" dirty="0" smtClean="0">
              <a:solidFill>
                <a:srgbClr val="C00000"/>
              </a:solidFill>
            </a:rPr>
            <a:t>/</a:t>
          </a:r>
          <a:r>
            <a:rPr lang="en-US" sz="2400" b="1" dirty="0" err="1" smtClean="0">
              <a:solidFill>
                <a:srgbClr val="C00000"/>
              </a:solidFill>
            </a:rPr>
            <a:t>kelompok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utk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mempengaruhi</a:t>
          </a:r>
          <a:r>
            <a:rPr lang="en-US" sz="2400" b="1" dirty="0" smtClean="0">
              <a:solidFill>
                <a:srgbClr val="C00000"/>
              </a:solidFill>
            </a:rPr>
            <a:t> orang/</a:t>
          </a:r>
          <a:r>
            <a:rPr lang="en-US" sz="2400" b="1" dirty="0" err="1" smtClean="0">
              <a:solidFill>
                <a:srgbClr val="C00000"/>
              </a:solidFill>
            </a:rPr>
            <a:t>kelompok</a:t>
          </a:r>
          <a:r>
            <a:rPr lang="en-US" sz="2400" b="1" dirty="0" smtClean="0">
              <a:solidFill>
                <a:srgbClr val="C00000"/>
              </a:solidFill>
            </a:rPr>
            <a:t> lain </a:t>
          </a:r>
          <a:r>
            <a:rPr lang="en-US" sz="2400" b="1" dirty="0" err="1" smtClean="0">
              <a:solidFill>
                <a:srgbClr val="C00000"/>
              </a:solidFill>
            </a:rPr>
            <a:t>sesuai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keinginannya</a:t>
          </a:r>
          <a:endParaRPr lang="en-US" sz="2400" b="1" dirty="0">
            <a:solidFill>
              <a:srgbClr val="C00000"/>
            </a:solidFill>
          </a:endParaRPr>
        </a:p>
      </dgm:t>
    </dgm:pt>
    <dgm:pt modelId="{3E7A1282-2AF2-4591-9806-576F5ECD445A}" type="par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55884A52-0FB5-4F7D-B5CA-CABA1ECA4C99}" type="sibTrans" cxnId="{5F3EA6AE-3F3E-4E58-99AD-81ED025885F6}">
      <dgm:prSet/>
      <dgm:spPr/>
      <dgm:t>
        <a:bodyPr/>
        <a:lstStyle/>
        <a:p>
          <a:pPr algn="ctr"/>
          <a:endParaRPr lang="en-US" b="1"/>
        </a:p>
      </dgm:t>
    </dgm:pt>
    <dgm:pt modelId="{16AD3671-9C62-4849-8428-D1587134189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PENGAMBILAN KEPUTUSAN, Cara yang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ditempuh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guna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menentukan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sebuah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2">
                  <a:lumMod val="50000"/>
                </a:schemeClr>
              </a:solidFill>
            </a:rPr>
            <a:t>kesepakatan</a:t>
          </a:r>
          <a:r>
            <a:rPr lang="en-US" sz="2400" b="1" dirty="0" smtClean="0">
              <a:solidFill>
                <a:schemeClr val="accent2">
                  <a:lumMod val="50000"/>
                </a:schemeClr>
              </a:solidFill>
            </a:rPr>
            <a:t>. </a:t>
          </a:r>
          <a:endParaRPr lang="en-US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AF35BFE3-8A44-45F4-AB09-C8840274A74D}" type="par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9C324FC2-1540-4934-ADCF-E30A5A2CDF95}" type="sib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272D7FC0-49DD-4E9D-9E4C-16E1834BA2C2}" type="pres">
      <dgm:prSet presAssocID="{0CE66E09-EABC-4020-9B05-2E41527BD6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F0858-7489-42E9-91F8-96AD79838587}" type="pres">
      <dgm:prSet presAssocID="{6CAA8F01-C517-4275-B076-13F064174B3A}" presName="parentLin" presStyleCnt="0"/>
      <dgm:spPr/>
    </dgm:pt>
    <dgm:pt modelId="{F075C3D3-5934-4202-BE1C-7C7C0A5BE854}" type="pres">
      <dgm:prSet presAssocID="{6CAA8F01-C517-4275-B076-13F064174B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202F1B1-46FF-4DB2-ABA5-AE746AFA6F06}" type="pres">
      <dgm:prSet presAssocID="{6CAA8F01-C517-4275-B076-13F064174B3A}" presName="parentText" presStyleLbl="node1" presStyleIdx="0" presStyleCnt="3" custScaleY="301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0AA1-0885-4D84-B974-386FD73E1937}" type="pres">
      <dgm:prSet presAssocID="{6CAA8F01-C517-4275-B076-13F064174B3A}" presName="negativeSpace" presStyleCnt="0"/>
      <dgm:spPr/>
    </dgm:pt>
    <dgm:pt modelId="{C6FBB06C-933B-41DE-BE5B-DD43ED0B680B}" type="pres">
      <dgm:prSet presAssocID="{6CAA8F01-C517-4275-B076-13F064174B3A}" presName="childText" presStyleLbl="conFgAcc1" presStyleIdx="0" presStyleCnt="3">
        <dgm:presLayoutVars>
          <dgm:bulletEnabled val="1"/>
        </dgm:presLayoutVars>
      </dgm:prSet>
      <dgm:spPr/>
    </dgm:pt>
    <dgm:pt modelId="{7985637D-6075-455E-8F7F-D0CFB2974BE2}" type="pres">
      <dgm:prSet presAssocID="{1E4F925E-186D-46D3-86F5-776361A73666}" presName="spaceBetweenRectangles" presStyleCnt="0"/>
      <dgm:spPr/>
    </dgm:pt>
    <dgm:pt modelId="{03FA2B8C-9AEA-4AF2-915D-C800068332D1}" type="pres">
      <dgm:prSet presAssocID="{EA4AEA78-3800-49E6-AD59-F5C6DB5138A6}" presName="parentLin" presStyleCnt="0"/>
      <dgm:spPr/>
    </dgm:pt>
    <dgm:pt modelId="{AC1BABFE-E13E-44EC-9AEF-039A0B189CBC}" type="pres">
      <dgm:prSet presAssocID="{EA4AEA78-3800-49E6-AD59-F5C6DB5138A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3090713-111C-441B-9BA8-A96E81E59D93}" type="pres">
      <dgm:prSet presAssocID="{EA4AEA78-3800-49E6-AD59-F5C6DB5138A6}" presName="parentText" presStyleLbl="node1" presStyleIdx="1" presStyleCnt="3" custScaleY="321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CA2F5-AEF2-4CEE-BE25-6A0ADB882623}" type="pres">
      <dgm:prSet presAssocID="{EA4AEA78-3800-49E6-AD59-F5C6DB5138A6}" presName="negativeSpace" presStyleCnt="0"/>
      <dgm:spPr/>
    </dgm:pt>
    <dgm:pt modelId="{3EF885D3-E618-4936-8DF8-A727A0DDDB20}" type="pres">
      <dgm:prSet presAssocID="{EA4AEA78-3800-49E6-AD59-F5C6DB5138A6}" presName="childText" presStyleLbl="conFgAcc1" presStyleIdx="1" presStyleCnt="3">
        <dgm:presLayoutVars>
          <dgm:bulletEnabled val="1"/>
        </dgm:presLayoutVars>
      </dgm:prSet>
      <dgm:spPr/>
    </dgm:pt>
    <dgm:pt modelId="{4280DFF5-EB6E-407D-A68C-EA39CC29B028}" type="pres">
      <dgm:prSet presAssocID="{55884A52-0FB5-4F7D-B5CA-CABA1ECA4C99}" presName="spaceBetweenRectangles" presStyleCnt="0"/>
      <dgm:spPr/>
    </dgm:pt>
    <dgm:pt modelId="{343030FD-F0AD-49D8-BB24-37EE704F2A53}" type="pres">
      <dgm:prSet presAssocID="{16AD3671-9C62-4849-8428-D15871341896}" presName="parentLin" presStyleCnt="0"/>
      <dgm:spPr/>
    </dgm:pt>
    <dgm:pt modelId="{4F1E8B8C-18EC-439E-8A14-4FB01C09B8E5}" type="pres">
      <dgm:prSet presAssocID="{16AD3671-9C62-4849-8428-D1587134189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B4473C1-BECB-47D9-8BC8-BD596396ABF5}" type="pres">
      <dgm:prSet presAssocID="{16AD3671-9C62-4849-8428-D15871341896}" presName="parentText" presStyleLbl="node1" presStyleIdx="2" presStyleCnt="3" custScaleY="2644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26620-AC79-493A-830D-7D44F676F38C}" type="pres">
      <dgm:prSet presAssocID="{16AD3671-9C62-4849-8428-D15871341896}" presName="negativeSpace" presStyleCnt="0"/>
      <dgm:spPr/>
    </dgm:pt>
    <dgm:pt modelId="{BB408F78-6F36-4882-926C-83601E6F21E8}" type="pres">
      <dgm:prSet presAssocID="{16AD3671-9C62-4849-8428-D158713418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377EF94-67C4-40EC-A28C-07D3F72E3F14}" type="presOf" srcId="{6CAA8F01-C517-4275-B076-13F064174B3A}" destId="{F075C3D3-5934-4202-BE1C-7C7C0A5BE854}" srcOrd="0" destOrd="0" presId="urn:microsoft.com/office/officeart/2005/8/layout/list1"/>
    <dgm:cxn modelId="{29DCF41A-CA00-4754-9297-0C654222A6D3}" type="presOf" srcId="{EA4AEA78-3800-49E6-AD59-F5C6DB5138A6}" destId="{AC1BABFE-E13E-44EC-9AEF-039A0B189CBC}" srcOrd="0" destOrd="0" presId="urn:microsoft.com/office/officeart/2005/8/layout/list1"/>
    <dgm:cxn modelId="{210D925B-3A72-4055-A7CD-92C749CDBDE4}" type="presOf" srcId="{0CE66E09-EABC-4020-9B05-2E41527BD65F}" destId="{272D7FC0-49DD-4E9D-9E4C-16E1834BA2C2}" srcOrd="0" destOrd="0" presId="urn:microsoft.com/office/officeart/2005/8/layout/list1"/>
    <dgm:cxn modelId="{5F3EA6AE-3F3E-4E58-99AD-81ED025885F6}" srcId="{0CE66E09-EABC-4020-9B05-2E41527BD65F}" destId="{EA4AEA78-3800-49E6-AD59-F5C6DB5138A6}" srcOrd="1" destOrd="0" parTransId="{3E7A1282-2AF2-4591-9806-576F5ECD445A}" sibTransId="{55884A52-0FB5-4F7D-B5CA-CABA1ECA4C99}"/>
    <dgm:cxn modelId="{711F1AD3-1237-47C7-B4B3-418945D4C023}" srcId="{0CE66E09-EABC-4020-9B05-2E41527BD65F}" destId="{6CAA8F01-C517-4275-B076-13F064174B3A}" srcOrd="0" destOrd="0" parTransId="{D9C9BCD0-1BFE-44D5-A21E-1E93449AEA7A}" sibTransId="{1E4F925E-186D-46D3-86F5-776361A73666}"/>
    <dgm:cxn modelId="{16DEA5CE-D6DE-41E0-85AB-EF5006815A5E}" type="presOf" srcId="{6CAA8F01-C517-4275-B076-13F064174B3A}" destId="{2202F1B1-46FF-4DB2-ABA5-AE746AFA6F06}" srcOrd="1" destOrd="0" presId="urn:microsoft.com/office/officeart/2005/8/layout/list1"/>
    <dgm:cxn modelId="{01654D84-E00C-40C5-8A72-38543432B813}" type="presOf" srcId="{EA4AEA78-3800-49E6-AD59-F5C6DB5138A6}" destId="{43090713-111C-441B-9BA8-A96E81E59D93}" srcOrd="1" destOrd="0" presId="urn:microsoft.com/office/officeart/2005/8/layout/list1"/>
    <dgm:cxn modelId="{392ABE91-8077-4848-90E4-1B04202BD32C}" srcId="{0CE66E09-EABC-4020-9B05-2E41527BD65F}" destId="{16AD3671-9C62-4849-8428-D15871341896}" srcOrd="2" destOrd="0" parTransId="{AF35BFE3-8A44-45F4-AB09-C8840274A74D}" sibTransId="{9C324FC2-1540-4934-ADCF-E30A5A2CDF95}"/>
    <dgm:cxn modelId="{DFE2938C-2705-4FDC-8F0A-29B2AF83462D}" type="presOf" srcId="{16AD3671-9C62-4849-8428-D15871341896}" destId="{6B4473C1-BECB-47D9-8BC8-BD596396ABF5}" srcOrd="1" destOrd="0" presId="urn:microsoft.com/office/officeart/2005/8/layout/list1"/>
    <dgm:cxn modelId="{84044107-75BC-425C-B700-49C7765DA668}" type="presOf" srcId="{16AD3671-9C62-4849-8428-D15871341896}" destId="{4F1E8B8C-18EC-439E-8A14-4FB01C09B8E5}" srcOrd="0" destOrd="0" presId="urn:microsoft.com/office/officeart/2005/8/layout/list1"/>
    <dgm:cxn modelId="{E7AC12D1-3152-4F0A-AC6F-36DDE91F78B0}" type="presParOf" srcId="{272D7FC0-49DD-4E9D-9E4C-16E1834BA2C2}" destId="{AC1F0858-7489-42E9-91F8-96AD79838587}" srcOrd="0" destOrd="0" presId="urn:microsoft.com/office/officeart/2005/8/layout/list1"/>
    <dgm:cxn modelId="{AA4B67EE-AC3F-458C-8F54-9BCDC311EAD5}" type="presParOf" srcId="{AC1F0858-7489-42E9-91F8-96AD79838587}" destId="{F075C3D3-5934-4202-BE1C-7C7C0A5BE854}" srcOrd="0" destOrd="0" presId="urn:microsoft.com/office/officeart/2005/8/layout/list1"/>
    <dgm:cxn modelId="{B6F7A7A7-5B13-41BF-A03D-F485D2A55FD9}" type="presParOf" srcId="{AC1F0858-7489-42E9-91F8-96AD79838587}" destId="{2202F1B1-46FF-4DB2-ABA5-AE746AFA6F06}" srcOrd="1" destOrd="0" presId="urn:microsoft.com/office/officeart/2005/8/layout/list1"/>
    <dgm:cxn modelId="{CD06391D-8A20-405E-AB6B-AAE5D6DBE72B}" type="presParOf" srcId="{272D7FC0-49DD-4E9D-9E4C-16E1834BA2C2}" destId="{04CD0AA1-0885-4D84-B974-386FD73E1937}" srcOrd="1" destOrd="0" presId="urn:microsoft.com/office/officeart/2005/8/layout/list1"/>
    <dgm:cxn modelId="{BE2E7B9C-C11D-4149-9E2A-5C578FDD6694}" type="presParOf" srcId="{272D7FC0-49DD-4E9D-9E4C-16E1834BA2C2}" destId="{C6FBB06C-933B-41DE-BE5B-DD43ED0B680B}" srcOrd="2" destOrd="0" presId="urn:microsoft.com/office/officeart/2005/8/layout/list1"/>
    <dgm:cxn modelId="{82F3DA70-AEA2-49D8-8C12-EAD94228E629}" type="presParOf" srcId="{272D7FC0-49DD-4E9D-9E4C-16E1834BA2C2}" destId="{7985637D-6075-455E-8F7F-D0CFB2974BE2}" srcOrd="3" destOrd="0" presId="urn:microsoft.com/office/officeart/2005/8/layout/list1"/>
    <dgm:cxn modelId="{F745CDAC-CAEE-4098-ACDB-63DB1582D74E}" type="presParOf" srcId="{272D7FC0-49DD-4E9D-9E4C-16E1834BA2C2}" destId="{03FA2B8C-9AEA-4AF2-915D-C800068332D1}" srcOrd="4" destOrd="0" presId="urn:microsoft.com/office/officeart/2005/8/layout/list1"/>
    <dgm:cxn modelId="{38D540EB-2F08-4526-8AF6-0F5E76D66E60}" type="presParOf" srcId="{03FA2B8C-9AEA-4AF2-915D-C800068332D1}" destId="{AC1BABFE-E13E-44EC-9AEF-039A0B189CBC}" srcOrd="0" destOrd="0" presId="urn:microsoft.com/office/officeart/2005/8/layout/list1"/>
    <dgm:cxn modelId="{03F999D2-33A1-47CE-AC22-4D293C651702}" type="presParOf" srcId="{03FA2B8C-9AEA-4AF2-915D-C800068332D1}" destId="{43090713-111C-441B-9BA8-A96E81E59D93}" srcOrd="1" destOrd="0" presId="urn:microsoft.com/office/officeart/2005/8/layout/list1"/>
    <dgm:cxn modelId="{DE934102-218E-499C-83C0-8E36FFE0AAD0}" type="presParOf" srcId="{272D7FC0-49DD-4E9D-9E4C-16E1834BA2C2}" destId="{9C3CA2F5-AEF2-4CEE-BE25-6A0ADB882623}" srcOrd="5" destOrd="0" presId="urn:microsoft.com/office/officeart/2005/8/layout/list1"/>
    <dgm:cxn modelId="{D2DC9734-3F78-4BDB-80BE-745A8E552198}" type="presParOf" srcId="{272D7FC0-49DD-4E9D-9E4C-16E1834BA2C2}" destId="{3EF885D3-E618-4936-8DF8-A727A0DDDB20}" srcOrd="6" destOrd="0" presId="urn:microsoft.com/office/officeart/2005/8/layout/list1"/>
    <dgm:cxn modelId="{59EB1892-DA0C-4DAD-9529-D048C0C13A32}" type="presParOf" srcId="{272D7FC0-49DD-4E9D-9E4C-16E1834BA2C2}" destId="{4280DFF5-EB6E-407D-A68C-EA39CC29B028}" srcOrd="7" destOrd="0" presId="urn:microsoft.com/office/officeart/2005/8/layout/list1"/>
    <dgm:cxn modelId="{5BEEA987-768D-4D51-8D80-A16B857C446C}" type="presParOf" srcId="{272D7FC0-49DD-4E9D-9E4C-16E1834BA2C2}" destId="{343030FD-F0AD-49D8-BB24-37EE704F2A53}" srcOrd="8" destOrd="0" presId="urn:microsoft.com/office/officeart/2005/8/layout/list1"/>
    <dgm:cxn modelId="{3E8814A4-4ADF-480F-ADF6-D9EE22904577}" type="presParOf" srcId="{343030FD-F0AD-49D8-BB24-37EE704F2A53}" destId="{4F1E8B8C-18EC-439E-8A14-4FB01C09B8E5}" srcOrd="0" destOrd="0" presId="urn:microsoft.com/office/officeart/2005/8/layout/list1"/>
    <dgm:cxn modelId="{B589D0CE-A397-4012-B76D-FD880E476079}" type="presParOf" srcId="{343030FD-F0AD-49D8-BB24-37EE704F2A53}" destId="{6B4473C1-BECB-47D9-8BC8-BD596396ABF5}" srcOrd="1" destOrd="0" presId="urn:microsoft.com/office/officeart/2005/8/layout/list1"/>
    <dgm:cxn modelId="{C0842D71-3F85-4A02-98FB-4FCCF3EE7B6E}" type="presParOf" srcId="{272D7FC0-49DD-4E9D-9E4C-16E1834BA2C2}" destId="{37B26620-AC79-493A-830D-7D44F676F38C}" srcOrd="9" destOrd="0" presId="urn:microsoft.com/office/officeart/2005/8/layout/list1"/>
    <dgm:cxn modelId="{FA0B70C2-3C0C-493F-9E24-7A9A746431A7}" type="presParOf" srcId="{272D7FC0-49DD-4E9D-9E4C-16E1834BA2C2}" destId="{BB408F78-6F36-4882-926C-83601E6F21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E66E09-EABC-4020-9B05-2E41527BD6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AA8F01-C517-4275-B076-13F064174B3A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FFC000"/>
              </a:solidFill>
            </a:rPr>
            <a:t>KEBIJAKAN UMUM, Kumpulan </a:t>
          </a:r>
          <a:r>
            <a:rPr lang="en-US" sz="2400" b="1" dirty="0" err="1" smtClean="0">
              <a:solidFill>
                <a:srgbClr val="FFC000"/>
              </a:solidFill>
            </a:rPr>
            <a:t>keputusan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seseorang</a:t>
          </a:r>
          <a:r>
            <a:rPr lang="en-US" sz="2400" b="1" dirty="0" smtClean="0">
              <a:solidFill>
                <a:srgbClr val="FFC000"/>
              </a:solidFill>
            </a:rPr>
            <a:t>/</a:t>
          </a:r>
          <a:r>
            <a:rPr lang="en-US" sz="2400" b="1" dirty="0" err="1" smtClean="0">
              <a:solidFill>
                <a:srgbClr val="FFC000"/>
              </a:solidFill>
            </a:rPr>
            <a:t>kelompok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untuk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menentukan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tujuan</a:t>
          </a:r>
          <a:r>
            <a:rPr lang="en-US" sz="2400" b="1" dirty="0" smtClean="0">
              <a:solidFill>
                <a:srgbClr val="FFC000"/>
              </a:solidFill>
            </a:rPr>
            <a:t>/</a:t>
          </a:r>
          <a:r>
            <a:rPr lang="en-US" sz="2400" b="1" dirty="0" err="1" smtClean="0">
              <a:solidFill>
                <a:srgbClr val="FFC000"/>
              </a:solidFill>
            </a:rPr>
            <a:t>cara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mencapai</a:t>
          </a:r>
          <a:r>
            <a:rPr lang="en-US" sz="2400" b="1" dirty="0" smtClean="0">
              <a:solidFill>
                <a:srgbClr val="FFC000"/>
              </a:solidFill>
            </a:rPr>
            <a:t> </a:t>
          </a:r>
          <a:r>
            <a:rPr lang="en-US" sz="2400" b="1" dirty="0" err="1" smtClean="0">
              <a:solidFill>
                <a:srgbClr val="FFC000"/>
              </a:solidFill>
            </a:rPr>
            <a:t>tujuan</a:t>
          </a:r>
          <a:endParaRPr lang="en-US" sz="2400" b="1" dirty="0">
            <a:solidFill>
              <a:srgbClr val="7030A0"/>
            </a:solidFill>
          </a:endParaRPr>
        </a:p>
      </dgm:t>
    </dgm:pt>
    <dgm:pt modelId="{D9C9BCD0-1BFE-44D5-A21E-1E93449AEA7A}" type="par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E4F925E-186D-46D3-86F5-776361A73666}" type="sibTrans" cxnId="{711F1AD3-1237-47C7-B4B3-418945D4C023}">
      <dgm:prSet/>
      <dgm:spPr/>
      <dgm:t>
        <a:bodyPr/>
        <a:lstStyle/>
        <a:p>
          <a:pPr algn="ctr"/>
          <a:endParaRPr lang="en-US" b="1"/>
        </a:p>
      </dgm:t>
    </dgm:pt>
    <dgm:pt modelId="{16AD3671-9C62-4849-8428-D15871341896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rgbClr val="C00000"/>
              </a:solidFill>
            </a:rPr>
            <a:t>DISTRIBUSI, </a:t>
          </a:r>
          <a:r>
            <a:rPr lang="en-US" sz="2400" b="1" dirty="0" err="1" smtClean="0">
              <a:solidFill>
                <a:srgbClr val="C00000"/>
              </a:solidFill>
            </a:rPr>
            <a:t>Pembagian</a:t>
          </a:r>
          <a:r>
            <a:rPr lang="en-US" sz="2400" b="1" dirty="0" smtClean="0">
              <a:solidFill>
                <a:srgbClr val="C00000"/>
              </a:solidFill>
            </a:rPr>
            <a:t>/</a:t>
          </a:r>
          <a:r>
            <a:rPr lang="en-US" sz="2400" b="1" dirty="0" err="1" smtClean="0">
              <a:solidFill>
                <a:srgbClr val="C00000"/>
              </a:solidFill>
            </a:rPr>
            <a:t>pengalokasian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nilai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dalam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masyarakat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secara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r>
            <a:rPr lang="en-US" sz="2400" b="1" dirty="0" err="1" smtClean="0">
              <a:solidFill>
                <a:srgbClr val="C00000"/>
              </a:solidFill>
            </a:rPr>
            <a:t>mengikat</a:t>
          </a:r>
          <a:r>
            <a:rPr lang="en-US" sz="2400" b="1" dirty="0" smtClean="0">
              <a:solidFill>
                <a:srgbClr val="C00000"/>
              </a:solidFill>
            </a:rPr>
            <a:t> </a:t>
          </a:r>
          <a:endParaRPr lang="en-US" sz="2400" b="1" dirty="0">
            <a:solidFill>
              <a:srgbClr val="C00000"/>
            </a:solidFill>
          </a:endParaRPr>
        </a:p>
      </dgm:t>
    </dgm:pt>
    <dgm:pt modelId="{AF35BFE3-8A44-45F4-AB09-C8840274A74D}" type="par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9C324FC2-1540-4934-ADCF-E30A5A2CDF95}" type="sibTrans" cxnId="{392ABE91-8077-4848-90E4-1B04202BD32C}">
      <dgm:prSet/>
      <dgm:spPr/>
      <dgm:t>
        <a:bodyPr/>
        <a:lstStyle/>
        <a:p>
          <a:pPr algn="ctr"/>
          <a:endParaRPr lang="en-US" b="1"/>
        </a:p>
      </dgm:t>
    </dgm:pt>
    <dgm:pt modelId="{272D7FC0-49DD-4E9D-9E4C-16E1834BA2C2}" type="pres">
      <dgm:prSet presAssocID="{0CE66E09-EABC-4020-9B05-2E41527BD6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F0858-7489-42E9-91F8-96AD79838587}" type="pres">
      <dgm:prSet presAssocID="{6CAA8F01-C517-4275-B076-13F064174B3A}" presName="parentLin" presStyleCnt="0"/>
      <dgm:spPr/>
    </dgm:pt>
    <dgm:pt modelId="{F075C3D3-5934-4202-BE1C-7C7C0A5BE854}" type="pres">
      <dgm:prSet presAssocID="{6CAA8F01-C517-4275-B076-13F064174B3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202F1B1-46FF-4DB2-ABA5-AE746AFA6F06}" type="pres">
      <dgm:prSet presAssocID="{6CAA8F01-C517-4275-B076-13F064174B3A}" presName="parentText" presStyleLbl="node1" presStyleIdx="0" presStyleCnt="2" custScaleY="3011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D0AA1-0885-4D84-B974-386FD73E1937}" type="pres">
      <dgm:prSet presAssocID="{6CAA8F01-C517-4275-B076-13F064174B3A}" presName="negativeSpace" presStyleCnt="0"/>
      <dgm:spPr/>
    </dgm:pt>
    <dgm:pt modelId="{C6FBB06C-933B-41DE-BE5B-DD43ED0B680B}" type="pres">
      <dgm:prSet presAssocID="{6CAA8F01-C517-4275-B076-13F064174B3A}" presName="childText" presStyleLbl="conFgAcc1" presStyleIdx="0" presStyleCnt="2">
        <dgm:presLayoutVars>
          <dgm:bulletEnabled val="1"/>
        </dgm:presLayoutVars>
      </dgm:prSet>
      <dgm:spPr/>
    </dgm:pt>
    <dgm:pt modelId="{7985637D-6075-455E-8F7F-D0CFB2974BE2}" type="pres">
      <dgm:prSet presAssocID="{1E4F925E-186D-46D3-86F5-776361A73666}" presName="spaceBetweenRectangles" presStyleCnt="0"/>
      <dgm:spPr/>
    </dgm:pt>
    <dgm:pt modelId="{343030FD-F0AD-49D8-BB24-37EE704F2A53}" type="pres">
      <dgm:prSet presAssocID="{16AD3671-9C62-4849-8428-D15871341896}" presName="parentLin" presStyleCnt="0"/>
      <dgm:spPr/>
    </dgm:pt>
    <dgm:pt modelId="{4F1E8B8C-18EC-439E-8A14-4FB01C09B8E5}" type="pres">
      <dgm:prSet presAssocID="{16AD3671-9C62-4849-8428-D1587134189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B4473C1-BECB-47D9-8BC8-BD596396ABF5}" type="pres">
      <dgm:prSet presAssocID="{16AD3671-9C62-4849-8428-D15871341896}" presName="parentText" presStyleLbl="node1" presStyleIdx="1" presStyleCnt="2" custScaleY="2644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26620-AC79-493A-830D-7D44F676F38C}" type="pres">
      <dgm:prSet presAssocID="{16AD3671-9C62-4849-8428-D15871341896}" presName="negativeSpace" presStyleCnt="0"/>
      <dgm:spPr/>
    </dgm:pt>
    <dgm:pt modelId="{BB408F78-6F36-4882-926C-83601E6F21E8}" type="pres">
      <dgm:prSet presAssocID="{16AD3671-9C62-4849-8428-D158713418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C7BE7EB-3F1C-40AA-995E-2A8A76637E6F}" type="presOf" srcId="{0CE66E09-EABC-4020-9B05-2E41527BD65F}" destId="{272D7FC0-49DD-4E9D-9E4C-16E1834BA2C2}" srcOrd="0" destOrd="0" presId="urn:microsoft.com/office/officeart/2005/8/layout/list1"/>
    <dgm:cxn modelId="{DF9E171E-71DB-4D98-A005-307E929C8A47}" type="presOf" srcId="{16AD3671-9C62-4849-8428-D15871341896}" destId="{4F1E8B8C-18EC-439E-8A14-4FB01C09B8E5}" srcOrd="0" destOrd="0" presId="urn:microsoft.com/office/officeart/2005/8/layout/list1"/>
    <dgm:cxn modelId="{1F94B320-E8C9-4F7D-8B90-AB9D1F49C6D9}" type="presOf" srcId="{16AD3671-9C62-4849-8428-D15871341896}" destId="{6B4473C1-BECB-47D9-8BC8-BD596396ABF5}" srcOrd="1" destOrd="0" presId="urn:microsoft.com/office/officeart/2005/8/layout/list1"/>
    <dgm:cxn modelId="{711F1AD3-1237-47C7-B4B3-418945D4C023}" srcId="{0CE66E09-EABC-4020-9B05-2E41527BD65F}" destId="{6CAA8F01-C517-4275-B076-13F064174B3A}" srcOrd="0" destOrd="0" parTransId="{D9C9BCD0-1BFE-44D5-A21E-1E93449AEA7A}" sibTransId="{1E4F925E-186D-46D3-86F5-776361A73666}"/>
    <dgm:cxn modelId="{ACDFE421-E100-40D0-BB4F-695166FBBDED}" type="presOf" srcId="{6CAA8F01-C517-4275-B076-13F064174B3A}" destId="{2202F1B1-46FF-4DB2-ABA5-AE746AFA6F06}" srcOrd="1" destOrd="0" presId="urn:microsoft.com/office/officeart/2005/8/layout/list1"/>
    <dgm:cxn modelId="{981BB4A3-31DE-41B1-9985-099C3AF144D3}" type="presOf" srcId="{6CAA8F01-C517-4275-B076-13F064174B3A}" destId="{F075C3D3-5934-4202-BE1C-7C7C0A5BE854}" srcOrd="0" destOrd="0" presId="urn:microsoft.com/office/officeart/2005/8/layout/list1"/>
    <dgm:cxn modelId="{392ABE91-8077-4848-90E4-1B04202BD32C}" srcId="{0CE66E09-EABC-4020-9B05-2E41527BD65F}" destId="{16AD3671-9C62-4849-8428-D15871341896}" srcOrd="1" destOrd="0" parTransId="{AF35BFE3-8A44-45F4-AB09-C8840274A74D}" sibTransId="{9C324FC2-1540-4934-ADCF-E30A5A2CDF95}"/>
    <dgm:cxn modelId="{7654312B-AF65-4946-95C6-068903102D9C}" type="presParOf" srcId="{272D7FC0-49DD-4E9D-9E4C-16E1834BA2C2}" destId="{AC1F0858-7489-42E9-91F8-96AD79838587}" srcOrd="0" destOrd="0" presId="urn:microsoft.com/office/officeart/2005/8/layout/list1"/>
    <dgm:cxn modelId="{F872E517-1AED-4D44-80A1-F5086E7E4AA7}" type="presParOf" srcId="{AC1F0858-7489-42E9-91F8-96AD79838587}" destId="{F075C3D3-5934-4202-BE1C-7C7C0A5BE854}" srcOrd="0" destOrd="0" presId="urn:microsoft.com/office/officeart/2005/8/layout/list1"/>
    <dgm:cxn modelId="{007F9317-4EF8-4268-8C5D-A2F8ACCEA43F}" type="presParOf" srcId="{AC1F0858-7489-42E9-91F8-96AD79838587}" destId="{2202F1B1-46FF-4DB2-ABA5-AE746AFA6F06}" srcOrd="1" destOrd="0" presId="urn:microsoft.com/office/officeart/2005/8/layout/list1"/>
    <dgm:cxn modelId="{0249F80E-6CF8-458E-B90D-3A51B6218B0C}" type="presParOf" srcId="{272D7FC0-49DD-4E9D-9E4C-16E1834BA2C2}" destId="{04CD0AA1-0885-4D84-B974-386FD73E1937}" srcOrd="1" destOrd="0" presId="urn:microsoft.com/office/officeart/2005/8/layout/list1"/>
    <dgm:cxn modelId="{AE9A0389-DD56-4F55-8D3A-83D6C1C45639}" type="presParOf" srcId="{272D7FC0-49DD-4E9D-9E4C-16E1834BA2C2}" destId="{C6FBB06C-933B-41DE-BE5B-DD43ED0B680B}" srcOrd="2" destOrd="0" presId="urn:microsoft.com/office/officeart/2005/8/layout/list1"/>
    <dgm:cxn modelId="{DE1512C5-FF1A-4CBC-A6F5-EDBD4DB54E8B}" type="presParOf" srcId="{272D7FC0-49DD-4E9D-9E4C-16E1834BA2C2}" destId="{7985637D-6075-455E-8F7F-D0CFB2974BE2}" srcOrd="3" destOrd="0" presId="urn:microsoft.com/office/officeart/2005/8/layout/list1"/>
    <dgm:cxn modelId="{818CCCB8-A106-48FB-88A7-0AA2D75F14C0}" type="presParOf" srcId="{272D7FC0-49DD-4E9D-9E4C-16E1834BA2C2}" destId="{343030FD-F0AD-49D8-BB24-37EE704F2A53}" srcOrd="4" destOrd="0" presId="urn:microsoft.com/office/officeart/2005/8/layout/list1"/>
    <dgm:cxn modelId="{0FF5602C-103B-4FF1-B135-B759010E2160}" type="presParOf" srcId="{343030FD-F0AD-49D8-BB24-37EE704F2A53}" destId="{4F1E8B8C-18EC-439E-8A14-4FB01C09B8E5}" srcOrd="0" destOrd="0" presId="urn:microsoft.com/office/officeart/2005/8/layout/list1"/>
    <dgm:cxn modelId="{A461C4B0-490F-49AD-98AA-6ECACA88AF4C}" type="presParOf" srcId="{343030FD-F0AD-49D8-BB24-37EE704F2A53}" destId="{6B4473C1-BECB-47D9-8BC8-BD596396ABF5}" srcOrd="1" destOrd="0" presId="urn:microsoft.com/office/officeart/2005/8/layout/list1"/>
    <dgm:cxn modelId="{4DD27DEC-891F-4DB0-B402-C3FF33AFA058}" type="presParOf" srcId="{272D7FC0-49DD-4E9D-9E4C-16E1834BA2C2}" destId="{37B26620-AC79-493A-830D-7D44F676F38C}" srcOrd="5" destOrd="0" presId="urn:microsoft.com/office/officeart/2005/8/layout/list1"/>
    <dgm:cxn modelId="{711D9F61-9E90-486C-ABEB-8F4B8772C535}" type="presParOf" srcId="{272D7FC0-49DD-4E9D-9E4C-16E1834BA2C2}" destId="{BB408F78-6F36-4882-926C-83601E6F21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93D1-6697-4DDA-9CC8-9ADCFD55A5EF}" type="datetimeFigureOut">
              <a:rPr lang="id-ID" smtClean="0"/>
              <a:t>17/01/2015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3E561-05C0-43FB-A4E4-AEBAE6CF1B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83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3E561-05C0-43FB-A4E4-AEBAE6CF1BE7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552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1AF403C6-AA7B-4FB3-8F02-405571D151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57956-E22B-410F-A225-D2491A277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258C2-41C9-4502-AA92-A7C1B91DF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DA3447F-668F-4802-B48C-5DC148F5B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717BE-F184-4A7E-8625-06276746E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4F377-29ED-4B3B-85C1-3CA90B3A9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8D44-E6D7-4F5D-841E-3E119D15F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B9C9-16E3-4126-9C4E-AD39BEF1C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6F18-AF1C-4918-A599-4BC01133F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9B84-E86C-4FF2-9F67-232203B6A0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AB1E1-F9C9-4D0E-80E7-8D07FEECA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4084E-4DC2-481D-8A75-993F1B863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490679-B1C3-4F13-B92E-E5423815FF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40896" y="6424885"/>
            <a:ext cx="2895600" cy="244475"/>
          </a:xfrm>
        </p:spPr>
        <p:txBody>
          <a:bodyPr/>
          <a:lstStyle/>
          <a:p>
            <a:r>
              <a:rPr lang="id-ID" i="1" dirty="0" smtClean="0"/>
              <a:t>Quality is Out Tradition</a:t>
            </a:r>
            <a:endParaRPr lang="en-US" i="1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3200" dirty="0" smtClean="0"/>
              <a:t>POLITIK STRATEGI NASIONAL</a:t>
            </a:r>
            <a:endParaRPr lang="en-US" sz="3200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d-ID" dirty="0" smtClean="0"/>
              <a:t>D</a:t>
            </a:r>
            <a:r>
              <a:rPr lang="en-US" dirty="0" smtClean="0"/>
              <a:t>r</a:t>
            </a:r>
            <a:r>
              <a:rPr lang="id-ID" dirty="0" smtClean="0"/>
              <a:t>. </a:t>
            </a:r>
            <a:r>
              <a:rPr lang="id-ID" dirty="0" smtClean="0"/>
              <a:t>Dewi Kurniasih, S.IP.,M.Si.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Infra Struktur Politik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2209800" y="17526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Partai Politik</a:t>
            </a:r>
            <a:endParaRPr lang="en-US" dirty="0"/>
          </a:p>
        </p:txBody>
      </p:sp>
      <p:grpSp>
        <p:nvGrpSpPr>
          <p:cNvPr id="41010" name="Group 50"/>
          <p:cNvGrpSpPr>
            <a:grpSpLocks/>
          </p:cNvGrpSpPr>
          <p:nvPr/>
        </p:nvGrpSpPr>
        <p:grpSpPr bwMode="auto">
          <a:xfrm>
            <a:off x="6296025" y="1981200"/>
            <a:ext cx="333375" cy="304800"/>
            <a:chOff x="2078" y="1680"/>
            <a:chExt cx="1615" cy="1615"/>
          </a:xfrm>
        </p:grpSpPr>
        <p:sp>
          <p:nvSpPr>
            <p:cNvPr id="41011" name="Oval 5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13" name="Oval 5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14" name="Oval 5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15" name="Oval 5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16" name="Oval 5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2209800" y="24384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Media Massa</a:t>
            </a:r>
            <a:endParaRPr lang="en-US" dirty="0"/>
          </a:p>
        </p:txBody>
      </p:sp>
      <p:grpSp>
        <p:nvGrpSpPr>
          <p:cNvPr id="41018" name="Group 58"/>
          <p:cNvGrpSpPr>
            <a:grpSpLocks/>
          </p:cNvGrpSpPr>
          <p:nvPr/>
        </p:nvGrpSpPr>
        <p:grpSpPr bwMode="auto">
          <a:xfrm>
            <a:off x="6296025" y="2667000"/>
            <a:ext cx="333375" cy="304800"/>
            <a:chOff x="2078" y="1680"/>
            <a:chExt cx="1615" cy="1615"/>
          </a:xfrm>
        </p:grpSpPr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24" name="Oval 6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2209800" y="31242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Lembaga Swadaya Masyarakat</a:t>
            </a:r>
            <a:endParaRPr lang="en-US" dirty="0"/>
          </a:p>
        </p:txBody>
      </p:sp>
      <p:grpSp>
        <p:nvGrpSpPr>
          <p:cNvPr id="41026" name="Group 66"/>
          <p:cNvGrpSpPr>
            <a:grpSpLocks/>
          </p:cNvGrpSpPr>
          <p:nvPr/>
        </p:nvGrpSpPr>
        <p:grpSpPr bwMode="auto">
          <a:xfrm>
            <a:off x="6296025" y="3352800"/>
            <a:ext cx="333375" cy="304800"/>
            <a:chOff x="2078" y="1680"/>
            <a:chExt cx="1615" cy="1615"/>
          </a:xfrm>
        </p:grpSpPr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1" name="Oval 7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2209800" y="38100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000000"/>
                </a:solidFill>
              </a:rPr>
              <a:t>Kelompok Kepentingan</a:t>
            </a:r>
            <a:endParaRPr lang="en-US" dirty="0"/>
          </a:p>
        </p:txBody>
      </p:sp>
      <p:grpSp>
        <p:nvGrpSpPr>
          <p:cNvPr id="41034" name="Group 74"/>
          <p:cNvGrpSpPr>
            <a:grpSpLocks/>
          </p:cNvGrpSpPr>
          <p:nvPr/>
        </p:nvGrpSpPr>
        <p:grpSpPr bwMode="auto">
          <a:xfrm>
            <a:off x="6296025" y="4038600"/>
            <a:ext cx="333375" cy="304800"/>
            <a:chOff x="2078" y="1680"/>
            <a:chExt cx="1615" cy="1615"/>
          </a:xfrm>
        </p:grpSpPr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1041" name="AutoShape 81"/>
          <p:cNvSpPr>
            <a:spLocks noChangeArrowheads="1"/>
          </p:cNvSpPr>
          <p:nvPr/>
        </p:nvSpPr>
        <p:spPr bwMode="auto">
          <a:xfrm>
            <a:off x="2209800" y="4495800"/>
            <a:ext cx="4335463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dirty="0" smtClean="0">
                <a:solidFill>
                  <a:srgbClr val="FF0000"/>
                </a:solidFill>
              </a:rPr>
              <a:t>Mahasiswa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1042" name="Group 82"/>
          <p:cNvGrpSpPr>
            <a:grpSpLocks/>
          </p:cNvGrpSpPr>
          <p:nvPr/>
        </p:nvGrpSpPr>
        <p:grpSpPr bwMode="auto">
          <a:xfrm>
            <a:off x="6296025" y="4724400"/>
            <a:ext cx="333375" cy="304800"/>
            <a:chOff x="2078" y="1680"/>
            <a:chExt cx="1615" cy="1615"/>
          </a:xfrm>
        </p:grpSpPr>
        <p:sp>
          <p:nvSpPr>
            <p:cNvPr id="41043" name="Oval 8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44" name="Oval 8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10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46" name="Oval 8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10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1048" name="Oval 8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Implementasi</a:t>
            </a:r>
            <a:endParaRPr lang="en-US" sz="1800" dirty="0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895600" y="1752600"/>
            <a:ext cx="3197225" cy="2890838"/>
            <a:chOff x="1872" y="1824"/>
            <a:chExt cx="2014" cy="1821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46093" name="AutoShape 13"/>
          <p:cNvSpPr>
            <a:spLocks noChangeArrowheads="1"/>
          </p:cNvSpPr>
          <p:nvPr/>
        </p:nvSpPr>
        <p:spPr bwMode="gray">
          <a:xfrm>
            <a:off x="838200" y="33528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gray">
          <a:xfrm>
            <a:off x="838200" y="2819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gray">
          <a:xfrm>
            <a:off x="838200" y="2286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gray">
          <a:xfrm>
            <a:off x="6324600" y="33528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gray">
          <a:xfrm>
            <a:off x="6324600" y="2819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 dirty="0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gray">
          <a:xfrm>
            <a:off x="6324600" y="2286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gray">
          <a:xfrm>
            <a:off x="3632268" y="2819400"/>
            <a:ext cx="1758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b="1" dirty="0" smtClean="0">
                <a:solidFill>
                  <a:schemeClr val="bg1"/>
                </a:solidFill>
              </a:rPr>
              <a:t>Polstranas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2557463" y="4800600"/>
            <a:ext cx="3886200" cy="5334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Tujuan Nasional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gray">
          <a:xfrm>
            <a:off x="1151166" y="2443163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Ideologi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gray">
          <a:xfrm>
            <a:off x="1247347" y="2976563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Politik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gray">
          <a:xfrm>
            <a:off x="1106282" y="3509963"/>
            <a:ext cx="1159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Ekonomi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gray">
          <a:xfrm>
            <a:off x="6873507" y="2443163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Sosial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gray">
          <a:xfrm>
            <a:off x="6796563" y="2976563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Budaya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gray">
          <a:xfrm>
            <a:off x="6764501" y="3509963"/>
            <a:ext cx="108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b="1" dirty="0" smtClean="0">
                <a:solidFill>
                  <a:schemeClr val="bg1"/>
                </a:solidFill>
              </a:rPr>
              <a:t>Hankam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id-ID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gray">
          <a:xfrm>
            <a:off x="2286000" y="4038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d-ID" b="1" dirty="0" smtClean="0">
                <a:solidFill>
                  <a:schemeClr val="tx2"/>
                </a:solidFill>
              </a:rPr>
              <a:t>dekur010575@yahoo</a:t>
            </a:r>
            <a:r>
              <a:rPr lang="en-US" b="1" dirty="0" smtClean="0">
                <a:solidFill>
                  <a:schemeClr val="tx2"/>
                </a:solidFill>
              </a:rPr>
              <a:t>.com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9" y="4260844"/>
            <a:ext cx="2755007" cy="206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6999607"/>
              </p:ext>
            </p:extLst>
          </p:nvPr>
        </p:nvGraphicFramePr>
        <p:xfrm>
          <a:off x="539552" y="1196752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91784"/>
              </p:ext>
            </p:extLst>
          </p:nvPr>
        </p:nvGraphicFramePr>
        <p:xfrm>
          <a:off x="533400" y="90872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t2.gstatic.com/images?q=tbn:ANd9GcQ_Y16wBKEr9SwoxOwAEDS6yj0V1l6kqKX9jenUnGm-7BHJU39-7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21" y="4228678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042423"/>
              </p:ext>
            </p:extLst>
          </p:nvPr>
        </p:nvGraphicFramePr>
        <p:xfrm>
          <a:off x="467544" y="836712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29210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Pengertian POLSTRANAS</a:t>
            </a:r>
            <a:endParaRPr lang="en-US" sz="2000" dirty="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627313"/>
            <a:ext cx="468312" cy="542925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627313"/>
            <a:ext cx="468313" cy="542925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1835150"/>
            <a:ext cx="2001837" cy="2033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1835150"/>
            <a:ext cx="2001837" cy="2033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197643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1987550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07010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182880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755650" y="182880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197008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898525" y="1973263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990600" y="206375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1017588" y="2089150"/>
            <a:ext cx="1516062" cy="154146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183515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1835150"/>
            <a:ext cx="2001838" cy="2033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1976438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1979613"/>
            <a:ext cx="1739900" cy="1768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070100"/>
            <a:ext cx="1566863" cy="159226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754438" y="2089150"/>
            <a:ext cx="1516062" cy="1541463"/>
            <a:chOff x="4166" y="1706"/>
            <a:chExt cx="1252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500813" y="2089150"/>
            <a:ext cx="1516062" cy="154146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49190" name="Text Box 38"/>
          <p:cNvSpPr txBox="1">
            <a:spLocks noChangeArrowheads="1"/>
          </p:cNvSpPr>
          <p:nvPr/>
        </p:nvSpPr>
        <p:spPr bwMode="gray">
          <a:xfrm>
            <a:off x="1308629" y="2693988"/>
            <a:ext cx="10070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C00000"/>
                </a:solidFill>
              </a:rPr>
              <a:t>Politik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gray">
          <a:xfrm>
            <a:off x="3932406" y="2693988"/>
            <a:ext cx="12458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000000"/>
                </a:solidFill>
              </a:rPr>
              <a:t>Strategi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gray">
          <a:xfrm>
            <a:off x="6605875" y="2693988"/>
            <a:ext cx="13853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dirty="0" smtClean="0">
                <a:solidFill>
                  <a:srgbClr val="00B050"/>
                </a:solidFill>
              </a:rPr>
              <a:t>Nasional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80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480" y="4102040"/>
            <a:ext cx="6150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Politik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Strategi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Nasional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disingkat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Polstranas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disusun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dengan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memahami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pokok-pokok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pikiran</a:t>
            </a:r>
            <a:r>
              <a:rPr lang="en-US" sz="2000" b="1" dirty="0">
                <a:solidFill>
                  <a:srgbClr val="C00000"/>
                </a:solidFill>
              </a:rPr>
              <a:t> yang </a:t>
            </a:r>
            <a:r>
              <a:rPr lang="en-US" sz="2000" b="1" dirty="0" err="1">
                <a:solidFill>
                  <a:srgbClr val="C00000"/>
                </a:solidFill>
              </a:rPr>
              <a:t>terdapat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dalam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sistem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manajemen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nasional</a:t>
            </a:r>
            <a:r>
              <a:rPr lang="en-US" sz="2000" b="1" dirty="0">
                <a:solidFill>
                  <a:srgbClr val="C00000"/>
                </a:solidFill>
              </a:rPr>
              <a:t> yang </a:t>
            </a:r>
            <a:r>
              <a:rPr lang="en-US" sz="2000" b="1" dirty="0" err="1">
                <a:solidFill>
                  <a:srgbClr val="C00000"/>
                </a:solidFill>
              </a:rPr>
              <a:t>berdasarkan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ideologi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Pancasila</a:t>
            </a:r>
            <a:r>
              <a:rPr lang="en-US" sz="2000" b="1" dirty="0">
                <a:solidFill>
                  <a:srgbClr val="C00000"/>
                </a:solidFill>
              </a:rPr>
              <a:t>, UUD 1945, </a:t>
            </a:r>
            <a:r>
              <a:rPr lang="en-US" sz="2000" b="1" dirty="0" err="1">
                <a:solidFill>
                  <a:srgbClr val="C00000"/>
                </a:solidFill>
              </a:rPr>
              <a:t>Wawasan</a:t>
            </a:r>
            <a:r>
              <a:rPr lang="en-US" sz="2000" b="1" dirty="0">
                <a:solidFill>
                  <a:srgbClr val="C00000"/>
                </a:solidFill>
              </a:rPr>
              <a:t> Nusantara </a:t>
            </a:r>
            <a:r>
              <a:rPr lang="en-US" sz="2000" b="1" dirty="0" err="1">
                <a:solidFill>
                  <a:srgbClr val="C00000"/>
                </a:solidFill>
              </a:rPr>
              <a:t>dan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Ketahanan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Nasional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63663"/>
            <a:ext cx="7772400" cy="4430712"/>
          </a:xfrm>
        </p:spPr>
        <p:txBody>
          <a:bodyPr/>
          <a:lstStyle/>
          <a:p>
            <a:r>
              <a:rPr lang="id-ID" sz="3200" b="1" dirty="0" smtClean="0">
                <a:solidFill>
                  <a:schemeClr val="tx1"/>
                </a:solidFill>
              </a:rPr>
              <a:t>S</a:t>
            </a:r>
            <a:r>
              <a:rPr lang="en-US" sz="3200" b="1" dirty="0" err="1" smtClean="0">
                <a:solidFill>
                  <a:schemeClr val="tx1"/>
                </a:solidFill>
              </a:rPr>
              <a:t>esuai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dengan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pembukaan</a:t>
            </a:r>
            <a:r>
              <a:rPr lang="en-US" sz="3200" b="1" dirty="0" smtClean="0">
                <a:solidFill>
                  <a:schemeClr val="tx1"/>
                </a:solidFill>
              </a:rPr>
              <a:t> UUD 45</a:t>
            </a:r>
            <a:r>
              <a:rPr lang="id-ID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Bangsa</a:t>
            </a:r>
            <a:r>
              <a:rPr lang="en-US" sz="3200" b="1" dirty="0" smtClean="0">
                <a:solidFill>
                  <a:schemeClr val="tx1"/>
                </a:solidFill>
              </a:rPr>
              <a:t> Indonesia </a:t>
            </a:r>
            <a:r>
              <a:rPr lang="en-US" sz="3200" b="1" dirty="0" err="1" smtClean="0">
                <a:solidFill>
                  <a:schemeClr val="tx1"/>
                </a:solidFill>
              </a:rPr>
              <a:t>melaksanakan</a:t>
            </a:r>
            <a:r>
              <a:rPr lang="id-ID" sz="3200" b="1" dirty="0">
                <a:solidFill>
                  <a:schemeClr val="tx1"/>
                </a:solidFill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</a:rPr>
              <a:t>Pem</a:t>
            </a:r>
            <a:r>
              <a:rPr lang="en-US" sz="3200" b="1" dirty="0" smtClean="0">
                <a:solidFill>
                  <a:schemeClr val="tx1"/>
                </a:solidFill>
              </a:rPr>
              <a:t>bang</a:t>
            </a:r>
            <a:r>
              <a:rPr lang="id-ID" sz="3200" b="1" dirty="0" smtClean="0">
                <a:solidFill>
                  <a:schemeClr val="tx1"/>
                </a:solidFill>
              </a:rPr>
              <a:t>unan N</a:t>
            </a:r>
            <a:r>
              <a:rPr lang="en-US" sz="3200" b="1" dirty="0" smtClean="0">
                <a:solidFill>
                  <a:schemeClr val="tx1"/>
                </a:solidFill>
              </a:rPr>
              <a:t>as</a:t>
            </a:r>
            <a:r>
              <a:rPr lang="id-ID" sz="3200" b="1" dirty="0" smtClean="0">
                <a:solidFill>
                  <a:schemeClr val="tx1"/>
                </a:solidFill>
              </a:rPr>
              <a:t>ional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semesta</a:t>
            </a:r>
            <a:r>
              <a:rPr lang="id-ID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id-ID" dirty="0" smtClean="0">
                <a:solidFill>
                  <a:schemeClr val="tx2"/>
                </a:solidFill>
              </a:rPr>
              <a:t>embangunan Nasional = Bangnas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Tujuan Nasional = Tunas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Wawasan Nusantara = Wanus / Wasantara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Ketahanan Nasional = Tannas</a:t>
            </a:r>
          </a:p>
          <a:p>
            <a:pPr lvl="1"/>
            <a:r>
              <a:rPr lang="id-ID" dirty="0" smtClean="0">
                <a:solidFill>
                  <a:schemeClr val="tx2"/>
                </a:solidFill>
              </a:rPr>
              <a:t>Politik Strategi Nasional = Polstranas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Landasan Pembangunan Nasional</a:t>
            </a:r>
            <a:endParaRPr lang="en-US" dirty="0"/>
          </a:p>
        </p:txBody>
      </p: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395536" y="1600200"/>
            <a:ext cx="8424936" cy="3640138"/>
            <a:chOff x="0" y="1008"/>
            <a:chExt cx="4800" cy="2293"/>
          </a:xfrm>
        </p:grpSpPr>
        <p:grpSp>
          <p:nvGrpSpPr>
            <p:cNvPr id="58408" name="Group 40"/>
            <p:cNvGrpSpPr>
              <a:grpSpLocks/>
            </p:cNvGrpSpPr>
            <p:nvPr/>
          </p:nvGrpSpPr>
          <p:grpSpPr bwMode="auto">
            <a:xfrm>
              <a:off x="0" y="2704"/>
              <a:ext cx="3683" cy="597"/>
              <a:chOff x="0" y="3198"/>
              <a:chExt cx="5056" cy="816"/>
            </a:xfrm>
          </p:grpSpPr>
          <p:sp>
            <p:nvSpPr>
              <p:cNvPr id="58409" name="Rectangle 41"/>
              <p:cNvSpPr>
                <a:spLocks noChangeArrowheads="1"/>
              </p:cNvSpPr>
              <p:nvPr/>
            </p:nvSpPr>
            <p:spPr bwMode="gray">
              <a:xfrm>
                <a:off x="0" y="3408"/>
                <a:ext cx="4766" cy="576"/>
              </a:xfrm>
              <a:prstGeom prst="rect">
                <a:avLst/>
              </a:prstGeom>
              <a:gradFill rotWithShape="1">
                <a:gsLst>
                  <a:gs pos="0">
                    <a:srgbClr val="00CC99">
                      <a:gamma/>
                      <a:tint val="0"/>
                      <a:invGamma/>
                    </a:srgbClr>
                  </a:gs>
                  <a:gs pos="100000">
                    <a:srgbClr val="00CC99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4233" y="3198"/>
                <a:ext cx="823" cy="816"/>
                <a:chOff x="2016" y="1920"/>
                <a:chExt cx="1680" cy="1680"/>
              </a:xfrm>
            </p:grpSpPr>
            <p:sp>
              <p:nvSpPr>
                <p:cNvPr id="58411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99"/>
                    </a:gs>
                    <a:gs pos="100000">
                      <a:srgbClr val="00CC99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58412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58413" name="Text Box 45"/>
              <p:cNvSpPr txBox="1">
                <a:spLocks noChangeArrowheads="1"/>
              </p:cNvSpPr>
              <p:nvPr/>
            </p:nvSpPr>
            <p:spPr bwMode="gray">
              <a:xfrm>
                <a:off x="4533" y="3251"/>
                <a:ext cx="377" cy="3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0" y="1588"/>
              <a:ext cx="2934" cy="590"/>
              <a:chOff x="0" y="1666"/>
              <a:chExt cx="4028" cy="806"/>
            </a:xfrm>
          </p:grpSpPr>
          <p:sp>
            <p:nvSpPr>
              <p:cNvPr id="58415" name="Rectangle 47"/>
              <p:cNvSpPr>
                <a:spLocks noChangeArrowheads="1"/>
              </p:cNvSpPr>
              <p:nvPr/>
            </p:nvSpPr>
            <p:spPr bwMode="gray">
              <a:xfrm>
                <a:off x="0" y="1868"/>
                <a:ext cx="3478" cy="576"/>
              </a:xfrm>
              <a:prstGeom prst="rect">
                <a:avLst/>
              </a:prstGeom>
              <a:gradFill rotWithShape="1">
                <a:gsLst>
                  <a:gs pos="0">
                    <a:srgbClr val="418AEB">
                      <a:gamma/>
                      <a:tint val="0"/>
                      <a:invGamma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3217" y="1666"/>
                <a:ext cx="811" cy="806"/>
                <a:chOff x="3938" y="1968"/>
                <a:chExt cx="430" cy="437"/>
              </a:xfrm>
            </p:grpSpPr>
            <p:grpSp>
              <p:nvGrpSpPr>
                <p:cNvPr id="58417" name="Group 49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58418" name="Oval 5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19" name="Freeform 5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2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4054" y="2028"/>
                  <a:ext cx="190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58421" name="Group 53"/>
            <p:cNvGrpSpPr>
              <a:grpSpLocks/>
            </p:cNvGrpSpPr>
            <p:nvPr/>
          </p:nvGrpSpPr>
          <p:grpSpPr bwMode="auto">
            <a:xfrm>
              <a:off x="0" y="2124"/>
              <a:ext cx="3323" cy="593"/>
              <a:chOff x="0" y="2426"/>
              <a:chExt cx="4563" cy="811"/>
            </a:xfrm>
          </p:grpSpPr>
          <p:sp>
            <p:nvSpPr>
              <p:cNvPr id="58422" name="Rectangle 54"/>
              <p:cNvSpPr>
                <a:spLocks noChangeArrowheads="1"/>
              </p:cNvSpPr>
              <p:nvPr/>
            </p:nvSpPr>
            <p:spPr bwMode="gray">
              <a:xfrm>
                <a:off x="0" y="2651"/>
                <a:ext cx="4240" cy="577"/>
              </a:xfrm>
              <a:prstGeom prst="rect">
                <a:avLst/>
              </a:prstGeom>
              <a:gradFill rotWithShape="1">
                <a:gsLst>
                  <a:gs pos="0">
                    <a:srgbClr val="56B0CC">
                      <a:gamma/>
                      <a:tint val="0"/>
                      <a:invGamma/>
                    </a:srgbClr>
                  </a:gs>
                  <a:gs pos="100000">
                    <a:srgbClr val="56B0CC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23" name="Group 55"/>
              <p:cNvGrpSpPr>
                <a:grpSpLocks/>
              </p:cNvGrpSpPr>
              <p:nvPr/>
            </p:nvGrpSpPr>
            <p:grpSpPr bwMode="auto">
              <a:xfrm>
                <a:off x="3744" y="2426"/>
                <a:ext cx="819" cy="811"/>
                <a:chOff x="3552" y="3339"/>
                <a:chExt cx="412" cy="392"/>
              </a:xfrm>
            </p:grpSpPr>
            <p:grpSp>
              <p:nvGrpSpPr>
                <p:cNvPr id="58424" name="Group 56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5842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6B0CC"/>
                      </a:gs>
                      <a:gs pos="100000">
                        <a:srgbClr val="56B0CC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26" name="Freeform 5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56B0CC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27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3692" y="3360"/>
                  <a:ext cx="177" cy="1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58428" name="Group 60"/>
            <p:cNvGrpSpPr>
              <a:grpSpLocks/>
            </p:cNvGrpSpPr>
            <p:nvPr/>
          </p:nvGrpSpPr>
          <p:grpSpPr bwMode="auto">
            <a:xfrm>
              <a:off x="0" y="1037"/>
              <a:ext cx="2589" cy="587"/>
              <a:chOff x="0" y="864"/>
              <a:chExt cx="3553" cy="802"/>
            </a:xfrm>
          </p:grpSpPr>
          <p:sp>
            <p:nvSpPr>
              <p:cNvPr id="58429" name="Rectangle 61"/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gradFill rotWithShape="1">
                <a:gsLst>
                  <a:gs pos="0">
                    <a:srgbClr val="E98931">
                      <a:gamma/>
                      <a:tint val="0"/>
                      <a:invGamma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58430" name="Group 62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58431" name="Group 6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58432" name="Oval 6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d-ID"/>
                  </a:p>
                </p:txBody>
              </p:sp>
              <p:sp>
                <p:nvSpPr>
                  <p:cNvPr id="58433" name="Freeform 6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sp>
              <p:nvSpPr>
                <p:cNvPr id="58434" name="Text Box 66"/>
                <p:cNvSpPr txBox="1">
                  <a:spLocks noChangeArrowheads="1"/>
                </p:cNvSpPr>
                <p:nvPr/>
              </p:nvSpPr>
              <p:spPr bwMode="gray">
                <a:xfrm>
                  <a:off x="1618" y="2016"/>
                  <a:ext cx="192" cy="2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58435" name="Text Box 67"/>
            <p:cNvSpPr txBox="1">
              <a:spLocks noChangeArrowheads="1"/>
            </p:cNvSpPr>
            <p:nvPr/>
          </p:nvSpPr>
          <p:spPr bwMode="gray">
            <a:xfrm>
              <a:off x="215" y="1305"/>
              <a:ext cx="1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Konstitusional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6" name="Text Box 68"/>
            <p:cNvSpPr txBox="1">
              <a:spLocks noChangeArrowheads="1"/>
            </p:cNvSpPr>
            <p:nvPr/>
          </p:nvSpPr>
          <p:spPr bwMode="gray">
            <a:xfrm>
              <a:off x="546" y="1856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Idiil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gray">
            <a:xfrm>
              <a:off x="960" y="2392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Operasional 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8" name="Text Box 70"/>
            <p:cNvSpPr txBox="1">
              <a:spLocks noChangeArrowheads="1"/>
            </p:cNvSpPr>
            <p:nvPr/>
          </p:nvSpPr>
          <p:spPr bwMode="gray">
            <a:xfrm>
              <a:off x="1291" y="2969"/>
              <a:ext cx="1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id-ID" b="1" dirty="0" smtClean="0">
                  <a:solidFill>
                    <a:srgbClr val="FFFFFF"/>
                  </a:solidFill>
                </a:rPr>
                <a:t>Landasan Visional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58439" name="AutoShape 71"/>
            <p:cNvSpPr>
              <a:spLocks noChangeArrowheads="1"/>
            </p:cNvSpPr>
            <p:nvPr/>
          </p:nvSpPr>
          <p:spPr bwMode="gray">
            <a:xfrm>
              <a:off x="3434" y="1008"/>
              <a:ext cx="1366" cy="1161"/>
            </a:xfrm>
            <a:prstGeom prst="wedgeRoundRectCallout">
              <a:avLst>
                <a:gd name="adj1" fmla="val -44759"/>
                <a:gd name="adj2" fmla="val 84694"/>
                <a:gd name="adj3" fmla="val 16667"/>
              </a:avLst>
            </a:prstGeom>
            <a:gradFill rotWithShape="1">
              <a:gsLst>
                <a:gs pos="0">
                  <a:srgbClr val="63ECEF"/>
                </a:gs>
                <a:gs pos="100000">
                  <a:srgbClr val="63ECE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r>
                <a:rPr lang="id-ID" sz="2400" b="1" dirty="0" smtClean="0">
                  <a:solidFill>
                    <a:srgbClr val="000000"/>
                  </a:solidFill>
                </a:rPr>
                <a:t>Harus dipahami Generasi Muda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Pendekatan Bangnas</a:t>
            </a:r>
            <a:endParaRPr lang="en-US" dirty="0"/>
          </a:p>
        </p:txBody>
      </p:sp>
      <p:grpSp>
        <p:nvGrpSpPr>
          <p:cNvPr id="76831" name="Group 31"/>
          <p:cNvGrpSpPr>
            <a:grpSpLocks/>
          </p:cNvGrpSpPr>
          <p:nvPr/>
        </p:nvGrpSpPr>
        <p:grpSpPr bwMode="auto">
          <a:xfrm>
            <a:off x="827584" y="999455"/>
            <a:ext cx="6840760" cy="4949825"/>
            <a:chOff x="915" y="549"/>
            <a:chExt cx="3643" cy="3118"/>
          </a:xfrm>
        </p:grpSpPr>
        <p:sp>
          <p:nvSpPr>
            <p:cNvPr id="76804" name="Oval 4"/>
            <p:cNvSpPr>
              <a:spLocks noChangeArrowheads="1"/>
            </p:cNvSpPr>
            <p:nvPr/>
          </p:nvSpPr>
          <p:spPr bwMode="gray">
            <a:xfrm>
              <a:off x="3381" y="1327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5" name="Oval 5"/>
            <p:cNvSpPr>
              <a:spLocks noChangeArrowheads="1"/>
            </p:cNvSpPr>
            <p:nvPr/>
          </p:nvSpPr>
          <p:spPr bwMode="gray">
            <a:xfrm>
              <a:off x="2571" y="2389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gray">
            <a:xfrm>
              <a:off x="1059" y="2806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id-ID"/>
            </a:p>
          </p:txBody>
        </p:sp>
        <p:sp>
          <p:nvSpPr>
            <p:cNvPr id="76808" name="Rectangle 8"/>
            <p:cNvSpPr>
              <a:spLocks noChangeArrowheads="1"/>
            </p:cNvSpPr>
            <p:nvPr/>
          </p:nvSpPr>
          <p:spPr bwMode="gray">
            <a:xfrm rot="13770025">
              <a:off x="3098" y="2323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gray">
            <a:xfrm rot="-743917">
              <a:off x="1845" y="2038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76810" name="Group 10"/>
            <p:cNvGrpSpPr>
              <a:grpSpLocks/>
            </p:cNvGrpSpPr>
            <p:nvPr/>
          </p:nvGrpSpPr>
          <p:grpSpPr bwMode="auto">
            <a:xfrm>
              <a:off x="2436" y="1203"/>
              <a:ext cx="1124" cy="1169"/>
              <a:chOff x="2433" y="1234"/>
              <a:chExt cx="1124" cy="1169"/>
            </a:xfrm>
          </p:grpSpPr>
          <p:sp>
            <p:nvSpPr>
              <p:cNvPr id="76811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d-ID"/>
              </a:p>
            </p:txBody>
          </p:sp>
          <p:grpSp>
            <p:nvGrpSpPr>
              <p:cNvPr id="76812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124" cy="1002"/>
                <a:chOff x="2016" y="1920"/>
                <a:chExt cx="1863" cy="1680"/>
              </a:xfrm>
            </p:grpSpPr>
            <p:sp>
              <p:nvSpPr>
                <p:cNvPr id="76813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863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3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14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15" name="Text Box 15"/>
              <p:cNvSpPr txBox="1">
                <a:spLocks noChangeArrowheads="1"/>
              </p:cNvSpPr>
              <p:nvPr/>
            </p:nvSpPr>
            <p:spPr bwMode="gray">
              <a:xfrm>
                <a:off x="2522" y="1735"/>
                <a:ext cx="99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Kesinam-</a:t>
                </a:r>
              </a:p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bungan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6816" name="Group 16"/>
            <p:cNvGrpSpPr>
              <a:grpSpLocks/>
            </p:cNvGrpSpPr>
            <p:nvPr/>
          </p:nvGrpSpPr>
          <p:grpSpPr bwMode="auto">
            <a:xfrm>
              <a:off x="3152" y="549"/>
              <a:ext cx="953" cy="853"/>
              <a:chOff x="3149" y="580"/>
              <a:chExt cx="953" cy="853"/>
            </a:xfrm>
          </p:grpSpPr>
          <p:grpSp>
            <p:nvGrpSpPr>
              <p:cNvPr id="76817" name="Group 17"/>
              <p:cNvGrpSpPr>
                <a:grpSpLocks/>
              </p:cNvGrpSpPr>
              <p:nvPr/>
            </p:nvGrpSpPr>
            <p:grpSpPr bwMode="auto">
              <a:xfrm>
                <a:off x="3149" y="580"/>
                <a:ext cx="953" cy="853"/>
                <a:chOff x="1491" y="1193"/>
                <a:chExt cx="2913" cy="2637"/>
              </a:xfrm>
            </p:grpSpPr>
            <p:sp>
              <p:nvSpPr>
                <p:cNvPr id="76818" name="Oval 18"/>
                <p:cNvSpPr>
                  <a:spLocks noChangeArrowheads="1"/>
                </p:cNvSpPr>
                <p:nvPr/>
              </p:nvSpPr>
              <p:spPr bwMode="gray">
                <a:xfrm>
                  <a:off x="1491" y="1193"/>
                  <a:ext cx="2913" cy="26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00"/>
                    </a:gs>
                    <a:gs pos="100000">
                      <a:srgbClr val="CCCC00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19" name="Freeform 1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CCCC0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20" name="Text Box 20"/>
              <p:cNvSpPr txBox="1">
                <a:spLocks noChangeArrowheads="1"/>
              </p:cNvSpPr>
              <p:nvPr/>
            </p:nvSpPr>
            <p:spPr bwMode="gray">
              <a:xfrm>
                <a:off x="3315" y="989"/>
                <a:ext cx="63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Peran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76821" name="Group 21"/>
            <p:cNvGrpSpPr>
              <a:grpSpLocks/>
            </p:cNvGrpSpPr>
            <p:nvPr/>
          </p:nvGrpSpPr>
          <p:grpSpPr bwMode="auto">
            <a:xfrm>
              <a:off x="915" y="1620"/>
              <a:ext cx="1099" cy="1128"/>
              <a:chOff x="912" y="1651"/>
              <a:chExt cx="1099" cy="1128"/>
            </a:xfrm>
          </p:grpSpPr>
          <p:grpSp>
            <p:nvGrpSpPr>
              <p:cNvPr id="76822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76823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66"/>
                    </a:gs>
                    <a:gs pos="100000">
                      <a:srgbClr val="FFCC66">
                        <a:gamma/>
                        <a:shade val="72549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24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25" name="Text Box 25"/>
              <p:cNvSpPr txBox="1">
                <a:spLocks noChangeArrowheads="1"/>
              </p:cNvSpPr>
              <p:nvPr/>
            </p:nvSpPr>
            <p:spPr bwMode="gray">
              <a:xfrm>
                <a:off x="934" y="2152"/>
                <a:ext cx="104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id-ID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Efisiensi</a:t>
                </a:r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76826" name="Group 26"/>
            <p:cNvGrpSpPr>
              <a:grpSpLocks/>
            </p:cNvGrpSpPr>
            <p:nvPr/>
          </p:nvGrpSpPr>
          <p:grpSpPr bwMode="auto">
            <a:xfrm>
              <a:off x="3243" y="2414"/>
              <a:ext cx="1315" cy="1253"/>
              <a:chOff x="3240" y="2445"/>
              <a:chExt cx="1315" cy="1253"/>
            </a:xfrm>
          </p:grpSpPr>
          <p:grpSp>
            <p:nvGrpSpPr>
              <p:cNvPr id="76827" name="Group 27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76828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42E0"/>
                    </a:gs>
                    <a:gs pos="100000">
                      <a:srgbClr val="9942E0">
                        <a:gamma/>
                        <a:shade val="5451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76829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942E0">
                        <a:gamma/>
                        <a:tint val="0"/>
                        <a:invGamma/>
                      </a:srgbClr>
                    </a:gs>
                    <a:gs pos="100000">
                      <a:srgbClr val="9942E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76830" name="Text Box 30"/>
              <p:cNvSpPr txBox="1">
                <a:spLocks noChangeArrowheads="1"/>
              </p:cNvSpPr>
              <p:nvPr/>
            </p:nvSpPr>
            <p:spPr bwMode="gray">
              <a:xfrm>
                <a:off x="3240" y="2897"/>
                <a:ext cx="1315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Persamaan Hak &amp; Kewajiban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Supra Struktur Politik</a:t>
            </a:r>
            <a:endParaRPr lang="en-US" dirty="0"/>
          </a:p>
        </p:txBody>
      </p:sp>
      <p:grpSp>
        <p:nvGrpSpPr>
          <p:cNvPr id="56397" name="Group 77"/>
          <p:cNvGrpSpPr>
            <a:grpSpLocks/>
          </p:cNvGrpSpPr>
          <p:nvPr/>
        </p:nvGrpSpPr>
        <p:grpSpPr bwMode="auto">
          <a:xfrm>
            <a:off x="914400" y="847725"/>
            <a:ext cx="7315200" cy="5019675"/>
            <a:chOff x="576" y="774"/>
            <a:chExt cx="4608" cy="3162"/>
          </a:xfrm>
        </p:grpSpPr>
        <p:sp>
          <p:nvSpPr>
            <p:cNvPr id="56398" name="AutoShape 78"/>
            <p:cNvSpPr>
              <a:spLocks noChangeArrowheads="1"/>
            </p:cNvSpPr>
            <p:nvPr/>
          </p:nvSpPr>
          <p:spPr bwMode="gray">
            <a:xfrm>
              <a:off x="576" y="1948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88CE5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99" name="AutoShape 79"/>
            <p:cNvSpPr>
              <a:spLocks noChangeArrowheads="1"/>
            </p:cNvSpPr>
            <p:nvPr/>
          </p:nvSpPr>
          <p:spPr bwMode="gray">
            <a:xfrm>
              <a:off x="712" y="1858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6B828"/>
                </a:gs>
                <a:gs pos="100000">
                  <a:srgbClr val="2F611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0" name="AutoShape 80"/>
            <p:cNvSpPr>
              <a:spLocks noChangeArrowheads="1"/>
            </p:cNvSpPr>
            <p:nvPr/>
          </p:nvSpPr>
          <p:spPr bwMode="gray">
            <a:xfrm flipH="1">
              <a:off x="1773" y="1903"/>
              <a:ext cx="45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1" name="AutoShape 81"/>
            <p:cNvSpPr>
              <a:spLocks noChangeArrowheads="1"/>
            </p:cNvSpPr>
            <p:nvPr/>
          </p:nvSpPr>
          <p:spPr bwMode="gray">
            <a:xfrm flipH="1">
              <a:off x="776" y="1903"/>
              <a:ext cx="46" cy="91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2F611D"/>
                </a:gs>
                <a:gs pos="100000">
                  <a:srgbClr val="2F611D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2" name="AutoShape 82"/>
            <p:cNvSpPr>
              <a:spLocks noChangeArrowheads="1"/>
            </p:cNvSpPr>
            <p:nvPr/>
          </p:nvSpPr>
          <p:spPr bwMode="gray">
            <a:xfrm>
              <a:off x="2157" y="1677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D791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3" name="AutoShape 83"/>
            <p:cNvSpPr>
              <a:spLocks noChangeArrowheads="1"/>
            </p:cNvSpPr>
            <p:nvPr/>
          </p:nvSpPr>
          <p:spPr bwMode="gray">
            <a:xfrm>
              <a:off x="2293" y="1587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9133"/>
                </a:gs>
                <a:gs pos="100000">
                  <a:srgbClr val="D791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4" name="AutoShape 84"/>
            <p:cNvSpPr>
              <a:spLocks noChangeArrowheads="1"/>
            </p:cNvSpPr>
            <p:nvPr/>
          </p:nvSpPr>
          <p:spPr bwMode="gray">
            <a:xfrm flipH="1">
              <a:off x="3354" y="1632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5" name="AutoShape 85"/>
            <p:cNvSpPr>
              <a:spLocks noChangeArrowheads="1"/>
            </p:cNvSpPr>
            <p:nvPr/>
          </p:nvSpPr>
          <p:spPr bwMode="gray">
            <a:xfrm flipH="1">
              <a:off x="2358" y="1632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1D08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6" name="AutoShape 86"/>
            <p:cNvSpPr>
              <a:spLocks noChangeArrowheads="1"/>
            </p:cNvSpPr>
            <p:nvPr/>
          </p:nvSpPr>
          <p:spPr bwMode="gray">
            <a:xfrm>
              <a:off x="3738" y="1361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4B71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7" name="AutoShape 87"/>
            <p:cNvSpPr>
              <a:spLocks noChangeArrowheads="1"/>
            </p:cNvSpPr>
            <p:nvPr/>
          </p:nvSpPr>
          <p:spPr bwMode="gray">
            <a:xfrm>
              <a:off x="3874" y="1271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6D8CE5"/>
                </a:gs>
                <a:gs pos="100000">
                  <a:srgbClr val="6D8CE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8" name="AutoShape 88"/>
            <p:cNvSpPr>
              <a:spLocks noChangeArrowheads="1"/>
            </p:cNvSpPr>
            <p:nvPr/>
          </p:nvSpPr>
          <p:spPr bwMode="gray">
            <a:xfrm flipH="1">
              <a:off x="4936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09" name="AutoShape 89"/>
            <p:cNvSpPr>
              <a:spLocks noChangeArrowheads="1"/>
            </p:cNvSpPr>
            <p:nvPr/>
          </p:nvSpPr>
          <p:spPr bwMode="gray">
            <a:xfrm flipH="1">
              <a:off x="3939" y="1316"/>
              <a:ext cx="45" cy="90"/>
            </a:xfrm>
            <a:prstGeom prst="octagon">
              <a:avLst>
                <a:gd name="adj" fmla="val 29287"/>
              </a:avLst>
            </a:prstGeom>
            <a:solidFill>
              <a:srgbClr val="6FC5E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410" name="Freeform 90"/>
            <p:cNvSpPr>
              <a:spLocks/>
            </p:cNvSpPr>
            <p:nvPr/>
          </p:nvSpPr>
          <p:spPr bwMode="gray">
            <a:xfrm>
              <a:off x="1570" y="1090"/>
              <a:ext cx="924" cy="729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88CE58">
                    <a:gamma/>
                    <a:tint val="90980"/>
                    <a:invGamma/>
                    <a:alpha val="32001"/>
                  </a:srgbClr>
                </a:gs>
                <a:gs pos="100000">
                  <a:srgbClr val="88CE58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411" name="Freeform 91"/>
            <p:cNvSpPr>
              <a:spLocks/>
            </p:cNvSpPr>
            <p:nvPr/>
          </p:nvSpPr>
          <p:spPr bwMode="gray">
            <a:xfrm>
              <a:off x="3196" y="774"/>
              <a:ext cx="924" cy="728"/>
            </a:xfrm>
            <a:custGeom>
              <a:avLst/>
              <a:gdLst/>
              <a:ahLst/>
              <a:cxnLst>
                <a:cxn ang="0">
                  <a:pos x="0" y="774"/>
                </a:cxn>
                <a:cxn ang="0">
                  <a:pos x="2" y="770"/>
                </a:cxn>
                <a:cxn ang="0">
                  <a:pos x="8" y="754"/>
                </a:cxn>
                <a:cxn ang="0">
                  <a:pos x="16" y="730"/>
                </a:cxn>
                <a:cxn ang="0">
                  <a:pos x="32" y="698"/>
                </a:cxn>
                <a:cxn ang="0">
                  <a:pos x="50" y="660"/>
                </a:cxn>
                <a:cxn ang="0">
                  <a:pos x="76" y="618"/>
                </a:cxn>
                <a:cxn ang="0">
                  <a:pos x="106" y="574"/>
                </a:cxn>
                <a:cxn ang="0">
                  <a:pos x="142" y="528"/>
                </a:cxn>
                <a:cxn ang="0">
                  <a:pos x="186" y="482"/>
                </a:cxn>
                <a:cxn ang="0">
                  <a:pos x="236" y="438"/>
                </a:cxn>
                <a:cxn ang="0">
                  <a:pos x="294" y="398"/>
                </a:cxn>
                <a:cxn ang="0">
                  <a:pos x="360" y="360"/>
                </a:cxn>
                <a:cxn ang="0">
                  <a:pos x="426" y="332"/>
                </a:cxn>
                <a:cxn ang="0">
                  <a:pos x="488" y="314"/>
                </a:cxn>
                <a:cxn ang="0">
                  <a:pos x="544" y="304"/>
                </a:cxn>
                <a:cxn ang="0">
                  <a:pos x="594" y="300"/>
                </a:cxn>
                <a:cxn ang="0">
                  <a:pos x="638" y="300"/>
                </a:cxn>
                <a:cxn ang="0">
                  <a:pos x="678" y="304"/>
                </a:cxn>
                <a:cxn ang="0">
                  <a:pos x="710" y="312"/>
                </a:cxn>
                <a:cxn ang="0">
                  <a:pos x="736" y="320"/>
                </a:cxn>
                <a:cxn ang="0">
                  <a:pos x="754" y="326"/>
                </a:cxn>
                <a:cxn ang="0">
                  <a:pos x="766" y="332"/>
                </a:cxn>
                <a:cxn ang="0">
                  <a:pos x="770" y="334"/>
                </a:cxn>
                <a:cxn ang="0">
                  <a:pos x="680" y="476"/>
                </a:cxn>
                <a:cxn ang="0">
                  <a:pos x="982" y="370"/>
                </a:cxn>
                <a:cxn ang="0">
                  <a:pos x="912" y="0"/>
                </a:cxn>
                <a:cxn ang="0">
                  <a:pos x="854" y="150"/>
                </a:cxn>
                <a:cxn ang="0">
                  <a:pos x="850" y="148"/>
                </a:cxn>
                <a:cxn ang="0">
                  <a:pos x="838" y="142"/>
                </a:cxn>
                <a:cxn ang="0">
                  <a:pos x="822" y="134"/>
                </a:cxn>
                <a:cxn ang="0">
                  <a:pos x="798" y="126"/>
                </a:cxn>
                <a:cxn ang="0">
                  <a:pos x="768" y="120"/>
                </a:cxn>
                <a:cxn ang="0">
                  <a:pos x="732" y="114"/>
                </a:cxn>
                <a:cxn ang="0">
                  <a:pos x="692" y="110"/>
                </a:cxn>
                <a:cxn ang="0">
                  <a:pos x="646" y="110"/>
                </a:cxn>
                <a:cxn ang="0">
                  <a:pos x="596" y="116"/>
                </a:cxn>
                <a:cxn ang="0">
                  <a:pos x="540" y="126"/>
                </a:cxn>
                <a:cxn ang="0">
                  <a:pos x="482" y="146"/>
                </a:cxn>
                <a:cxn ang="0">
                  <a:pos x="422" y="172"/>
                </a:cxn>
                <a:cxn ang="0">
                  <a:pos x="356" y="210"/>
                </a:cxn>
                <a:cxn ang="0">
                  <a:pos x="290" y="258"/>
                </a:cxn>
                <a:cxn ang="0">
                  <a:pos x="230" y="310"/>
                </a:cxn>
                <a:cxn ang="0">
                  <a:pos x="178" y="364"/>
                </a:cxn>
                <a:cxn ang="0">
                  <a:pos x="136" y="422"/>
                </a:cxn>
                <a:cxn ang="0">
                  <a:pos x="100" y="480"/>
                </a:cxn>
                <a:cxn ang="0">
                  <a:pos x="72" y="536"/>
                </a:cxn>
                <a:cxn ang="0">
                  <a:pos x="48" y="590"/>
                </a:cxn>
                <a:cxn ang="0">
                  <a:pos x="30" y="640"/>
                </a:cxn>
                <a:cxn ang="0">
                  <a:pos x="18" y="684"/>
                </a:cxn>
                <a:cxn ang="0">
                  <a:pos x="8" y="722"/>
                </a:cxn>
                <a:cxn ang="0">
                  <a:pos x="4" y="750"/>
                </a:cxn>
                <a:cxn ang="0">
                  <a:pos x="0" y="768"/>
                </a:cxn>
                <a:cxn ang="0">
                  <a:pos x="0" y="774"/>
                </a:cxn>
              </a:cxnLst>
              <a:rect l="0" t="0" r="r" b="b"/>
              <a:pathLst>
                <a:path w="982" h="774">
                  <a:moveTo>
                    <a:pt x="0" y="774"/>
                  </a:moveTo>
                  <a:lnTo>
                    <a:pt x="2" y="770"/>
                  </a:lnTo>
                  <a:lnTo>
                    <a:pt x="8" y="754"/>
                  </a:lnTo>
                  <a:lnTo>
                    <a:pt x="16" y="730"/>
                  </a:lnTo>
                  <a:lnTo>
                    <a:pt x="32" y="698"/>
                  </a:lnTo>
                  <a:lnTo>
                    <a:pt x="50" y="660"/>
                  </a:lnTo>
                  <a:lnTo>
                    <a:pt x="76" y="618"/>
                  </a:lnTo>
                  <a:lnTo>
                    <a:pt x="106" y="574"/>
                  </a:lnTo>
                  <a:lnTo>
                    <a:pt x="142" y="528"/>
                  </a:lnTo>
                  <a:lnTo>
                    <a:pt x="186" y="482"/>
                  </a:lnTo>
                  <a:lnTo>
                    <a:pt x="236" y="438"/>
                  </a:lnTo>
                  <a:lnTo>
                    <a:pt x="294" y="398"/>
                  </a:lnTo>
                  <a:lnTo>
                    <a:pt x="360" y="360"/>
                  </a:lnTo>
                  <a:lnTo>
                    <a:pt x="426" y="332"/>
                  </a:lnTo>
                  <a:lnTo>
                    <a:pt x="488" y="314"/>
                  </a:lnTo>
                  <a:lnTo>
                    <a:pt x="544" y="304"/>
                  </a:lnTo>
                  <a:lnTo>
                    <a:pt x="594" y="300"/>
                  </a:lnTo>
                  <a:lnTo>
                    <a:pt x="638" y="300"/>
                  </a:lnTo>
                  <a:lnTo>
                    <a:pt x="678" y="304"/>
                  </a:lnTo>
                  <a:lnTo>
                    <a:pt x="710" y="312"/>
                  </a:lnTo>
                  <a:lnTo>
                    <a:pt x="736" y="320"/>
                  </a:lnTo>
                  <a:lnTo>
                    <a:pt x="754" y="326"/>
                  </a:lnTo>
                  <a:lnTo>
                    <a:pt x="766" y="332"/>
                  </a:lnTo>
                  <a:lnTo>
                    <a:pt x="770" y="334"/>
                  </a:lnTo>
                  <a:lnTo>
                    <a:pt x="680" y="476"/>
                  </a:lnTo>
                  <a:lnTo>
                    <a:pt x="982" y="370"/>
                  </a:lnTo>
                  <a:lnTo>
                    <a:pt x="912" y="0"/>
                  </a:lnTo>
                  <a:lnTo>
                    <a:pt x="854" y="150"/>
                  </a:lnTo>
                  <a:lnTo>
                    <a:pt x="850" y="148"/>
                  </a:lnTo>
                  <a:lnTo>
                    <a:pt x="838" y="142"/>
                  </a:lnTo>
                  <a:lnTo>
                    <a:pt x="822" y="134"/>
                  </a:lnTo>
                  <a:lnTo>
                    <a:pt x="798" y="126"/>
                  </a:lnTo>
                  <a:lnTo>
                    <a:pt x="768" y="120"/>
                  </a:lnTo>
                  <a:lnTo>
                    <a:pt x="732" y="114"/>
                  </a:lnTo>
                  <a:lnTo>
                    <a:pt x="692" y="110"/>
                  </a:lnTo>
                  <a:lnTo>
                    <a:pt x="646" y="110"/>
                  </a:lnTo>
                  <a:lnTo>
                    <a:pt x="596" y="116"/>
                  </a:lnTo>
                  <a:lnTo>
                    <a:pt x="540" y="126"/>
                  </a:lnTo>
                  <a:lnTo>
                    <a:pt x="482" y="146"/>
                  </a:lnTo>
                  <a:lnTo>
                    <a:pt x="422" y="172"/>
                  </a:lnTo>
                  <a:lnTo>
                    <a:pt x="356" y="210"/>
                  </a:lnTo>
                  <a:lnTo>
                    <a:pt x="290" y="258"/>
                  </a:lnTo>
                  <a:lnTo>
                    <a:pt x="230" y="310"/>
                  </a:lnTo>
                  <a:lnTo>
                    <a:pt x="178" y="364"/>
                  </a:lnTo>
                  <a:lnTo>
                    <a:pt x="136" y="422"/>
                  </a:lnTo>
                  <a:lnTo>
                    <a:pt x="100" y="480"/>
                  </a:lnTo>
                  <a:lnTo>
                    <a:pt x="72" y="536"/>
                  </a:lnTo>
                  <a:lnTo>
                    <a:pt x="48" y="590"/>
                  </a:lnTo>
                  <a:lnTo>
                    <a:pt x="30" y="640"/>
                  </a:lnTo>
                  <a:lnTo>
                    <a:pt x="18" y="684"/>
                  </a:lnTo>
                  <a:lnTo>
                    <a:pt x="8" y="722"/>
                  </a:lnTo>
                  <a:lnTo>
                    <a:pt x="4" y="750"/>
                  </a:lnTo>
                  <a:lnTo>
                    <a:pt x="0" y="768"/>
                  </a:lnTo>
                  <a:lnTo>
                    <a:pt x="0" y="774"/>
                  </a:lnTo>
                </a:path>
              </a:pathLst>
            </a:custGeom>
            <a:gradFill rotWithShape="1">
              <a:gsLst>
                <a:gs pos="0">
                  <a:srgbClr val="AD83EB">
                    <a:gamma/>
                    <a:tint val="90980"/>
                    <a:invGamma/>
                    <a:alpha val="32001"/>
                  </a:srgbClr>
                </a:gs>
                <a:gs pos="100000">
                  <a:srgbClr val="AD83EB"/>
                </a:gs>
              </a:gsLst>
              <a:lin ang="0" scaled="1"/>
            </a:gradFill>
            <a:ln w="1270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412" name="Text Box 92"/>
            <p:cNvSpPr txBox="1">
              <a:spLocks noChangeArrowheads="1"/>
            </p:cNvSpPr>
            <p:nvPr/>
          </p:nvSpPr>
          <p:spPr bwMode="gray">
            <a:xfrm>
              <a:off x="1205" y="1842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3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3" name="Text Box 93"/>
            <p:cNvSpPr txBox="1">
              <a:spLocks noChangeArrowheads="1"/>
            </p:cNvSpPr>
            <p:nvPr/>
          </p:nvSpPr>
          <p:spPr bwMode="gray">
            <a:xfrm>
              <a:off x="2789" y="1572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2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4" name="Text Box 94"/>
            <p:cNvSpPr txBox="1">
              <a:spLocks noChangeArrowheads="1"/>
            </p:cNvSpPr>
            <p:nvPr/>
          </p:nvSpPr>
          <p:spPr bwMode="gray">
            <a:xfrm>
              <a:off x="4373" y="1260"/>
              <a:ext cx="179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d-ID" sz="1400" dirty="0" smtClean="0">
                  <a:solidFill>
                    <a:srgbClr val="FFFFFF"/>
                  </a:solidFill>
                </a:rPr>
                <a:t>1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56415" name="Text Box 95"/>
            <p:cNvSpPr txBox="1">
              <a:spLocks noChangeArrowheads="1"/>
            </p:cNvSpPr>
            <p:nvPr/>
          </p:nvSpPr>
          <p:spPr bwMode="gray">
            <a:xfrm>
              <a:off x="624" y="2112"/>
              <a:ext cx="1344" cy="18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accent2"/>
                  </a:solidFill>
                </a:rPr>
                <a:t>Yudikatif</a:t>
              </a:r>
              <a:r>
                <a:rPr lang="en-US" dirty="0" smtClean="0">
                  <a:solidFill>
                    <a:srgbClr val="00CC99"/>
                  </a:solidFill>
                </a:rPr>
                <a:t>  </a:t>
              </a:r>
              <a:r>
                <a:rPr lang="id-ID" dirty="0" smtClean="0"/>
                <a:t>adalah badan yang berwenang mengadili penyelewengan pelaksanaan konstitusi dan peraturan perundang-undangan </a:t>
              </a:r>
              <a:endParaRPr lang="en-US" dirty="0"/>
            </a:p>
          </p:txBody>
        </p:sp>
        <p:sp>
          <p:nvSpPr>
            <p:cNvPr id="56416" name="Text Box 96"/>
            <p:cNvSpPr txBox="1">
              <a:spLocks noChangeArrowheads="1"/>
            </p:cNvSpPr>
            <p:nvPr/>
          </p:nvSpPr>
          <p:spPr bwMode="gray">
            <a:xfrm>
              <a:off x="2208" y="1824"/>
              <a:ext cx="1344" cy="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folHlink"/>
                  </a:solidFill>
                </a:rPr>
                <a:t>Eksekutif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smtClean="0"/>
                <a:t> </a:t>
              </a:r>
              <a:r>
                <a:rPr lang="id-ID" dirty="0" smtClean="0"/>
                <a:t>adalah lembaga yang berwenang untuk menjalankan roda pemerintahan</a:t>
              </a:r>
              <a:endParaRPr lang="en-US" dirty="0"/>
            </a:p>
          </p:txBody>
        </p:sp>
        <p:sp>
          <p:nvSpPr>
            <p:cNvPr id="56417" name="Text Box 97"/>
            <p:cNvSpPr txBox="1">
              <a:spLocks noChangeArrowheads="1"/>
            </p:cNvSpPr>
            <p:nvPr/>
          </p:nvSpPr>
          <p:spPr bwMode="gray">
            <a:xfrm>
              <a:off x="3792" y="1488"/>
              <a:ext cx="1344" cy="18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id-ID" dirty="0" smtClean="0">
                  <a:solidFill>
                    <a:schemeClr val="accent1"/>
                  </a:solidFill>
                </a:rPr>
                <a:t>Legislatif </a:t>
              </a:r>
              <a:r>
                <a:rPr lang="id-ID" dirty="0" smtClean="0"/>
                <a:t>adalah badan atau lembaga yang berwenang untuk membuat Undang-Undang dan sebagai kontrol terhadap pemerintahan atau eksekutif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0l">
  <a:themeElements>
    <a:clrScheme name="Office Them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cdb2004190l</Template>
  <TotalTime>355</TotalTime>
  <Words>310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cdb2004190l</vt:lpstr>
      <vt:lpstr>POLITIK STRATEGI NASIONAL</vt:lpstr>
      <vt:lpstr>Pendahuluan</vt:lpstr>
      <vt:lpstr>PowerPoint Presentation</vt:lpstr>
      <vt:lpstr>PowerPoint Presentation</vt:lpstr>
      <vt:lpstr>Pengertian POLSTRANAS</vt:lpstr>
      <vt:lpstr>PowerPoint Presentation</vt:lpstr>
      <vt:lpstr>Landasan Pembangunan Nasional</vt:lpstr>
      <vt:lpstr>Pendekatan Bangnas</vt:lpstr>
      <vt:lpstr>Supra Struktur Politik</vt:lpstr>
      <vt:lpstr>Infra Struktur Politik</vt:lpstr>
      <vt:lpstr>Implementasi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STRATEGI NASIONAL</dc:title>
  <dc:creator>ASUS</dc:creator>
  <cp:lastModifiedBy>Microsoft account</cp:lastModifiedBy>
  <cp:revision>31</cp:revision>
  <dcterms:created xsi:type="dcterms:W3CDTF">2011-11-28T17:04:03Z</dcterms:created>
  <dcterms:modified xsi:type="dcterms:W3CDTF">2015-01-16T18:57:05Z</dcterms:modified>
</cp:coreProperties>
</file>