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65" r:id="rId3"/>
    <p:sldId id="266" r:id="rId4"/>
    <p:sldId id="267" r:id="rId5"/>
    <p:sldId id="268" r:id="rId6"/>
    <p:sldId id="257" r:id="rId7"/>
    <p:sldId id="280" r:id="rId8"/>
    <p:sldId id="281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9BA06-1ECB-4D24-A838-B0A0F0FD8A78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A624-18DA-42CA-B6CD-501E0A530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234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A624-18DA-42CA-B6CD-501E0A5303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A624-18DA-42CA-B6CD-501E0A5303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126C7D-64C6-4493-8EE6-DB52A59BB63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CD3F002-A1B1-43D3-9BD4-CCD0569F7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143248"/>
            <a:ext cx="85725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Sejarah</a:t>
            </a:r>
            <a:r>
              <a:rPr lang="en-US" sz="2000" dirty="0" smtClean="0"/>
              <a:t> </a:t>
            </a:r>
            <a:r>
              <a:rPr lang="en-US" sz="2000" dirty="0" err="1" smtClean="0"/>
              <a:t>perjuangan</a:t>
            </a:r>
            <a:r>
              <a:rPr lang="en-US" sz="2000" dirty="0" smtClean="0"/>
              <a:t> </a:t>
            </a:r>
            <a:r>
              <a:rPr lang="en-US" sz="2000" dirty="0" err="1" smtClean="0"/>
              <a:t>Bangsa</a:t>
            </a:r>
            <a:r>
              <a:rPr lang="en-US" sz="2000" dirty="0" smtClean="0"/>
              <a:t> Indonesia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cita-citanya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berabad-abad</a:t>
            </a:r>
            <a:r>
              <a:rPr lang="en-US" sz="2000" dirty="0" smtClean="0"/>
              <a:t>.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nilai-nilai</a:t>
            </a:r>
            <a:r>
              <a:rPr lang="en-US" sz="2000" dirty="0" smtClean="0"/>
              <a:t> </a:t>
            </a:r>
            <a:r>
              <a:rPr lang="en-US" sz="2000" dirty="0" err="1" smtClean="0"/>
              <a:t>Perumusan</a:t>
            </a:r>
            <a:r>
              <a:rPr lang="en-US" sz="2000" dirty="0" smtClean="0"/>
              <a:t> </a:t>
            </a:r>
            <a:r>
              <a:rPr lang="en-US" sz="2000" dirty="0" err="1" smtClean="0"/>
              <a:t>Pancasila</a:t>
            </a:r>
            <a:r>
              <a:rPr lang="en-US" sz="20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Berdirinya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Indonesia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dipisahkan</a:t>
            </a:r>
            <a:r>
              <a:rPr lang="en-US" sz="2000" dirty="0" smtClean="0"/>
              <a:t> 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kerajaaan-kerajaan</a:t>
            </a:r>
            <a:r>
              <a:rPr lang="en-US" sz="2000" dirty="0" smtClean="0"/>
              <a:t> lama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warisan</a:t>
            </a:r>
            <a:r>
              <a:rPr lang="en-US" sz="2000" dirty="0" smtClean="0"/>
              <a:t> </a:t>
            </a:r>
            <a:r>
              <a:rPr lang="en-US" sz="2000" dirty="0" err="1" smtClean="0"/>
              <a:t>nenek</a:t>
            </a:r>
            <a:r>
              <a:rPr lang="en-US" sz="2000" dirty="0" smtClean="0"/>
              <a:t> </a:t>
            </a:r>
            <a:r>
              <a:rPr lang="en-US" sz="2000" dirty="0" err="1" smtClean="0"/>
              <a:t>moyang</a:t>
            </a:r>
            <a:r>
              <a:rPr lang="en-US" sz="2000" dirty="0" smtClean="0"/>
              <a:t> </a:t>
            </a:r>
            <a:r>
              <a:rPr lang="en-US" sz="2000" dirty="0" err="1" smtClean="0"/>
              <a:t>bangsa</a:t>
            </a:r>
            <a:r>
              <a:rPr lang="en-US" sz="2000" dirty="0" smtClean="0"/>
              <a:t> Indonesia. Negara </a:t>
            </a:r>
            <a:r>
              <a:rPr lang="en-US" sz="2000" dirty="0" err="1" smtClean="0"/>
              <a:t>kebangsaan</a:t>
            </a:r>
            <a:r>
              <a:rPr lang="en-US" sz="2000" dirty="0" smtClean="0"/>
              <a:t> Indonesia </a:t>
            </a:r>
            <a:r>
              <a:rPr lang="en-US" sz="2000" dirty="0" err="1" smtClean="0"/>
              <a:t>terbentuk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tahap</a:t>
            </a:r>
            <a:r>
              <a:rPr lang="en-US" sz="2000" dirty="0" smtClean="0"/>
              <a:t> .</a:t>
            </a:r>
          </a:p>
        </p:txBody>
      </p:sp>
      <p:pic>
        <p:nvPicPr>
          <p:cNvPr id="17410" name="Picture 2" descr="http://upload.wikimedia.org/wikipedia/commons/f/ff/History_of_Indonesia.png"/>
          <p:cNvPicPr>
            <a:picLocks noChangeAspect="1" noChangeArrowheads="1"/>
          </p:cNvPicPr>
          <p:nvPr/>
        </p:nvPicPr>
        <p:blipFill>
          <a:blip r:embed="rId2" cstate="print"/>
          <a:srcRect b="11775"/>
          <a:stretch>
            <a:fillRect/>
          </a:stretch>
        </p:blipFill>
        <p:spPr bwMode="auto">
          <a:xfrm>
            <a:off x="1714480" y="1071546"/>
            <a:ext cx="557216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14290"/>
            <a:ext cx="850112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Masa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Berkembangnya</a:t>
            </a:r>
            <a:r>
              <a:rPr lang="en-US" sz="2000" b="1" dirty="0" smtClean="0"/>
              <a:t> Islam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Kedatangan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Eropa</a:t>
            </a:r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Majapahit</a:t>
            </a:r>
            <a:r>
              <a:rPr lang="en-US" dirty="0" smtClean="0"/>
              <a:t>  </a:t>
            </a:r>
            <a:r>
              <a:rPr lang="en-US" dirty="0" err="1" smtClean="0"/>
              <a:t>runtuh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deangan</a:t>
            </a:r>
            <a:r>
              <a:rPr lang="en-US" dirty="0" smtClean="0"/>
              <a:t> </a:t>
            </a:r>
            <a:r>
              <a:rPr lang="en-US" dirty="0" err="1" smtClean="0"/>
              <a:t>berkembanganya</a:t>
            </a:r>
            <a:r>
              <a:rPr lang="en-US" dirty="0" smtClean="0"/>
              <a:t> agama Islam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Nusantara.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Kedatangan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Kristen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Dan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2050" name="Picture 2" descr="http://historyicetea.files.wordpress.com/2010/10/voc_kapal1.jpeg?w=500&amp;h=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14686"/>
            <a:ext cx="47625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1543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b="1" dirty="0" smtClean="0"/>
              <a:t>                                </a:t>
            </a:r>
            <a:r>
              <a:rPr lang="en-US" sz="2800" b="1" dirty="0" err="1" smtClean="0"/>
              <a:t>Masa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Penjajahan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Kedatangan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disatu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mengenalkan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akulturasi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Kesuburan</a:t>
            </a:r>
            <a:r>
              <a:rPr lang="en-US" dirty="0" smtClean="0"/>
              <a:t> Indonesia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yang </a:t>
            </a:r>
            <a:r>
              <a:rPr lang="en-US" dirty="0" err="1" smtClean="0"/>
              <a:t>melimpah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Bansa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berlomba-lomba</a:t>
            </a:r>
            <a:r>
              <a:rPr lang="en-US" dirty="0" smtClean="0"/>
              <a:t> </a:t>
            </a:r>
            <a:r>
              <a:rPr lang="en-US" dirty="0" err="1" smtClean="0"/>
              <a:t>memperebutkan</a:t>
            </a:r>
            <a:r>
              <a:rPr lang="en-US" dirty="0" smtClean="0"/>
              <a:t> </a:t>
            </a:r>
            <a:r>
              <a:rPr lang="en-US" dirty="0" err="1" smtClean="0"/>
              <a:t>kemakmuran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Indonesia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dicita-citakan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pemimpin-pemimpin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nusantara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penjajahan</a:t>
            </a:r>
            <a:r>
              <a:rPr lang="en-US" dirty="0" smtClean="0"/>
              <a:t>. </a:t>
            </a:r>
            <a:r>
              <a:rPr lang="en-US" dirty="0" err="1" smtClean="0"/>
              <a:t>Kedaulatan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, </a:t>
            </a:r>
            <a:r>
              <a:rPr lang="en-US" dirty="0" err="1" smtClean="0"/>
              <a:t>persatuan</a:t>
            </a:r>
            <a:r>
              <a:rPr lang="en-US" dirty="0" smtClean="0"/>
              <a:t> </a:t>
            </a:r>
            <a:r>
              <a:rPr lang="en-US" dirty="0" err="1" smtClean="0"/>
              <a:t>dihancurkan</a:t>
            </a:r>
            <a:r>
              <a:rPr lang="en-US" dirty="0" smtClean="0"/>
              <a:t>, </a:t>
            </a:r>
            <a:r>
              <a:rPr lang="en-US" dirty="0" err="1" smtClean="0"/>
              <a:t>kemakmuran</a:t>
            </a:r>
            <a:r>
              <a:rPr lang="en-US" dirty="0" smtClean="0"/>
              <a:t> </a:t>
            </a:r>
            <a:r>
              <a:rPr lang="en-US" dirty="0" err="1" smtClean="0"/>
              <a:t>lenyap</a:t>
            </a:r>
            <a:r>
              <a:rPr lang="en-US" dirty="0" smtClean="0"/>
              <a:t>, </a:t>
            </a:r>
            <a:r>
              <a:rPr lang="en-US" dirty="0" err="1" smtClean="0"/>
              <a:t>kebodohan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kemelaratan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t3.gstatic.com/images?q=tbn:ANd9GcQs0WXh68aZgLBe0cmotBUdAotIq9U9rPlBYVmgUU3pGjqPHpETSexh95cW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786082" cy="2331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500042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Perjuangan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Sebelum</a:t>
            </a:r>
            <a:r>
              <a:rPr lang="en-US" sz="2000" b="1" dirty="0" smtClean="0"/>
              <a:t> Abad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-XX</a:t>
            </a:r>
          </a:p>
          <a:p>
            <a:endParaRPr lang="en-US" dirty="0"/>
          </a:p>
          <a:p>
            <a:r>
              <a:rPr lang="en-US" dirty="0" err="1" smtClean="0"/>
              <a:t>Imperialisme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gigih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patriotik</a:t>
            </a:r>
            <a:r>
              <a:rPr lang="en-US" dirty="0" smtClean="0"/>
              <a:t> 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perlawanan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pahlawan</a:t>
            </a:r>
            <a:r>
              <a:rPr lang="en-US" dirty="0" smtClean="0"/>
              <a:t> </a:t>
            </a:r>
            <a:r>
              <a:rPr lang="en-US" dirty="0" err="1" smtClean="0"/>
              <a:t>diberbagai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permulaan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XIX </a:t>
            </a:r>
            <a:r>
              <a:rPr lang="en-US" dirty="0" err="1" smtClean="0"/>
              <a:t>Belanda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kolonialismenya</a:t>
            </a:r>
            <a:r>
              <a:rPr lang="en-US" dirty="0" smtClean="0"/>
              <a:t> yang </a:t>
            </a:r>
            <a:r>
              <a:rPr lang="en-US" dirty="0" err="1" smtClean="0"/>
              <a:t>semula</a:t>
            </a:r>
            <a:r>
              <a:rPr lang="en-US" dirty="0" smtClean="0"/>
              <a:t> VOC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Hindia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, Dan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menguatkan</a:t>
            </a:r>
            <a:r>
              <a:rPr lang="en-US" dirty="0" smtClean="0"/>
              <a:t> </a:t>
            </a:r>
            <a:r>
              <a:rPr lang="en-US" dirty="0" err="1" smtClean="0"/>
              <a:t>kolonialismenya</a:t>
            </a:r>
            <a:r>
              <a:rPr lang="en-US" dirty="0" smtClean="0"/>
              <a:t> </a:t>
            </a:r>
            <a:r>
              <a:rPr lang="en-US" dirty="0" err="1" smtClean="0"/>
              <a:t>menemui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perlawanan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perlawanan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sendiri-sendiri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Kebangkitan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1908, </a:t>
            </a:r>
            <a:r>
              <a:rPr lang="en-US" dirty="0" err="1" smtClean="0"/>
              <a:t>menjadi</a:t>
            </a:r>
            <a:r>
              <a:rPr lang="en-US" dirty="0" smtClean="0"/>
              <a:t> momentum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bernegara</a:t>
            </a:r>
            <a:r>
              <a:rPr lang="en-US" dirty="0" smtClean="0"/>
              <a:t>. Budi </a:t>
            </a:r>
            <a:r>
              <a:rPr lang="en-US" dirty="0" err="1" smtClean="0"/>
              <a:t>Utomo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yang </a:t>
            </a:r>
            <a:r>
              <a:rPr lang="en-US" dirty="0" err="1" smtClean="0"/>
              <a:t>didirikan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20 Mei 1908,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Sarikat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Islam (1911), </a:t>
            </a:r>
            <a:r>
              <a:rPr lang="en-US" dirty="0" err="1" smtClean="0"/>
              <a:t>Indische</a:t>
            </a:r>
            <a:r>
              <a:rPr lang="en-US" dirty="0" smtClean="0"/>
              <a:t> </a:t>
            </a:r>
            <a:r>
              <a:rPr lang="en-US" dirty="0" err="1" smtClean="0"/>
              <a:t>Parti</a:t>
            </a:r>
            <a:r>
              <a:rPr lang="en-US" dirty="0" smtClean="0"/>
              <a:t> (1913), PNI (1927)</a:t>
            </a:r>
          </a:p>
          <a:p>
            <a:endParaRPr lang="en-US" dirty="0"/>
          </a:p>
          <a:p>
            <a:r>
              <a:rPr lang="en-US" dirty="0" err="1" smtClean="0"/>
              <a:t>Sumpah</a:t>
            </a:r>
            <a:r>
              <a:rPr lang="en-US" dirty="0" smtClean="0"/>
              <a:t> </a:t>
            </a:r>
            <a:r>
              <a:rPr lang="en-US" dirty="0" err="1" smtClean="0"/>
              <a:t>Pemuda</a:t>
            </a:r>
            <a:r>
              <a:rPr lang="en-US" dirty="0" smtClean="0"/>
              <a:t> 1928, </a:t>
            </a:r>
            <a:r>
              <a:rPr lang="en-US" dirty="0" err="1" smtClean="0"/>
              <a:t>menegaskan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1543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b="1" dirty="0" smtClean="0"/>
              <a:t>                                </a:t>
            </a:r>
            <a:r>
              <a:rPr lang="en-US" sz="2800" b="1" dirty="0" err="1" smtClean="0"/>
              <a:t>Masa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Penjajahan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Jepang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Indonesia </a:t>
            </a:r>
            <a:r>
              <a:rPr lang="en-US" dirty="0" err="1" smtClean="0"/>
              <a:t>tanggal</a:t>
            </a:r>
            <a:r>
              <a:rPr lang="en-US" dirty="0" smtClean="0"/>
              <a:t> 08 </a:t>
            </a:r>
            <a:r>
              <a:rPr lang="en-US" dirty="0" err="1" smtClean="0"/>
              <a:t>Maret</a:t>
            </a:r>
            <a:r>
              <a:rPr lang="en-US" dirty="0" smtClean="0"/>
              <a:t> 1942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mempropagandakan</a:t>
            </a:r>
            <a:r>
              <a:rPr lang="en-US" dirty="0" smtClean="0"/>
              <a:t> </a:t>
            </a:r>
            <a:r>
              <a:rPr lang="en-US" dirty="0" err="1" smtClean="0"/>
              <a:t>kehadirannya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membebaskan</a:t>
            </a:r>
            <a:r>
              <a:rPr lang="en-US" dirty="0" smtClean="0"/>
              <a:t> Indonesia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endParaRPr lang="en-US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Penjajahan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meyengsarakan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Indonesia. </a:t>
            </a:r>
            <a:r>
              <a:rPr lang="en-US" dirty="0" err="1" smtClean="0"/>
              <a:t>Terdesaknya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Pasifik</a:t>
            </a:r>
            <a:r>
              <a:rPr lang="en-US" dirty="0" smtClean="0"/>
              <a:t>,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menjanjikan</a:t>
            </a:r>
            <a:r>
              <a:rPr lang="en-US" dirty="0" smtClean="0"/>
              <a:t> </a:t>
            </a:r>
            <a:r>
              <a:rPr lang="en-US" dirty="0" err="1" smtClean="0"/>
              <a:t>kemerdkaan</a:t>
            </a:r>
            <a:r>
              <a:rPr lang="en-US" dirty="0" smtClean="0"/>
              <a:t> Indonesia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 yang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Bangsa</a:t>
            </a:r>
            <a:r>
              <a:rPr lang="en-US" dirty="0" smtClean="0"/>
              <a:t> Indonesia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memperjuangkan</a:t>
            </a:r>
            <a:r>
              <a:rPr lang="en-US" dirty="0" smtClean="0"/>
              <a:t> </a:t>
            </a:r>
            <a:r>
              <a:rPr lang="en-US" dirty="0" err="1" smtClean="0"/>
              <a:t>kemerdekaannnya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19458" name="Picture 2" descr="http://3.bp.blogspot.com/_c_Z9bM4ee4Y/TS_LxRm3IYI/AAAAAAAAACE/PoX7px7FUPc/s1600/pasukan-kempeitai-jep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714644" cy="2436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858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Perumusan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endParaRPr lang="en-US" sz="2000" b="1" dirty="0" smtClean="0"/>
          </a:p>
          <a:p>
            <a:endParaRPr lang="en-US" dirty="0"/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Janji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, </a:t>
            </a:r>
            <a:r>
              <a:rPr lang="en-US" dirty="0" err="1" smtClean="0"/>
              <a:t>tanggal</a:t>
            </a:r>
            <a:r>
              <a:rPr lang="en-US" dirty="0" smtClean="0"/>
              <a:t> 29 April1945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Penyelidik</a:t>
            </a:r>
            <a:r>
              <a:rPr lang="en-US" dirty="0" smtClean="0"/>
              <a:t> Usaha-Usaha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 Indonesia (BPUPKI)</a:t>
            </a:r>
          </a:p>
          <a:p>
            <a:endParaRPr lang="en-US" dirty="0"/>
          </a:p>
          <a:p>
            <a:r>
              <a:rPr lang="en-US" dirty="0" err="1" smtClean="0"/>
              <a:t>Sidang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BPUPKI 29 Mei 1945 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tokoh</a:t>
            </a:r>
            <a:r>
              <a:rPr lang="en-US" dirty="0" smtClean="0"/>
              <a:t> yang </a:t>
            </a:r>
            <a:r>
              <a:rPr lang="en-US" dirty="0" err="1" smtClean="0"/>
              <a:t>berpidato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Mohammad </a:t>
            </a:r>
            <a:r>
              <a:rPr lang="en-US" b="1" dirty="0" err="1" smtClean="0"/>
              <a:t>Yamin</a:t>
            </a:r>
            <a:r>
              <a:rPr lang="en-US" b="1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Pidatonya</a:t>
            </a:r>
            <a:r>
              <a:rPr lang="en-US" dirty="0" smtClean="0"/>
              <a:t> </a:t>
            </a:r>
            <a:r>
              <a:rPr lang="en-US" dirty="0" err="1" smtClean="0"/>
              <a:t>berisikan</a:t>
            </a:r>
            <a:r>
              <a:rPr lang="en-US" dirty="0" smtClean="0"/>
              <a:t> lima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Indonesia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Kebangsaan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Kemanusiaan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Ketuhanan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Kerakyatan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Kesejahteraan</a:t>
            </a:r>
            <a:r>
              <a:rPr lang="en-US" dirty="0" smtClean="0"/>
              <a:t> Rakyat</a:t>
            </a:r>
          </a:p>
          <a:p>
            <a:endParaRPr lang="en-US" dirty="0"/>
          </a:p>
          <a:p>
            <a:r>
              <a:rPr lang="en-US" b="1" dirty="0" err="1" smtClean="0"/>
              <a:t>Soekarno</a:t>
            </a:r>
            <a:r>
              <a:rPr lang="en-US" b="1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pidatonya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Sidang</a:t>
            </a:r>
            <a:r>
              <a:rPr lang="en-US" dirty="0" smtClean="0"/>
              <a:t> BPUPKI </a:t>
            </a:r>
          </a:p>
          <a:p>
            <a:r>
              <a:rPr lang="en-US" dirty="0" smtClean="0"/>
              <a:t>(1 </a:t>
            </a:r>
            <a:r>
              <a:rPr lang="en-US" dirty="0" err="1" smtClean="0"/>
              <a:t>Juni</a:t>
            </a:r>
            <a:r>
              <a:rPr lang="en-US" dirty="0" smtClean="0"/>
              <a:t> 1945)</a:t>
            </a:r>
            <a:r>
              <a:rPr lang="en-US" dirty="0" err="1" smtClean="0"/>
              <a:t>mengusulkan</a:t>
            </a:r>
            <a:r>
              <a:rPr lang="en-US" dirty="0" smtClean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Kebangsaan</a:t>
            </a:r>
            <a:r>
              <a:rPr lang="en-US" dirty="0" smtClean="0"/>
              <a:t> Indonesia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Internasionalisme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Kemanusiaan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Mufakat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Ketuhanan</a:t>
            </a:r>
            <a:r>
              <a:rPr lang="en-US" dirty="0" smtClean="0"/>
              <a:t> Yang </a:t>
            </a:r>
            <a:r>
              <a:rPr lang="en-US" dirty="0" err="1" smtClean="0"/>
              <a:t>Berkebudayaan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Lima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diperas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Trisila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diperas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Eka</a:t>
            </a:r>
            <a:r>
              <a:rPr lang="en-US" b="1" dirty="0" smtClean="0"/>
              <a:t> </a:t>
            </a:r>
            <a:r>
              <a:rPr lang="en-US" b="1" dirty="0" err="1" smtClean="0"/>
              <a:t>Sila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858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err="1" smtClean="0"/>
              <a:t>Piagam</a:t>
            </a:r>
            <a:r>
              <a:rPr lang="en-US" b="1" dirty="0" smtClean="0"/>
              <a:t> Jakarta 22 </a:t>
            </a:r>
            <a:r>
              <a:rPr lang="en-US" b="1" dirty="0" err="1" smtClean="0"/>
              <a:t>Juni</a:t>
            </a:r>
            <a:r>
              <a:rPr lang="en-US" b="1" dirty="0" smtClean="0"/>
              <a:t> 1945</a:t>
            </a:r>
          </a:p>
          <a:p>
            <a:endParaRPr lang="en-US" b="1" dirty="0"/>
          </a:p>
          <a:p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r>
              <a:rPr lang="en-US" dirty="0" smtClean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Ketuhanan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syariah</a:t>
            </a:r>
            <a:r>
              <a:rPr lang="en-US" dirty="0" smtClean="0"/>
              <a:t> Islam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pemeluknya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Kemanusiaan</a:t>
            </a:r>
            <a:r>
              <a:rPr lang="en-US" dirty="0" smtClean="0"/>
              <a:t> yang </a:t>
            </a:r>
            <a:r>
              <a:rPr lang="en-US" dirty="0" err="1" smtClean="0"/>
              <a:t>adil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beradab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Persatuan</a:t>
            </a:r>
            <a:r>
              <a:rPr lang="en-US" dirty="0" smtClean="0"/>
              <a:t> Indonesia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Kerakyatan</a:t>
            </a:r>
            <a:r>
              <a:rPr lang="en-US" dirty="0" smtClean="0"/>
              <a:t> yang </a:t>
            </a:r>
            <a:r>
              <a:rPr lang="en-US" dirty="0" err="1" smtClean="0"/>
              <a:t>dipimpin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hikmat</a:t>
            </a:r>
            <a:r>
              <a:rPr lang="en-US" dirty="0" smtClean="0"/>
              <a:t> </a:t>
            </a:r>
            <a:r>
              <a:rPr lang="en-US" dirty="0" err="1" smtClean="0"/>
              <a:t>kebijaksanaan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permusyawaratan</a:t>
            </a:r>
            <a:r>
              <a:rPr lang="en-US" dirty="0" smtClean="0"/>
              <a:t> </a:t>
            </a:r>
            <a:r>
              <a:rPr lang="en-US" dirty="0" err="1" smtClean="0"/>
              <a:t>perwakilan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 Indonesia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Proklamasi</a:t>
            </a:r>
            <a:r>
              <a:rPr lang="en-US" b="1" dirty="0" smtClean="0"/>
              <a:t> </a:t>
            </a:r>
            <a:r>
              <a:rPr lang="en-US" b="1" dirty="0" err="1" smtClean="0"/>
              <a:t>Kemerdekaan</a:t>
            </a:r>
            <a:r>
              <a:rPr lang="en-US" b="1" dirty="0" smtClean="0"/>
              <a:t> 17 </a:t>
            </a:r>
            <a:r>
              <a:rPr lang="en-US" b="1" dirty="0" err="1" smtClean="0"/>
              <a:t>Agustus</a:t>
            </a:r>
            <a:r>
              <a:rPr lang="en-US" b="1" dirty="0" smtClean="0"/>
              <a:t> 1945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Titik</a:t>
            </a:r>
            <a:r>
              <a:rPr lang="en-US" b="1" dirty="0" smtClean="0"/>
              <a:t> </a:t>
            </a:r>
            <a:r>
              <a:rPr lang="en-US" b="1" dirty="0" err="1" smtClean="0"/>
              <a:t>Puncak</a:t>
            </a:r>
            <a:r>
              <a:rPr lang="en-US" b="1" dirty="0" smtClean="0"/>
              <a:t> </a:t>
            </a:r>
            <a:r>
              <a:rPr lang="en-US" b="1" dirty="0" err="1" smtClean="0"/>
              <a:t>Perjuangan</a:t>
            </a:r>
            <a:r>
              <a:rPr lang="en-US" b="1" dirty="0" smtClean="0"/>
              <a:t> </a:t>
            </a:r>
            <a:r>
              <a:rPr lang="en-US" b="1" dirty="0" err="1" smtClean="0"/>
              <a:t>Bangsa</a:t>
            </a:r>
            <a:endParaRPr lang="en-US" b="1" dirty="0"/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Sidang</a:t>
            </a:r>
            <a:r>
              <a:rPr lang="en-US" b="1" dirty="0" smtClean="0"/>
              <a:t> PPKI 18 </a:t>
            </a:r>
            <a:r>
              <a:rPr lang="en-US" b="1" dirty="0" err="1" smtClean="0"/>
              <a:t>Agustus</a:t>
            </a:r>
            <a:r>
              <a:rPr lang="en-US" b="1" dirty="0" smtClean="0"/>
              <a:t> 1945, </a:t>
            </a:r>
            <a:r>
              <a:rPr lang="en-US" b="1" dirty="0" err="1" smtClean="0"/>
              <a:t>disahkannya</a:t>
            </a:r>
            <a:r>
              <a:rPr lang="en-US" b="1" dirty="0" smtClean="0"/>
              <a:t> </a:t>
            </a:r>
            <a:r>
              <a:rPr lang="en-US" b="1" dirty="0" err="1" smtClean="0"/>
              <a:t>Konstitusi</a:t>
            </a:r>
            <a:r>
              <a:rPr lang="en-US" b="1" dirty="0" smtClean="0"/>
              <a:t> UUD 1945</a:t>
            </a:r>
          </a:p>
          <a:p>
            <a:endParaRPr lang="en-US" b="1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/>
          <a:lstStyle/>
          <a:p>
            <a:pPr algn="l"/>
            <a:r>
              <a:rPr lang="en-US" dirty="0" smtClean="0"/>
              <a:t>Details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Pembentukan</a:t>
            </a:r>
            <a:r>
              <a:rPr lang="en-US" dirty="0" smtClean="0"/>
              <a:t> BPUPKI (29 April 1945)</a:t>
            </a:r>
          </a:p>
          <a:p>
            <a:pPr marL="534866" indent="-534866" defTabSz="950874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n-NO" dirty="0" smtClean="0"/>
              <a:t>Sidang Pertama (29 Mei – 1 Juni 1945) : </a:t>
            </a:r>
          </a:p>
          <a:p>
            <a:pPr marL="534866" indent="-534866" defTabSz="95087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n-NO" dirty="0" smtClean="0"/>
              <a:t>	Muh. </a:t>
            </a:r>
            <a:r>
              <a:rPr lang="fi-FI" dirty="0" smtClean="0"/>
              <a:t>Yamin menyampaikan usulan tertulis rancangan </a:t>
            </a:r>
            <a:r>
              <a:rPr lang="it-IT" dirty="0" smtClean="0"/>
              <a:t>UUD RI. Di dalamnya tercantum rumusan lima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: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Ketuhanan</a:t>
            </a:r>
            <a:r>
              <a:rPr lang="en-US" dirty="0" smtClean="0"/>
              <a:t> yang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Kebangsaan</a:t>
            </a:r>
            <a:r>
              <a:rPr lang="en-US" dirty="0" smtClean="0"/>
              <a:t> </a:t>
            </a:r>
            <a:r>
              <a:rPr lang="en-US" dirty="0" err="1" smtClean="0"/>
              <a:t>Persatuan</a:t>
            </a:r>
            <a:r>
              <a:rPr lang="en-US" dirty="0" smtClean="0"/>
              <a:t> Indonesia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Rasa </a:t>
            </a:r>
            <a:r>
              <a:rPr lang="en-US" dirty="0" err="1" smtClean="0"/>
              <a:t>Kemanusiaan</a:t>
            </a:r>
            <a:r>
              <a:rPr lang="en-US" dirty="0" smtClean="0"/>
              <a:t> yang </a:t>
            </a:r>
            <a:r>
              <a:rPr lang="en-US" dirty="0" err="1" smtClean="0"/>
              <a:t>Adil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Beradab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i-FI" dirty="0" smtClean="0"/>
              <a:t>Kerakyatan yang dipimpin oleh Hikmat </a:t>
            </a:r>
            <a:r>
              <a:rPr lang="en-US" dirty="0" err="1" smtClean="0"/>
              <a:t>Kebijaksanaan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Permusyawaratan</a:t>
            </a:r>
            <a:r>
              <a:rPr lang="en-US" dirty="0" smtClean="0"/>
              <a:t> </a:t>
            </a:r>
            <a:r>
              <a:rPr lang="en-US" dirty="0" err="1" smtClean="0"/>
              <a:t>Perwakilan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Rakyat Indonesia</a:t>
            </a:r>
          </a:p>
        </p:txBody>
      </p:sp>
    </p:spTree>
    <p:extLst>
      <p:ext uri="{BB962C8B-B14F-4D97-AF65-F5344CB8AC3E}">
        <p14:creationId xmlns="" xmlns:p14="http://schemas.microsoft.com/office/powerpoint/2010/main" val="19277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534866" indent="-534866" defTabSz="95087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Ir. Soekarno di hari ketiga </a:t>
            </a:r>
            <a:r>
              <a:rPr lang="fi-FI" dirty="0" smtClean="0"/>
              <a:t>menyampaikan lima hal untuk menjadi </a:t>
            </a:r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n-US" dirty="0" err="1" smtClean="0"/>
              <a:t>Kebangsaan</a:t>
            </a:r>
            <a:r>
              <a:rPr lang="en-US" dirty="0" smtClean="0"/>
              <a:t> Indonesia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n-US" dirty="0" err="1" smtClean="0"/>
              <a:t>Internasionalisme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Perikemanusiaan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n-US" dirty="0" err="1" smtClean="0"/>
              <a:t>Mufakat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n-US" dirty="0" err="1" smtClean="0"/>
              <a:t>Ketuhanan</a:t>
            </a:r>
            <a:r>
              <a:rPr lang="en-US" dirty="0" smtClean="0"/>
              <a:t> yang </a:t>
            </a:r>
            <a:r>
              <a:rPr lang="en-US" dirty="0" err="1" smtClean="0"/>
              <a:t>Berkebudayaan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983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Panitia</a:t>
            </a:r>
            <a:r>
              <a:rPr lang="en-US" dirty="0" smtClean="0"/>
              <a:t> Kecil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22 </a:t>
            </a:r>
            <a:r>
              <a:rPr lang="en-US" dirty="0" err="1" smtClean="0"/>
              <a:t>Juni</a:t>
            </a:r>
            <a:r>
              <a:rPr lang="en-US" dirty="0" smtClean="0"/>
              <a:t> 1945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Pembukaan</a:t>
            </a:r>
            <a:r>
              <a:rPr lang="en-US" dirty="0" smtClean="0"/>
              <a:t> UUD 1945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Piagam</a:t>
            </a:r>
            <a:r>
              <a:rPr lang="en-US" dirty="0" smtClean="0"/>
              <a:t> </a:t>
            </a:r>
            <a:r>
              <a:rPr lang="it-IT" dirty="0" smtClean="0"/>
              <a:t>Jakarta. Di dalamnya terdapat rumusan </a:t>
            </a:r>
            <a:r>
              <a:rPr lang="en-US" dirty="0" err="1" smtClean="0"/>
              <a:t>Sistematika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Ketuhanan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syari’at</a:t>
            </a:r>
            <a:r>
              <a:rPr lang="en-US" dirty="0" smtClean="0"/>
              <a:t> Islam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pemeluk-pemeluknya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Kemanusiaan</a:t>
            </a:r>
            <a:r>
              <a:rPr lang="en-US" dirty="0" smtClean="0"/>
              <a:t> yang </a:t>
            </a:r>
            <a:r>
              <a:rPr lang="en-US" dirty="0" err="1" smtClean="0"/>
              <a:t>Adil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Beradab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Persatuan</a:t>
            </a:r>
            <a:r>
              <a:rPr lang="en-US" dirty="0" smtClean="0"/>
              <a:t> Indonesia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i-FI" dirty="0" smtClean="0"/>
              <a:t>Kerakyatan yang dipimpin oleh Hikmat </a:t>
            </a:r>
            <a:r>
              <a:rPr lang="en-US" dirty="0" err="1" smtClean="0"/>
              <a:t>Kebijaksanaan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Permusyawaratan</a:t>
            </a:r>
            <a:r>
              <a:rPr lang="en-US" dirty="0" smtClean="0"/>
              <a:t> </a:t>
            </a:r>
            <a:r>
              <a:rPr lang="en-US" dirty="0" err="1" smtClean="0"/>
              <a:t>Perwakilan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Rakyat Indonesia</a:t>
            </a:r>
          </a:p>
        </p:txBody>
      </p:sp>
    </p:spTree>
    <p:extLst>
      <p:ext uri="{BB962C8B-B14F-4D97-AF65-F5344CB8AC3E}">
        <p14:creationId xmlns="" xmlns:p14="http://schemas.microsoft.com/office/powerpoint/2010/main" val="2150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dirty="0" smtClean="0"/>
              <a:t>Sidang Kedua (10 – 16 Juli 1945) : </a:t>
            </a:r>
          </a:p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dirty="0" smtClean="0"/>
              <a:t>	Selain </a:t>
            </a:r>
            <a:r>
              <a:rPr lang="en-US" dirty="0" err="1" smtClean="0"/>
              <a:t>mengesahkan</a:t>
            </a:r>
            <a:r>
              <a:rPr lang="en-US" dirty="0" smtClean="0"/>
              <a:t> </a:t>
            </a:r>
            <a:r>
              <a:rPr lang="en-US" dirty="0" err="1" smtClean="0"/>
              <a:t>Piagam</a:t>
            </a:r>
            <a:r>
              <a:rPr lang="en-US" dirty="0" smtClean="0"/>
              <a:t> Jakarta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mukaddimah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UUD 1945,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mengesahkan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UUD 1945 yang </a:t>
            </a:r>
            <a:r>
              <a:rPr lang="fi-FI" dirty="0" smtClean="0"/>
              <a:t>memuat dua ketentuan penting yaitu :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dirty="0" smtClean="0"/>
              <a:t>Negara </a:t>
            </a:r>
            <a:r>
              <a:rPr lang="es-ES" dirty="0" err="1" smtClean="0"/>
              <a:t>berdasar</a:t>
            </a:r>
            <a:r>
              <a:rPr lang="es-ES" dirty="0" smtClean="0"/>
              <a:t> </a:t>
            </a:r>
            <a:r>
              <a:rPr lang="es-ES" dirty="0" err="1" smtClean="0"/>
              <a:t>ketuhanan</a:t>
            </a:r>
            <a:r>
              <a:rPr lang="es-ES" dirty="0" smtClean="0"/>
              <a:t> yang </a:t>
            </a:r>
            <a:r>
              <a:rPr lang="es-ES" dirty="0" err="1" smtClean="0"/>
              <a:t>maha</a:t>
            </a:r>
            <a:r>
              <a:rPr lang="es-ES" dirty="0" smtClean="0"/>
              <a:t> esa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syari’at</a:t>
            </a:r>
            <a:r>
              <a:rPr lang="en-US" dirty="0" smtClean="0"/>
              <a:t> Islam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pemeluk-pemeluknya</a:t>
            </a:r>
            <a:r>
              <a:rPr lang="en-US" dirty="0" smtClean="0"/>
              <a:t>.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Presiden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Indonesia </a:t>
            </a:r>
            <a:r>
              <a:rPr lang="en-US" dirty="0" err="1" smtClean="0"/>
              <a:t>asli</a:t>
            </a:r>
            <a:r>
              <a:rPr lang="en-US" dirty="0" smtClean="0"/>
              <a:t> yang </a:t>
            </a:r>
            <a:r>
              <a:rPr lang="en-US" dirty="0" err="1" smtClean="0"/>
              <a:t>beragama</a:t>
            </a:r>
            <a:r>
              <a:rPr lang="en-US" dirty="0" smtClean="0"/>
              <a:t> Islam</a:t>
            </a:r>
          </a:p>
        </p:txBody>
      </p:sp>
    </p:spTree>
    <p:extLst>
      <p:ext uri="{BB962C8B-B14F-4D97-AF65-F5344CB8AC3E}">
        <p14:creationId xmlns="" xmlns:p14="http://schemas.microsoft.com/office/powerpoint/2010/main" val="19089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3250" y="630238"/>
            <a:ext cx="784860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dirty="0" err="1">
                <a:latin typeface="Arial Narrow" pitchFamily="34" charset="0"/>
              </a:rPr>
              <a:t>Secara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etimologis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Pancasila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berasal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dari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bahasa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Sansekerta</a:t>
            </a:r>
            <a:endParaRPr lang="en-US" sz="2200" b="1" dirty="0">
              <a:latin typeface="Arial Narrow" pitchFamily="34" charset="0"/>
            </a:endParaRPr>
          </a:p>
          <a:p>
            <a:pPr algn="just"/>
            <a:r>
              <a:rPr lang="en-US" sz="2200" dirty="0" err="1">
                <a:latin typeface="Arial Narrow" pitchFamily="34" charset="0"/>
              </a:rPr>
              <a:t>Pancasila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dalam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bahasa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Sansekerta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memiliki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dua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macam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arti</a:t>
            </a:r>
            <a:r>
              <a:rPr lang="en-US" sz="2200" dirty="0">
                <a:latin typeface="Arial Narrow" pitchFamily="34" charset="0"/>
              </a:rPr>
              <a:t> :</a:t>
            </a:r>
          </a:p>
          <a:p>
            <a:pPr algn="just"/>
            <a:r>
              <a:rPr lang="en-US" sz="2200" dirty="0">
                <a:latin typeface="Arial Narrow" pitchFamily="34" charset="0"/>
              </a:rPr>
              <a:t>“</a:t>
            </a:r>
            <a:r>
              <a:rPr lang="en-US" sz="2200" dirty="0" err="1">
                <a:latin typeface="Arial Narrow" pitchFamily="34" charset="0"/>
              </a:rPr>
              <a:t>Panca</a:t>
            </a:r>
            <a:r>
              <a:rPr lang="en-US" sz="2200" dirty="0">
                <a:latin typeface="Arial Narrow" pitchFamily="34" charset="0"/>
              </a:rPr>
              <a:t>” </a:t>
            </a:r>
            <a:r>
              <a:rPr lang="en-US" sz="2200" dirty="0" err="1">
                <a:latin typeface="Arial Narrow" pitchFamily="34" charset="0"/>
              </a:rPr>
              <a:t>artinya</a:t>
            </a:r>
            <a:r>
              <a:rPr lang="en-US" sz="2200" dirty="0">
                <a:latin typeface="Arial Narrow" pitchFamily="34" charset="0"/>
              </a:rPr>
              <a:t> Lima</a:t>
            </a:r>
          </a:p>
          <a:p>
            <a:pPr algn="just"/>
            <a:r>
              <a:rPr lang="en-US" sz="2200" dirty="0">
                <a:latin typeface="Arial Narrow" pitchFamily="34" charset="0"/>
              </a:rPr>
              <a:t>“</a:t>
            </a:r>
            <a:r>
              <a:rPr lang="en-US" sz="2200" b="1" dirty="0" err="1">
                <a:latin typeface="Arial Narrow" pitchFamily="34" charset="0"/>
              </a:rPr>
              <a:t>syila</a:t>
            </a:r>
            <a:r>
              <a:rPr lang="en-US" sz="2200" dirty="0">
                <a:latin typeface="Arial Narrow" pitchFamily="34" charset="0"/>
              </a:rPr>
              <a:t>” vocal </a:t>
            </a:r>
            <a:r>
              <a:rPr lang="en-US" sz="2200" dirty="0" err="1">
                <a:latin typeface="Arial Narrow" pitchFamily="34" charset="0"/>
              </a:rPr>
              <a:t>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pendek</a:t>
            </a:r>
            <a:r>
              <a:rPr lang="en-US" sz="2200" dirty="0">
                <a:latin typeface="Arial Narrow" pitchFamily="34" charset="0"/>
              </a:rPr>
              <a:t> : “</a:t>
            </a:r>
            <a:r>
              <a:rPr lang="en-US" sz="2200" dirty="0" err="1">
                <a:latin typeface="Arial Narrow" pitchFamily="34" charset="0"/>
              </a:rPr>
              <a:t>batu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sendi</a:t>
            </a:r>
            <a:r>
              <a:rPr lang="en-US" sz="2200" dirty="0">
                <a:latin typeface="Arial Narrow" pitchFamily="34" charset="0"/>
              </a:rPr>
              <a:t>” , “alas” </a:t>
            </a:r>
            <a:r>
              <a:rPr lang="en-US" sz="2200" dirty="0" err="1">
                <a:latin typeface="Arial Narrow" pitchFamily="34" charset="0"/>
              </a:rPr>
              <a:t>atau</a:t>
            </a:r>
            <a:r>
              <a:rPr lang="en-US" sz="2200" dirty="0">
                <a:latin typeface="Arial Narrow" pitchFamily="34" charset="0"/>
              </a:rPr>
              <a:t> “</a:t>
            </a:r>
            <a:r>
              <a:rPr lang="en-US" sz="2200" dirty="0" err="1">
                <a:latin typeface="Arial Narrow" pitchFamily="34" charset="0"/>
              </a:rPr>
              <a:t>dasar</a:t>
            </a:r>
            <a:r>
              <a:rPr lang="en-US" sz="2200" dirty="0">
                <a:latin typeface="Arial Narrow" pitchFamily="34" charset="0"/>
              </a:rPr>
              <a:t>”</a:t>
            </a:r>
          </a:p>
          <a:p>
            <a:pPr algn="just"/>
            <a:r>
              <a:rPr lang="en-US" sz="2200" dirty="0">
                <a:latin typeface="Arial Narrow" pitchFamily="34" charset="0"/>
              </a:rPr>
              <a:t>“</a:t>
            </a:r>
            <a:r>
              <a:rPr lang="en-US" sz="2200" b="1" dirty="0" err="1">
                <a:latin typeface="Arial Narrow" pitchFamily="34" charset="0"/>
              </a:rPr>
              <a:t>syiila</a:t>
            </a:r>
            <a:r>
              <a:rPr lang="en-US" sz="2200" dirty="0">
                <a:latin typeface="Arial Narrow" pitchFamily="34" charset="0"/>
              </a:rPr>
              <a:t>” vocal I </a:t>
            </a:r>
            <a:r>
              <a:rPr lang="en-US" sz="2200" dirty="0" err="1">
                <a:latin typeface="Arial Narrow" pitchFamily="34" charset="0"/>
              </a:rPr>
              <a:t>panjang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artinya</a:t>
            </a:r>
            <a:r>
              <a:rPr lang="en-US" sz="2200" dirty="0">
                <a:latin typeface="Arial Narrow" pitchFamily="34" charset="0"/>
              </a:rPr>
              <a:t> “</a:t>
            </a:r>
            <a:r>
              <a:rPr lang="en-US" sz="2200" dirty="0" err="1">
                <a:latin typeface="Arial Narrow" pitchFamily="34" charset="0"/>
              </a:rPr>
              <a:t>peraturan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atau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tingkah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laku</a:t>
            </a:r>
            <a:r>
              <a:rPr lang="en-US" sz="2200" dirty="0">
                <a:latin typeface="Arial Narrow" pitchFamily="34" charset="0"/>
              </a:rPr>
              <a:t> yang </a:t>
            </a:r>
            <a:r>
              <a:rPr lang="en-US" sz="2200" dirty="0" err="1">
                <a:latin typeface="Arial Narrow" pitchFamily="34" charset="0"/>
              </a:rPr>
              <a:t>baik</a:t>
            </a:r>
            <a:r>
              <a:rPr lang="en-US" sz="2200" dirty="0">
                <a:latin typeface="Arial Narrow" pitchFamily="34" charset="0"/>
              </a:rPr>
              <a:t>, yang </a:t>
            </a:r>
            <a:r>
              <a:rPr lang="en-US" sz="2200" dirty="0" err="1">
                <a:latin typeface="Arial Narrow" pitchFamily="34" charset="0"/>
              </a:rPr>
              <a:t>penting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atau</a:t>
            </a:r>
            <a:r>
              <a:rPr lang="en-US" sz="2200" dirty="0">
                <a:latin typeface="Arial Narrow" pitchFamily="34" charset="0"/>
              </a:rPr>
              <a:t> yang </a:t>
            </a:r>
            <a:r>
              <a:rPr lang="en-US" sz="2200" dirty="0" err="1">
                <a:latin typeface="Arial Narrow" pitchFamily="34" charset="0"/>
              </a:rPr>
              <a:t>sesuai</a:t>
            </a:r>
            <a:r>
              <a:rPr lang="en-US" sz="2200" dirty="0">
                <a:latin typeface="Arial Narrow" pitchFamily="34" charset="0"/>
              </a:rPr>
              <a:t>”</a:t>
            </a:r>
          </a:p>
          <a:p>
            <a:pPr algn="just"/>
            <a:endParaRPr lang="en-US" sz="2200" dirty="0">
              <a:latin typeface="Arial Narrow" pitchFamily="34" charset="0"/>
            </a:endParaRPr>
          </a:p>
          <a:p>
            <a:pPr algn="just"/>
            <a:r>
              <a:rPr lang="en-US" sz="2200" dirty="0" err="1">
                <a:latin typeface="Arial Narrow" pitchFamily="34" charset="0"/>
              </a:rPr>
              <a:t>Dalam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bahasa</a:t>
            </a:r>
            <a:r>
              <a:rPr lang="en-US" sz="2200" dirty="0">
                <a:latin typeface="Arial Narrow" pitchFamily="34" charset="0"/>
              </a:rPr>
              <a:t> Indonesia </a:t>
            </a:r>
            <a:r>
              <a:rPr lang="en-US" sz="2200" dirty="0" err="1">
                <a:latin typeface="Arial Narrow" pitchFamily="34" charset="0"/>
              </a:rPr>
              <a:t>diartikan</a:t>
            </a:r>
            <a:r>
              <a:rPr lang="en-US" sz="2200" dirty="0">
                <a:latin typeface="Arial Narrow" pitchFamily="34" charset="0"/>
              </a:rPr>
              <a:t> “</a:t>
            </a:r>
            <a:r>
              <a:rPr lang="en-US" sz="2200" b="1" dirty="0" err="1">
                <a:latin typeface="Arial Narrow" pitchFamily="34" charset="0"/>
              </a:rPr>
              <a:t>susila</a:t>
            </a:r>
            <a:r>
              <a:rPr lang="en-US" sz="2200" dirty="0">
                <a:latin typeface="Arial Narrow" pitchFamily="34" charset="0"/>
              </a:rPr>
              <a:t>” </a:t>
            </a:r>
            <a:r>
              <a:rPr lang="en-US" sz="2200" dirty="0" err="1">
                <a:latin typeface="Arial Narrow" pitchFamily="34" charset="0"/>
              </a:rPr>
              <a:t>memiliki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hubungan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dengan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moralitas</a:t>
            </a:r>
            <a:r>
              <a:rPr lang="en-US" sz="2200" dirty="0">
                <a:latin typeface="Arial Narrow" pitchFamily="34" charset="0"/>
              </a:rPr>
              <a:t>.</a:t>
            </a:r>
          </a:p>
          <a:p>
            <a:pPr algn="just"/>
            <a:endParaRPr lang="en-US" sz="2200" dirty="0">
              <a:latin typeface="Arial Narrow" pitchFamily="34" charset="0"/>
            </a:endParaRPr>
          </a:p>
          <a:p>
            <a:pPr algn="just"/>
            <a:r>
              <a:rPr lang="en-US" sz="2200" b="1" dirty="0" err="1">
                <a:latin typeface="Arial Narrow" pitchFamily="34" charset="0"/>
              </a:rPr>
              <a:t>Pancasyila</a:t>
            </a:r>
            <a:r>
              <a:rPr lang="en-US" sz="2200" dirty="0">
                <a:latin typeface="Arial Narrow" pitchFamily="34" charset="0"/>
              </a:rPr>
              <a:t> : “</a:t>
            </a:r>
            <a:r>
              <a:rPr lang="en-US" sz="2200" dirty="0" err="1">
                <a:latin typeface="Arial Narrow" pitchFamily="34" charset="0"/>
              </a:rPr>
              <a:t>berbatu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sendi</a:t>
            </a:r>
            <a:r>
              <a:rPr lang="en-US" sz="2200" dirty="0">
                <a:latin typeface="Arial Narrow" pitchFamily="34" charset="0"/>
              </a:rPr>
              <a:t> lima” ; “</a:t>
            </a:r>
            <a:r>
              <a:rPr lang="en-US" sz="2200" dirty="0" err="1">
                <a:latin typeface="Arial Narrow" pitchFamily="34" charset="0"/>
              </a:rPr>
              <a:t>Dasar</a:t>
            </a:r>
            <a:r>
              <a:rPr lang="en-US" sz="2200" dirty="0">
                <a:latin typeface="Arial Narrow" pitchFamily="34" charset="0"/>
              </a:rPr>
              <a:t> yang </a:t>
            </a:r>
            <a:r>
              <a:rPr lang="en-US" sz="2200" dirty="0" err="1">
                <a:latin typeface="Arial Narrow" pitchFamily="34" charset="0"/>
              </a:rPr>
              <a:t>memiliki</a:t>
            </a:r>
            <a:r>
              <a:rPr lang="en-US" sz="2200" dirty="0">
                <a:latin typeface="Arial Narrow" pitchFamily="34" charset="0"/>
              </a:rPr>
              <a:t> lima </a:t>
            </a:r>
            <a:r>
              <a:rPr lang="en-US" sz="2200" dirty="0" err="1">
                <a:latin typeface="Arial Narrow" pitchFamily="34" charset="0"/>
              </a:rPr>
              <a:t>unsur</a:t>
            </a:r>
            <a:r>
              <a:rPr lang="en-US" sz="2200" dirty="0">
                <a:latin typeface="Arial Narrow" pitchFamily="34" charset="0"/>
              </a:rPr>
              <a:t>”</a:t>
            </a:r>
          </a:p>
          <a:p>
            <a:pPr algn="just"/>
            <a:r>
              <a:rPr lang="en-US" sz="2200" b="1" dirty="0" err="1">
                <a:latin typeface="Arial Narrow" pitchFamily="34" charset="0"/>
              </a:rPr>
              <a:t>Pancasyiila</a:t>
            </a:r>
            <a:r>
              <a:rPr lang="en-US" sz="2200" dirty="0">
                <a:latin typeface="Arial Narrow" pitchFamily="34" charset="0"/>
              </a:rPr>
              <a:t> :  Lima </a:t>
            </a:r>
            <a:r>
              <a:rPr lang="en-US" sz="2200" dirty="0" err="1">
                <a:latin typeface="Arial Narrow" pitchFamily="34" charset="0"/>
              </a:rPr>
              <a:t>aturan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tingkah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laku</a:t>
            </a:r>
            <a:r>
              <a:rPr lang="en-US" sz="2200" dirty="0">
                <a:latin typeface="Arial Narrow" pitchFamily="34" charset="0"/>
              </a:rPr>
              <a:t> yang </a:t>
            </a:r>
            <a:r>
              <a:rPr lang="en-US" sz="2200" dirty="0" err="1">
                <a:latin typeface="Arial Narrow" pitchFamily="34" charset="0"/>
              </a:rPr>
              <a:t>penting</a:t>
            </a:r>
            <a:endParaRPr lang="en-US" sz="2200" dirty="0">
              <a:latin typeface="Arial Narrow" pitchFamily="34" charset="0"/>
            </a:endParaRPr>
          </a:p>
          <a:p>
            <a:pPr algn="just"/>
            <a:endParaRPr lang="en-US" sz="2200" dirty="0">
              <a:latin typeface="Arial Narrow" pitchFamily="34" charset="0"/>
            </a:endParaRPr>
          </a:p>
          <a:p>
            <a:pPr algn="just"/>
            <a:r>
              <a:rPr lang="en-US" sz="2200" dirty="0" err="1">
                <a:latin typeface="Arial Narrow" pitchFamily="34" charset="0"/>
              </a:rPr>
              <a:t>Awal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mulanya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Pancasila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terdaapat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dalam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kepustakaan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Budha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di</a:t>
            </a:r>
            <a:r>
              <a:rPr lang="en-US" sz="2200" dirty="0">
                <a:latin typeface="Arial Narrow" pitchFamily="34" charset="0"/>
              </a:rPr>
              <a:t> India, </a:t>
            </a:r>
            <a:r>
              <a:rPr lang="en-US" sz="2200" dirty="0" err="1">
                <a:latin typeface="Arial Narrow" pitchFamily="34" charset="0"/>
              </a:rPr>
              <a:t>dimana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didalamnya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terdapat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ajaran</a:t>
            </a:r>
            <a:r>
              <a:rPr lang="en-US" sz="2200" dirty="0">
                <a:latin typeface="Arial Narrow" pitchFamily="34" charset="0"/>
              </a:rPr>
              <a:t> moral  </a:t>
            </a:r>
            <a:r>
              <a:rPr lang="en-US" sz="2200" dirty="0" err="1">
                <a:latin typeface="Arial Narrow" pitchFamily="34" charset="0"/>
              </a:rPr>
              <a:t>dan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setiap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golongan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berbeda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kewajibannya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moralnya</a:t>
            </a:r>
            <a:r>
              <a:rPr lang="en-US" sz="2200" dirty="0">
                <a:latin typeface="Arial Narrow" pitchFamily="34" charset="0"/>
              </a:rPr>
              <a:t>  </a:t>
            </a:r>
            <a:r>
              <a:rPr lang="en-US" sz="2200" dirty="0" err="1">
                <a:latin typeface="Arial Narrow" pitchFamily="34" charset="0"/>
              </a:rPr>
              <a:t>yaitu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Dasasyiila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Saptasyiila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Pancasyiila</a:t>
            </a:r>
            <a:r>
              <a:rPr lang="en-US" sz="2200" dirty="0">
                <a:latin typeface="Arial Narrow" pitchFamily="34" charset="0"/>
              </a:rPr>
              <a:t>.</a:t>
            </a:r>
          </a:p>
          <a:p>
            <a:pPr algn="just"/>
            <a:endParaRPr lang="en-US" sz="2200" dirty="0">
              <a:latin typeface="Arial Narrow" pitchFamily="34" charset="0"/>
            </a:endParaRPr>
          </a:p>
          <a:p>
            <a:pPr algn="just"/>
            <a:endParaRPr lang="en-US" sz="2200" dirty="0">
              <a:latin typeface="Arial Narrow" pitchFamily="34" charset="0"/>
            </a:endParaRPr>
          </a:p>
          <a:p>
            <a:pPr algn="just"/>
            <a:endParaRPr lang="en-US" sz="2200" dirty="0">
              <a:latin typeface="Arial Narrow" pitchFamily="34" charset="0"/>
            </a:endParaRPr>
          </a:p>
          <a:p>
            <a:pPr algn="just"/>
            <a:r>
              <a:rPr lang="en-US" sz="2200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>
            <a:noAutofit/>
          </a:bodyPr>
          <a:lstStyle/>
          <a:p>
            <a:pPr algn="r">
              <a:lnSpc>
                <a:spcPts val="2500"/>
              </a:lnSpc>
            </a:pPr>
            <a:r>
              <a:rPr lang="en-US" sz="2400" dirty="0" err="1" smtClean="0"/>
              <a:t>Sistematika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Pancasila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Sejarah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fi-FI" sz="2400" dirty="0" smtClean="0"/>
              <a:t>Ketatanegaraan : Periode 17 Agustus 1945 – 27</a:t>
            </a:r>
            <a:br>
              <a:rPr lang="fi-FI" sz="2400" dirty="0" smtClean="0"/>
            </a:br>
            <a:r>
              <a:rPr lang="en-US" sz="2400" dirty="0" err="1" smtClean="0"/>
              <a:t>Desember</a:t>
            </a:r>
            <a:r>
              <a:rPr lang="en-US" sz="2400" dirty="0" smtClean="0"/>
              <a:t> 1949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terbentuknya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RI, </a:t>
            </a:r>
            <a:r>
              <a:rPr lang="en-US" sz="2000" dirty="0" err="1" smtClean="0"/>
              <a:t>konstitusi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UUD 1945 yang </a:t>
            </a:r>
            <a:r>
              <a:rPr lang="en-US" sz="2000" dirty="0" err="1" smtClean="0"/>
              <a:t>disahkan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PPKI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18 </a:t>
            </a:r>
            <a:r>
              <a:rPr lang="en-US" sz="2000" dirty="0" err="1" smtClean="0"/>
              <a:t>Agustus</a:t>
            </a:r>
            <a:r>
              <a:rPr lang="en-US" sz="2000" dirty="0" smtClean="0"/>
              <a:t> 1945 yang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pembukaannya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rumusan</a:t>
            </a:r>
            <a:r>
              <a:rPr lang="en-US" sz="2000" dirty="0" smtClean="0"/>
              <a:t> </a:t>
            </a:r>
            <a:r>
              <a:rPr lang="en-US" sz="2000" dirty="0" err="1" smtClean="0"/>
              <a:t>Pancasila</a:t>
            </a:r>
            <a:r>
              <a:rPr lang="en-US" sz="2000" dirty="0" smtClean="0"/>
              <a:t> (5 </a:t>
            </a:r>
            <a:r>
              <a:rPr lang="en-US" sz="2000" dirty="0" err="1" smtClean="0"/>
              <a:t>sila</a:t>
            </a:r>
            <a:r>
              <a:rPr lang="en-US" sz="2000" dirty="0" smtClean="0"/>
              <a:t>).</a:t>
            </a:r>
          </a:p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Presidensiil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kabinet</a:t>
            </a:r>
            <a:r>
              <a:rPr lang="en-US" sz="2000" dirty="0" smtClean="0"/>
              <a:t> </a:t>
            </a:r>
            <a:r>
              <a:rPr lang="en-US" sz="2000" dirty="0" err="1" smtClean="0"/>
              <a:t>bertanggungjawab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presiden</a:t>
            </a:r>
            <a:r>
              <a:rPr lang="en-US" sz="2000" dirty="0" smtClean="0"/>
              <a:t>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ketatanegaraan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sejak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Maklumat</a:t>
            </a:r>
            <a:r>
              <a:rPr lang="en-US" sz="2000" dirty="0" smtClean="0"/>
              <a:t> </a:t>
            </a:r>
            <a:r>
              <a:rPr lang="en-US" sz="2000" dirty="0" err="1" smtClean="0"/>
              <a:t>wapres</a:t>
            </a:r>
            <a:r>
              <a:rPr lang="en-US" sz="2000" dirty="0" smtClean="0"/>
              <a:t> No. X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16 </a:t>
            </a:r>
            <a:r>
              <a:rPr lang="en-US" sz="2000" dirty="0" err="1" smtClean="0"/>
              <a:t>Oktober</a:t>
            </a:r>
            <a:r>
              <a:rPr lang="en-US" sz="2000" dirty="0" smtClean="0"/>
              <a:t> 1945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KNIP yang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legislatif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 </a:t>
            </a:r>
            <a:r>
              <a:rPr lang="en-US" sz="2000" dirty="0" err="1" smtClean="0"/>
              <a:t>pembantu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presiden</a:t>
            </a:r>
            <a:endParaRPr lang="en-US" sz="2000" dirty="0" smtClean="0"/>
          </a:p>
          <a:p>
            <a:r>
              <a:rPr lang="en-US" sz="2000" dirty="0" err="1" smtClean="0"/>
              <a:t>Sejak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presidensiil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parlementer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menteri</a:t>
            </a:r>
            <a:r>
              <a:rPr lang="en-US" sz="2000" dirty="0" smtClean="0"/>
              <a:t> </a:t>
            </a:r>
            <a:r>
              <a:rPr lang="en-US" sz="2000" dirty="0" err="1" smtClean="0"/>
              <a:t>bertanggung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parlemen</a:t>
            </a:r>
            <a:r>
              <a:rPr lang="en-US" sz="2000" dirty="0" smtClean="0"/>
              <a:t> (KNIP).</a:t>
            </a:r>
          </a:p>
          <a:p>
            <a:r>
              <a:rPr lang="nn-NO" sz="2000" dirty="0" smtClean="0"/>
              <a:t>Sementara sistem pemerintahan berubah namun tekstual </a:t>
            </a:r>
            <a:r>
              <a:rPr lang="en-US" sz="2000" dirty="0" err="1" smtClean="0"/>
              <a:t>dalam</a:t>
            </a:r>
            <a:r>
              <a:rPr lang="en-US" sz="2000" dirty="0" smtClean="0"/>
              <a:t> UUD 1945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pemerintahan</a:t>
            </a:r>
            <a:r>
              <a:rPr lang="en-US" sz="2000" dirty="0" smtClean="0"/>
              <a:t> </a:t>
            </a:r>
            <a:r>
              <a:rPr lang="es-ES" sz="2000" dirty="0" smtClean="0"/>
              <a:t>dan </a:t>
            </a:r>
            <a:r>
              <a:rPr lang="es-ES" sz="2000" dirty="0" err="1" smtClean="0"/>
              <a:t>administrasi</a:t>
            </a:r>
            <a:r>
              <a:rPr lang="es-ES" sz="2000" dirty="0" smtClean="0"/>
              <a:t> negara </a:t>
            </a:r>
            <a:r>
              <a:rPr lang="es-ES" sz="2000" dirty="0" err="1" smtClean="0"/>
              <a:t>tersebut</a:t>
            </a:r>
            <a:r>
              <a:rPr lang="es-ES" sz="2000" dirty="0" smtClean="0"/>
              <a:t> </a:t>
            </a:r>
            <a:r>
              <a:rPr lang="es-ES" sz="2000" dirty="0" err="1" smtClean="0"/>
              <a:t>menyalahi</a:t>
            </a:r>
            <a:r>
              <a:rPr lang="es-ES" sz="2000" dirty="0" smtClean="0"/>
              <a:t> UUD 1945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60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680"/>
          </a:xfrm>
        </p:spPr>
        <p:txBody>
          <a:bodyPr/>
          <a:lstStyle/>
          <a:p>
            <a:r>
              <a:rPr lang="en-US" sz="1700" smtClean="0"/>
              <a:t>Atas dasar KMB, terjadi perubahan sistem ketatanegaraan Indonesia dari negara kesatuan menajdi negara RIS</a:t>
            </a:r>
          </a:p>
          <a:p>
            <a:r>
              <a:rPr lang="en-US" sz="1700" smtClean="0"/>
              <a:t>Sebagai negara RIS, maka UUD 1945 tidak berlaku lagi sehingga rumusan Pancasila dalam pembukaan UUD 1945 juga tidak berlaku.</a:t>
            </a:r>
          </a:p>
          <a:p>
            <a:r>
              <a:rPr lang="en-US" sz="1700" smtClean="0"/>
              <a:t>27 Desember 1949 disepakatilah konstitusi RIS. UUD 1945 hanya </a:t>
            </a:r>
            <a:r>
              <a:rPr lang="it-IT" sz="1700" smtClean="0"/>
              <a:t>berlaku di negara bagian RI.</a:t>
            </a:r>
          </a:p>
          <a:p>
            <a:r>
              <a:rPr lang="en-US" sz="1700" smtClean="0"/>
              <a:t>Dalam mukaddimah konstitusi RIS, terdapat rumusan dan sistematika</a:t>
            </a:r>
          </a:p>
          <a:p>
            <a:r>
              <a:rPr lang="en-US" sz="1700" smtClean="0"/>
              <a:t>Pancasila yaitu :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smtClean="0"/>
              <a:t> Ketuhanan yang maha Esa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smtClean="0"/>
              <a:t> Peri Kemanusiaan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smtClean="0"/>
              <a:t> Kebangsaan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smtClean="0"/>
              <a:t> Kerakyatan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smtClean="0"/>
              <a:t> Keadilan Sosial</a:t>
            </a:r>
          </a:p>
          <a:p>
            <a:r>
              <a:rPr lang="en-US" sz="1700" smtClean="0"/>
              <a:t>Mukaddimah tersebut telah menghapuskan sama sekali jiwa, semangat atau isi mukaddimah UUD 1945 sebagai penerjemahan resmi </a:t>
            </a:r>
            <a:r>
              <a:rPr lang="fi-FI" sz="1700" smtClean="0"/>
              <a:t>proklamasi kemerdekaan Indonesia, termasuk perubahan susunan kata-kata kelima sila dalam Pancasila.</a:t>
            </a:r>
          </a:p>
          <a:p>
            <a:r>
              <a:rPr lang="en-US" sz="1700" smtClean="0"/>
              <a:t>Masa ini membuka jalan bagi penafsiran Pancasila secara bebas dan sesuka hati sehingga menjadi sumber segala penyelewengan di dalam sejarah ketatanegaraan Indonesia</a:t>
            </a:r>
          </a:p>
        </p:txBody>
      </p:sp>
    </p:spTree>
    <p:extLst>
      <p:ext uri="{BB962C8B-B14F-4D97-AF65-F5344CB8AC3E}">
        <p14:creationId xmlns="" xmlns:p14="http://schemas.microsoft.com/office/powerpoint/2010/main" val="41644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48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Dekrit</a:t>
            </a:r>
            <a:r>
              <a:rPr lang="en-US" sz="1800" dirty="0" smtClean="0"/>
              <a:t> </a:t>
            </a:r>
            <a:r>
              <a:rPr lang="en-US" sz="1800" dirty="0" err="1" smtClean="0"/>
              <a:t>Presiden</a:t>
            </a:r>
            <a:r>
              <a:rPr lang="en-US" sz="1800" dirty="0" smtClean="0"/>
              <a:t> 5 </a:t>
            </a:r>
            <a:r>
              <a:rPr lang="en-US" sz="1800" dirty="0" err="1" smtClean="0"/>
              <a:t>Juli</a:t>
            </a:r>
            <a:r>
              <a:rPr lang="en-US" sz="1800" dirty="0" smtClean="0"/>
              <a:t> 1959 </a:t>
            </a:r>
            <a:r>
              <a:rPr lang="en-US" sz="1800" dirty="0" err="1" smtClean="0"/>
              <a:t>menandai</a:t>
            </a:r>
            <a:r>
              <a:rPr lang="en-US" sz="1800" dirty="0" smtClean="0"/>
              <a:t> </a:t>
            </a:r>
            <a:r>
              <a:rPr lang="en-US" sz="1800" dirty="0" err="1" smtClean="0"/>
              <a:t>kembali</a:t>
            </a:r>
            <a:r>
              <a:rPr lang="en-US" sz="1800" dirty="0" smtClean="0"/>
              <a:t> </a:t>
            </a:r>
            <a:r>
              <a:rPr lang="en-US" sz="1800" dirty="0" err="1" smtClean="0"/>
              <a:t>berlakunya</a:t>
            </a:r>
            <a:r>
              <a:rPr lang="en-US" sz="1800" dirty="0" smtClean="0"/>
              <a:t> UUD 1945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rumusan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sistematika</a:t>
            </a:r>
            <a:r>
              <a:rPr lang="en-US" sz="1800" dirty="0" smtClean="0"/>
              <a:t> </a:t>
            </a:r>
            <a:r>
              <a:rPr lang="en-US" sz="1800" dirty="0" err="1" smtClean="0"/>
              <a:t>Pancasila</a:t>
            </a:r>
            <a:r>
              <a:rPr lang="en-US" sz="1800" dirty="0" smtClean="0"/>
              <a:t> </a:t>
            </a:r>
            <a:r>
              <a:rPr lang="en-US" sz="1800" dirty="0" err="1" smtClean="0"/>
              <a:t>tetap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tercantum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pembukaan</a:t>
            </a:r>
            <a:r>
              <a:rPr lang="en-US" sz="1800" dirty="0" smtClean="0"/>
              <a:t> UUD 1945 </a:t>
            </a:r>
            <a:r>
              <a:rPr lang="en-US" sz="1800" dirty="0" err="1" smtClean="0"/>
              <a:t>alineia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empat</a:t>
            </a:r>
            <a:r>
              <a:rPr lang="en-US" sz="1800" dirty="0" smtClean="0"/>
              <a:t>.</a:t>
            </a:r>
          </a:p>
          <a:p>
            <a:r>
              <a:rPr lang="sv-SE" sz="1800" dirty="0" smtClean="0"/>
              <a:t>Untuk mewujudkan pemerintahan negara berdasar UUD 1945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Pancasila</a:t>
            </a:r>
            <a:r>
              <a:rPr lang="en-US" sz="1800" dirty="0" smtClean="0"/>
              <a:t> </a:t>
            </a:r>
            <a:r>
              <a:rPr lang="en-US" sz="1800" dirty="0" err="1" smtClean="0"/>
              <a:t>dibentuklah</a:t>
            </a:r>
            <a:r>
              <a:rPr lang="en-US" sz="1800" dirty="0" smtClean="0"/>
              <a:t> </a:t>
            </a:r>
            <a:r>
              <a:rPr lang="en-US" sz="1800" dirty="0" err="1" smtClean="0"/>
              <a:t>alat-alat</a:t>
            </a:r>
            <a:r>
              <a:rPr lang="en-US" sz="1800" dirty="0" smtClean="0"/>
              <a:t> </a:t>
            </a:r>
            <a:r>
              <a:rPr lang="en-US" sz="1800" dirty="0" err="1" smtClean="0"/>
              <a:t>perlengkapan</a:t>
            </a:r>
            <a:r>
              <a:rPr lang="en-US" sz="1800" dirty="0" smtClean="0"/>
              <a:t> </a:t>
            </a:r>
            <a:r>
              <a:rPr lang="en-US" sz="1800" dirty="0" err="1" smtClean="0"/>
              <a:t>negara</a:t>
            </a:r>
            <a:r>
              <a:rPr lang="en-US" sz="1800" dirty="0" smtClean="0"/>
              <a:t> 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err="1" smtClean="0"/>
              <a:t>Presiden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Menteri-Menteri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DPR-GR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MPRS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DPAS</a:t>
            </a:r>
          </a:p>
          <a:p>
            <a:r>
              <a:rPr lang="fi-FI" sz="1800" dirty="0" smtClean="0"/>
              <a:t>Meski kembali ke UUD 1945, namun dalam sistem </a:t>
            </a:r>
            <a:r>
              <a:rPr lang="en-US" sz="1800" dirty="0" err="1" smtClean="0"/>
              <a:t>ketatanegaraan</a:t>
            </a:r>
            <a:r>
              <a:rPr lang="en-US" sz="1800" dirty="0" smtClean="0"/>
              <a:t> 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penyimpangan</a:t>
            </a:r>
            <a:r>
              <a:rPr lang="en-US" sz="1800" dirty="0" smtClean="0"/>
              <a:t> 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err="1" smtClean="0"/>
              <a:t>Pelaksanaan</a:t>
            </a:r>
            <a:r>
              <a:rPr lang="en-US" sz="1600" dirty="0" smtClean="0"/>
              <a:t> </a:t>
            </a:r>
            <a:r>
              <a:rPr lang="en-US" sz="1600" dirty="0" err="1" smtClean="0"/>
              <a:t>demokrasi</a:t>
            </a:r>
            <a:r>
              <a:rPr lang="en-US" sz="1600" dirty="0" smtClean="0"/>
              <a:t> </a:t>
            </a:r>
            <a:r>
              <a:rPr lang="en-US" sz="1600" dirty="0" err="1" smtClean="0"/>
              <a:t>terpimpin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presiden</a:t>
            </a:r>
            <a:r>
              <a:rPr lang="en-US" sz="1600" dirty="0" smtClean="0"/>
              <a:t> </a:t>
            </a:r>
            <a:r>
              <a:rPr lang="en-US" sz="1600" dirty="0" err="1" smtClean="0"/>
              <a:t>membentuk</a:t>
            </a:r>
            <a:r>
              <a:rPr lang="en-US" sz="1600" dirty="0" smtClean="0"/>
              <a:t> MPRS &amp; DPAS</a:t>
            </a:r>
          </a:p>
          <a:p>
            <a:pPr lvl="1">
              <a:buFont typeface="Wingdings" pitchFamily="2" charset="2"/>
              <a:buChar char="q"/>
            </a:pPr>
            <a:r>
              <a:rPr lang="fi-FI" sz="1600" dirty="0" smtClean="0"/>
              <a:t>Penentuan masa jabatan presiden seumur hidup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err="1" smtClean="0"/>
              <a:t>Berdirinya</a:t>
            </a:r>
            <a:r>
              <a:rPr lang="en-US" sz="1600" dirty="0" smtClean="0"/>
              <a:t> PKI yang </a:t>
            </a:r>
            <a:r>
              <a:rPr lang="en-US" sz="1600" dirty="0" err="1" smtClean="0"/>
              <a:t>berhaluan</a:t>
            </a:r>
            <a:r>
              <a:rPr lang="en-US" sz="1600" dirty="0" smtClean="0"/>
              <a:t> </a:t>
            </a:r>
            <a:r>
              <a:rPr lang="en-US" sz="1600" dirty="0" err="1" smtClean="0"/>
              <a:t>atheisme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n-US" sz="1600" dirty="0" err="1" smtClean="0"/>
              <a:t>Adanya</a:t>
            </a:r>
            <a:r>
              <a:rPr lang="en-US" sz="1600" dirty="0" smtClean="0"/>
              <a:t> </a:t>
            </a:r>
            <a:r>
              <a:rPr lang="en-US" sz="1600" dirty="0" err="1" smtClean="0"/>
              <a:t>kudeta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PKI yang </a:t>
            </a:r>
            <a:r>
              <a:rPr lang="en-US" sz="1600" dirty="0" err="1" smtClean="0"/>
              <a:t>jelas-jelas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membentuk</a:t>
            </a:r>
            <a:r>
              <a:rPr lang="en-US" sz="1600" dirty="0" smtClean="0"/>
              <a:t> </a:t>
            </a:r>
            <a:r>
              <a:rPr lang="en-US" sz="1600" dirty="0" err="1" smtClean="0"/>
              <a:t>negara</a:t>
            </a:r>
            <a:r>
              <a:rPr lang="en-US" sz="1600" dirty="0" smtClean="0"/>
              <a:t> </a:t>
            </a:r>
            <a:r>
              <a:rPr lang="en-US" sz="1600" dirty="0" err="1" smtClean="0"/>
              <a:t>komunis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Indonesia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penyimpangan</a:t>
            </a:r>
            <a:r>
              <a:rPr lang="en-US" sz="1600" dirty="0" smtClean="0"/>
              <a:t> </a:t>
            </a:r>
            <a:r>
              <a:rPr lang="en-US" sz="1600" dirty="0" err="1" smtClean="0"/>
              <a:t>terbesar</a:t>
            </a:r>
            <a:endParaRPr lang="en-US" sz="1600" dirty="0" smtClean="0"/>
          </a:p>
          <a:p>
            <a:r>
              <a:rPr lang="en-US" sz="1800" dirty="0" err="1" smtClean="0"/>
              <a:t>Menyikapi</a:t>
            </a:r>
            <a:r>
              <a:rPr lang="en-US" sz="1800" dirty="0" smtClean="0"/>
              <a:t> </a:t>
            </a:r>
            <a:r>
              <a:rPr lang="en-US" sz="1800" dirty="0" err="1" smtClean="0"/>
              <a:t>kondisi</a:t>
            </a:r>
            <a:r>
              <a:rPr lang="en-US" sz="1800" dirty="0" smtClean="0"/>
              <a:t> </a:t>
            </a:r>
            <a:r>
              <a:rPr lang="en-US" sz="1800" dirty="0" err="1" smtClean="0"/>
              <a:t>ketatanegaraan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semrawut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, </a:t>
            </a:r>
            <a:r>
              <a:rPr lang="en-US" sz="1800" dirty="0" err="1" smtClean="0"/>
              <a:t>memunculkan</a:t>
            </a:r>
            <a:r>
              <a:rPr lang="en-US" sz="1800" dirty="0" smtClean="0"/>
              <a:t> </a:t>
            </a:r>
            <a:r>
              <a:rPr lang="en-US" sz="1800" dirty="0" err="1" smtClean="0"/>
              <a:t>Tritura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isinya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pelaksanaan</a:t>
            </a:r>
            <a:r>
              <a:rPr lang="en-US" sz="1800" dirty="0" smtClean="0"/>
              <a:t> </a:t>
            </a:r>
            <a:r>
              <a:rPr lang="en-US" sz="1800" dirty="0" err="1" smtClean="0"/>
              <a:t>kembali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murni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konsekuen</a:t>
            </a:r>
            <a:r>
              <a:rPr lang="en-US" sz="1800" dirty="0" smtClean="0"/>
              <a:t> </a:t>
            </a:r>
            <a:r>
              <a:rPr lang="en-US" sz="1800" dirty="0" err="1" smtClean="0"/>
              <a:t>Pancasila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UUD </a:t>
            </a:r>
            <a:r>
              <a:rPr lang="en-US" sz="1800" dirty="0" smtClean="0"/>
              <a:t>1945</a:t>
            </a:r>
            <a:endParaRPr lang="en-US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36157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94360"/>
            <a:ext cx="8229600" cy="5532120"/>
          </a:xfrm>
        </p:spPr>
        <p:txBody>
          <a:bodyPr rtlCol="0">
            <a:normAutofit fontScale="92500" lnSpcReduction="10000"/>
          </a:bodyPr>
          <a:lstStyle/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Masa</a:t>
            </a:r>
            <a:r>
              <a:rPr lang="en-US" dirty="0" smtClean="0"/>
              <a:t> 5 </a:t>
            </a:r>
            <a:r>
              <a:rPr lang="en-US" dirty="0" err="1" smtClean="0"/>
              <a:t>Juli</a:t>
            </a:r>
            <a:r>
              <a:rPr lang="en-US" dirty="0" smtClean="0"/>
              <a:t> 1959 – 11 </a:t>
            </a:r>
            <a:r>
              <a:rPr lang="en-US" dirty="0" err="1" smtClean="0"/>
              <a:t>Maret</a:t>
            </a:r>
            <a:r>
              <a:rPr lang="en-US" dirty="0" smtClean="0"/>
              <a:t> 1966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penyelewengan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Keluarlah</a:t>
            </a:r>
            <a:r>
              <a:rPr lang="en-US" dirty="0" smtClean="0"/>
              <a:t> </a:t>
            </a:r>
            <a:r>
              <a:rPr lang="en-US" dirty="0" err="1" smtClean="0"/>
              <a:t>Tritura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terbitnya</a:t>
            </a:r>
            <a:r>
              <a:rPr lang="en-US" dirty="0" smtClean="0"/>
              <a:t> </a:t>
            </a:r>
            <a:r>
              <a:rPr lang="en-US" dirty="0" err="1" smtClean="0"/>
              <a:t>Supersemar</a:t>
            </a:r>
            <a:r>
              <a:rPr lang="en-US" dirty="0" smtClean="0"/>
              <a:t> 1966</a:t>
            </a:r>
          </a:p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Masa</a:t>
            </a:r>
            <a:r>
              <a:rPr lang="en-US" dirty="0" smtClean="0"/>
              <a:t> 11 </a:t>
            </a:r>
            <a:r>
              <a:rPr lang="en-US" dirty="0" err="1" smtClean="0"/>
              <a:t>Maret</a:t>
            </a:r>
            <a:r>
              <a:rPr lang="en-US" dirty="0" smtClean="0"/>
              <a:t> 1966 – 19 </a:t>
            </a:r>
            <a:r>
              <a:rPr lang="en-US" dirty="0" err="1" smtClean="0"/>
              <a:t>Oktober</a:t>
            </a:r>
            <a:r>
              <a:rPr lang="en-US" dirty="0" smtClean="0"/>
              <a:t> 1999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Kilasan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Kelemahan</a:t>
            </a:r>
            <a:r>
              <a:rPr lang="en-US" dirty="0" smtClean="0"/>
              <a:t> UUD 1945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Presiden</a:t>
            </a:r>
            <a:r>
              <a:rPr lang="en-US" dirty="0" smtClean="0"/>
              <a:t> </a:t>
            </a:r>
            <a:r>
              <a:rPr lang="en-US" dirty="0" err="1" smtClean="0"/>
              <a:t>Soeharto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rekrutmen</a:t>
            </a:r>
            <a:r>
              <a:rPr lang="en-US" dirty="0" smtClean="0"/>
              <a:t> MPR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nn-NO" dirty="0" smtClean="0"/>
              <a:t>susunan dan kedudukan parlemen, meski pemilu terselenggara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21 Mei 1998 </a:t>
            </a:r>
            <a:r>
              <a:rPr lang="en-US" dirty="0" err="1" smtClean="0"/>
              <a:t>Presiden</a:t>
            </a:r>
            <a:r>
              <a:rPr lang="en-US" dirty="0" smtClean="0"/>
              <a:t> </a:t>
            </a:r>
            <a:r>
              <a:rPr lang="en-US" dirty="0" err="1" smtClean="0"/>
              <a:t>Soeharto</a:t>
            </a:r>
            <a:r>
              <a:rPr lang="en-US" dirty="0" smtClean="0"/>
              <a:t> </a:t>
            </a:r>
            <a:r>
              <a:rPr lang="en-US" dirty="0" err="1" smtClean="0"/>
              <a:t>mengundurkan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19 </a:t>
            </a:r>
            <a:r>
              <a:rPr lang="en-US" dirty="0" err="1" smtClean="0"/>
              <a:t>Oktober</a:t>
            </a:r>
            <a:r>
              <a:rPr lang="en-US" dirty="0" smtClean="0"/>
              <a:t> 1999 – </a:t>
            </a:r>
            <a:r>
              <a:rPr lang="en-US" dirty="0" err="1" smtClean="0"/>
              <a:t>Sekarang</a:t>
            </a:r>
            <a:endParaRPr lang="en-US" dirty="0" smtClean="0"/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 BJ </a:t>
            </a:r>
            <a:r>
              <a:rPr lang="en-US" dirty="0" err="1" smtClean="0"/>
              <a:t>Habibie</a:t>
            </a:r>
            <a:r>
              <a:rPr lang="en-US" dirty="0" smtClean="0"/>
              <a:t> </a:t>
            </a:r>
            <a:r>
              <a:rPr lang="en-US" dirty="0" err="1" smtClean="0"/>
              <a:t>ditolak</a:t>
            </a:r>
            <a:r>
              <a:rPr lang="en-US" dirty="0" smtClean="0"/>
              <a:t> MPR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da-DK" dirty="0" smtClean="0"/>
              <a:t> Amandemen I UUD 1945 (19 Oktober 1999 – 18 Agustus 2000)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da-DK" dirty="0" smtClean="0"/>
              <a:t> Amandemen II UUD 1945 (18 Agustus 2000 – 9 Nov 2001)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da-DK" dirty="0" smtClean="0"/>
              <a:t> Amandemen III UUD 1945 (9 November 2001 – 10 Agustus 2002)</a:t>
            </a:r>
          </a:p>
          <a:p>
            <a:pPr marL="772584" lvl="1" indent="-297147" defTabSz="95087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 </a:t>
            </a:r>
            <a:r>
              <a:rPr lang="en-US" dirty="0" err="1" smtClean="0"/>
              <a:t>Amandemen</a:t>
            </a:r>
            <a:r>
              <a:rPr lang="en-US" dirty="0" smtClean="0"/>
              <a:t> IV UUD 1945 (10 </a:t>
            </a:r>
            <a:r>
              <a:rPr lang="en-US" dirty="0" err="1" smtClean="0"/>
              <a:t>Agustus</a:t>
            </a:r>
            <a:r>
              <a:rPr lang="en-US" dirty="0" smtClean="0"/>
              <a:t> 2002 - </a:t>
            </a:r>
            <a:r>
              <a:rPr lang="en-US" dirty="0" err="1" smtClean="0"/>
              <a:t>sekarang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970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965960"/>
          </a:xfrm>
        </p:spPr>
        <p:txBody>
          <a:bodyPr rtlCol="0">
            <a:noAutofit/>
          </a:bodyPr>
          <a:lstStyle/>
          <a:p>
            <a:pPr algn="l" defTabSz="950874" fontAlgn="auto">
              <a:spcAft>
                <a:spcPts val="0"/>
              </a:spcAft>
              <a:defRPr/>
            </a:pP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Hasil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Amandemen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UUD 1945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mempertegas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deklarasi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 dari semula hanya ada di dalam penjelasan menjadi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UUD ‘45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31720"/>
            <a:ext cx="8229600" cy="3794760"/>
          </a:xfrm>
        </p:spPr>
        <p:txBody>
          <a:bodyPr rtlCol="0">
            <a:normAutofit/>
          </a:bodyPr>
          <a:lstStyle/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ditegaskan</a:t>
            </a:r>
            <a:endParaRPr lang="en-US" dirty="0" smtClean="0"/>
          </a:p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Dasar hukum sistem pemilu diatur</a:t>
            </a:r>
          </a:p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presiden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wakil</a:t>
            </a:r>
            <a:r>
              <a:rPr lang="en-US" dirty="0" smtClean="0"/>
              <a:t> </a:t>
            </a:r>
            <a:r>
              <a:rPr lang="en-US" dirty="0" err="1" smtClean="0"/>
              <a:t>presiden</a:t>
            </a:r>
            <a:endParaRPr lang="en-US" dirty="0" smtClean="0"/>
          </a:p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Periodisasi lembaga kepresidenan dibatasi secara </a:t>
            </a:r>
            <a:r>
              <a:rPr lang="en-US" dirty="0" err="1" smtClean="0"/>
              <a:t>tegas</a:t>
            </a:r>
            <a:endParaRPr lang="en-US" dirty="0" smtClean="0"/>
          </a:p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kehakiman</a:t>
            </a:r>
            <a:r>
              <a:rPr lang="en-US" dirty="0" smtClean="0"/>
              <a:t> yang </a:t>
            </a:r>
            <a:r>
              <a:rPr lang="en-US" dirty="0" err="1" smtClean="0"/>
              <a:t>mandiri</a:t>
            </a:r>
            <a:endParaRPr lang="en-US" dirty="0" smtClean="0"/>
          </a:p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Akuntabilitas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rekrutmen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parleman</a:t>
            </a:r>
            <a:r>
              <a:rPr lang="en-US" dirty="0" smtClean="0"/>
              <a:t> (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terbanyak</a:t>
            </a:r>
            <a:r>
              <a:rPr lang="en-US" dirty="0" smtClean="0"/>
              <a:t>)</a:t>
            </a:r>
          </a:p>
          <a:p>
            <a:pPr marL="356578" indent="-356578" defTabSz="95087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tegas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HAM</a:t>
            </a:r>
          </a:p>
        </p:txBody>
      </p:sp>
    </p:spTree>
    <p:extLst>
      <p:ext uri="{BB962C8B-B14F-4D97-AF65-F5344CB8AC3E}">
        <p14:creationId xmlns="" xmlns:p14="http://schemas.microsoft.com/office/powerpoint/2010/main" val="15020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356578" indent="-356578" algn="ctr" defTabSz="95087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amandemen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UUD 1945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sedikitpun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pembukaan</a:t>
            </a:r>
            <a:r>
              <a:rPr lang="en-US" dirty="0" smtClean="0"/>
              <a:t> UUD 1945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hakekatnya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ruh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proklamasi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diubahnya</a:t>
            </a:r>
            <a:r>
              <a:rPr lang="en-US" dirty="0" smtClean="0"/>
              <a:t> </a:t>
            </a:r>
            <a:r>
              <a:rPr lang="en-US" dirty="0" err="1" smtClean="0"/>
              <a:t>Pembukaan</a:t>
            </a:r>
            <a:r>
              <a:rPr lang="en-US" dirty="0" smtClean="0"/>
              <a:t> UUD 1945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sv-SE" dirty="0" smtClean="0"/>
              <a:t>sistematika dan rumusan Pancasila tidak mengalami </a:t>
            </a:r>
            <a:r>
              <a:rPr lang="en-US" dirty="0" err="1" smtClean="0"/>
              <a:t>perubahan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197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filsafat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terbukti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fi-FI" dirty="0" smtClean="0"/>
              <a:t>perubahan sistem ketatanegaraan Indonesia hingga saat ini. Ini </a:t>
            </a:r>
            <a:r>
              <a:rPr lang="sv-SE" dirty="0" smtClean="0"/>
              <a:t>artinya, sistem filsafat </a:t>
            </a:r>
            <a:r>
              <a:rPr lang="sv-SE" dirty="0" smtClean="0"/>
              <a:t>dalam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kodrati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selaras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idealitas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668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3250" y="630238"/>
            <a:ext cx="7848600" cy="76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Arial Narrow" pitchFamily="34" charset="0"/>
              </a:rPr>
              <a:t>Pancasyiila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berisi</a:t>
            </a:r>
            <a:r>
              <a:rPr lang="en-US" sz="2200" dirty="0">
                <a:latin typeface="Arial Narrow" pitchFamily="34" charset="0"/>
              </a:rPr>
              <a:t> lima </a:t>
            </a:r>
            <a:r>
              <a:rPr lang="en-US" sz="2200" dirty="0" err="1">
                <a:latin typeface="Arial Narrow" pitchFamily="34" charset="0"/>
              </a:rPr>
              <a:t>larangan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yaitu</a:t>
            </a:r>
            <a:r>
              <a:rPr lang="en-US" sz="2200" dirty="0">
                <a:latin typeface="Arial Narrow" pitchFamily="34" charset="0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en-US" sz="2200" b="1" i="1" dirty="0" err="1">
                <a:latin typeface="Arial Narrow" pitchFamily="34" charset="0"/>
              </a:rPr>
              <a:t>Panatida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veramani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sikhapadam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samadyani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larangan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mencabut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nyawa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mahluk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hidup</a:t>
            </a: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i="1" dirty="0" err="1">
                <a:latin typeface="Arial Narrow" pitchFamily="34" charset="0"/>
              </a:rPr>
              <a:t>Dinna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dana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veramani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sikha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padam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samadiyani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larangan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mengambil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barang</a:t>
            </a:r>
            <a:r>
              <a:rPr lang="en-US" sz="2200" dirty="0">
                <a:latin typeface="Arial Narrow" pitchFamily="34" charset="0"/>
              </a:rPr>
              <a:t> yang </a:t>
            </a:r>
            <a:r>
              <a:rPr lang="en-US" sz="2200" dirty="0" err="1">
                <a:latin typeface="Arial Narrow" pitchFamily="34" charset="0"/>
              </a:rPr>
              <a:t>tidak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diberikan</a:t>
            </a: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i="1" dirty="0" err="1">
                <a:latin typeface="Arial Narrow" pitchFamily="34" charset="0"/>
              </a:rPr>
              <a:t>Kameshu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micchacara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veramani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shikapadam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samadiyani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larangan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bagi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perbuatan</a:t>
            </a:r>
            <a:r>
              <a:rPr lang="en-US" sz="2200" dirty="0">
                <a:latin typeface="Arial Narrow" pitchFamily="34" charset="0"/>
              </a:rPr>
              <a:t> yang </a:t>
            </a:r>
            <a:r>
              <a:rPr lang="en-US" sz="2200" dirty="0" err="1">
                <a:latin typeface="Arial Narrow" pitchFamily="34" charset="0"/>
              </a:rPr>
              <a:t>belum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ada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ikatan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pernikahan</a:t>
            </a: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i="1" dirty="0" err="1">
                <a:latin typeface="Arial Narrow" pitchFamily="34" charset="0"/>
              </a:rPr>
              <a:t>Musawada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veramani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sikapadam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samadiyani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larangan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berkata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dusta</a:t>
            </a: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i="1" dirty="0" err="1">
                <a:latin typeface="Arial Narrow" pitchFamily="34" charset="0"/>
              </a:rPr>
              <a:t>Sura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Meraya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Masjja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pamada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tikana</a:t>
            </a:r>
            <a:r>
              <a:rPr lang="en-US" sz="2200" b="1" i="1" dirty="0">
                <a:latin typeface="Arial Narrow" pitchFamily="34" charset="0"/>
              </a:rPr>
              <a:t> </a:t>
            </a:r>
            <a:r>
              <a:rPr lang="en-US" sz="2200" b="1" i="1" dirty="0" err="1">
                <a:latin typeface="Arial Narrow" pitchFamily="34" charset="0"/>
              </a:rPr>
              <a:t>veramani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larangan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meminum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minuman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keras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karena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dapat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menhilangkan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pikiran</a:t>
            </a:r>
            <a:r>
              <a:rPr lang="en-US" sz="2200" dirty="0">
                <a:latin typeface="Arial Narrow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3250" y="630238"/>
            <a:ext cx="78486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Arial Narrow" pitchFamily="34" charset="0"/>
              </a:rPr>
              <a:t>Kebudayaan</a:t>
            </a:r>
            <a:r>
              <a:rPr lang="en-US" sz="2200" dirty="0">
                <a:latin typeface="Arial Narrow" pitchFamily="34" charset="0"/>
              </a:rPr>
              <a:t> India 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 Indonesia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melalui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penyebaran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agama Hindu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dan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Budha</a:t>
            </a:r>
            <a:endParaRPr lang="en-US" sz="2200" dirty="0">
              <a:latin typeface="Arial Narrow" pitchFamily="34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Perkataan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Pancasila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dalam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khasanah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kesusasteraan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nenek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moyang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kita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pada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masa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kerajaan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Majapahit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dibawah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Raja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Hayam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Wuruk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dan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Patih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Gajah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Mada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,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dapat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 Narrow" pitchFamily="34" charset="0"/>
                <a:sym typeface="Wingdings" pitchFamily="2" charset="2"/>
              </a:rPr>
              <a:t>ditemukan</a:t>
            </a:r>
            <a:r>
              <a:rPr lang="en-US" sz="2200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dalam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keropak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Arial Narrow" pitchFamily="34" charset="0"/>
                <a:sym typeface="Wingdings" pitchFamily="2" charset="2"/>
              </a:rPr>
              <a:t>Negara </a:t>
            </a:r>
            <a:r>
              <a:rPr lang="en-US" sz="2200" dirty="0" err="1" smtClean="0">
                <a:latin typeface="Arial Narrow" pitchFamily="34" charset="0"/>
                <a:sym typeface="Wingdings" pitchFamily="2" charset="2"/>
              </a:rPr>
              <a:t>Kertagama</a:t>
            </a:r>
            <a:r>
              <a:rPr lang="en-US" sz="2200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yang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berupa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syair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pujian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(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kakawin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)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pujangga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Empu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PraPanca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yang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ditulis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pada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tahun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1365 yang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dapat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kita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temui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dalam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sarga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53 bait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ke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2 yang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berbunyi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sbb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Arial Narrow" pitchFamily="34" charset="0"/>
                <a:sym typeface="Wingdings" pitchFamily="2" charset="2"/>
              </a:rPr>
              <a:t>“</a:t>
            </a:r>
            <a:r>
              <a:rPr lang="en-US" sz="2200" b="1" i="1" dirty="0" err="1">
                <a:latin typeface="Arial Narrow" pitchFamily="34" charset="0"/>
                <a:sym typeface="Wingdings" pitchFamily="2" charset="2"/>
              </a:rPr>
              <a:t>yatnaggegwani</a:t>
            </a:r>
            <a:r>
              <a:rPr lang="en-US" sz="2200" b="1" i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i="1" dirty="0" err="1">
                <a:latin typeface="Arial Narrow" pitchFamily="34" charset="0"/>
                <a:sym typeface="Wingdings" pitchFamily="2" charset="2"/>
              </a:rPr>
              <a:t>pancasyilla</a:t>
            </a:r>
            <a:r>
              <a:rPr lang="en-US" sz="2200" b="1" i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i="1" dirty="0" err="1">
                <a:latin typeface="Arial Narrow" pitchFamily="34" charset="0"/>
                <a:sym typeface="Wingdings" pitchFamily="2" charset="2"/>
              </a:rPr>
              <a:t>kertasangskarbhiseka</a:t>
            </a:r>
            <a:r>
              <a:rPr lang="en-US" sz="2200" b="1" i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i="1" dirty="0" err="1">
                <a:latin typeface="Arial Narrow" pitchFamily="34" charset="0"/>
                <a:sym typeface="Wingdings" pitchFamily="2" charset="2"/>
              </a:rPr>
              <a:t>krama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”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yaitu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Raja </a:t>
            </a:r>
            <a:r>
              <a:rPr lang="en-US" sz="2200" dirty="0" err="1" smtClean="0">
                <a:latin typeface="Arial Narrow" pitchFamily="34" charset="0"/>
                <a:sym typeface="Wingdings" pitchFamily="2" charset="2"/>
              </a:rPr>
              <a:t>menjalankan</a:t>
            </a:r>
            <a:r>
              <a:rPr lang="en-US" sz="2200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dengan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setia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pada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Pancasila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begitu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pula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upacara-upacara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ibadat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dan</a:t>
            </a:r>
            <a:r>
              <a:rPr lang="en-US" sz="22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 Narrow" pitchFamily="34" charset="0"/>
                <a:sym typeface="Wingdings" pitchFamily="2" charset="2"/>
              </a:rPr>
              <a:t>penobatan</a:t>
            </a: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250" y="630238"/>
            <a:ext cx="7848600" cy="7708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Arial Narrow" pitchFamily="34" charset="0"/>
                <a:cs typeface="+mn-cs"/>
              </a:rPr>
              <a:t>Setelah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Majapahit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Runtuh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dan</a:t>
            </a:r>
            <a:r>
              <a:rPr lang="en-US" sz="2200" dirty="0">
                <a:latin typeface="Arial Narrow" pitchFamily="34" charset="0"/>
                <a:cs typeface="+mn-cs"/>
              </a:rPr>
              <a:t> agama Islam </a:t>
            </a:r>
            <a:r>
              <a:rPr lang="en-US" sz="2200" dirty="0" err="1">
                <a:latin typeface="Arial Narrow" pitchFamily="34" charset="0"/>
                <a:cs typeface="+mn-cs"/>
              </a:rPr>
              <a:t>mulai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menyebar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ke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seluruhnusatara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pada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saat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itu</a:t>
            </a:r>
            <a:r>
              <a:rPr lang="en-US" sz="2200" dirty="0">
                <a:latin typeface="Arial Narrow" pitchFamily="34" charset="0"/>
                <a:cs typeface="+mn-cs"/>
              </a:rPr>
              <a:t>, </a:t>
            </a:r>
            <a:r>
              <a:rPr lang="en-US" sz="2200" dirty="0" err="1">
                <a:latin typeface="Arial Narrow" pitchFamily="34" charset="0"/>
                <a:cs typeface="+mn-cs"/>
              </a:rPr>
              <a:t>sisa-sisa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ajaran</a:t>
            </a:r>
            <a:r>
              <a:rPr lang="en-US" sz="2200" dirty="0">
                <a:latin typeface="Arial Narrow" pitchFamily="34" charset="0"/>
                <a:cs typeface="+mn-cs"/>
              </a:rPr>
              <a:t> moral </a:t>
            </a:r>
            <a:r>
              <a:rPr lang="en-US" sz="2200" dirty="0" err="1">
                <a:latin typeface="Arial Narrow" pitchFamily="34" charset="0"/>
                <a:cs typeface="+mn-cs"/>
              </a:rPr>
              <a:t>tersebut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masih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dikenal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dalam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Budaya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Jawa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yaitu</a:t>
            </a:r>
            <a:r>
              <a:rPr lang="en-US" sz="2200" dirty="0">
                <a:latin typeface="Arial Narrow" pitchFamily="34" charset="0"/>
                <a:cs typeface="+mn-cs"/>
              </a:rPr>
              <a:t> Lima </a:t>
            </a:r>
            <a:r>
              <a:rPr lang="en-US" sz="2200" dirty="0" err="1">
                <a:latin typeface="Arial Narrow" pitchFamily="34" charset="0"/>
                <a:cs typeface="+mn-cs"/>
              </a:rPr>
              <a:t>hal</a:t>
            </a:r>
            <a:r>
              <a:rPr lang="en-US" sz="2200" dirty="0">
                <a:latin typeface="Arial Narrow" pitchFamily="34" charset="0"/>
                <a:cs typeface="+mn-cs"/>
              </a:rPr>
              <a:t> yang </a:t>
            </a:r>
            <a:r>
              <a:rPr lang="en-US" sz="2200" dirty="0" err="1">
                <a:latin typeface="Arial Narrow" pitchFamily="34" charset="0"/>
                <a:cs typeface="+mn-cs"/>
              </a:rPr>
              <a:t>dilarang</a:t>
            </a:r>
            <a:r>
              <a:rPr lang="en-US" sz="2200" dirty="0">
                <a:latin typeface="Arial Narrow" pitchFamily="34" charset="0"/>
                <a:cs typeface="+mn-cs"/>
              </a:rPr>
              <a:t>  yang  </a:t>
            </a:r>
            <a:r>
              <a:rPr lang="en-US" sz="2200" dirty="0" err="1">
                <a:latin typeface="Arial Narrow" pitchFamily="34" charset="0"/>
                <a:cs typeface="+mn-cs"/>
              </a:rPr>
              <a:t>berkaitan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dengan</a:t>
            </a:r>
            <a:r>
              <a:rPr lang="en-US" sz="2200" dirty="0">
                <a:latin typeface="Arial Narrow" pitchFamily="34" charset="0"/>
                <a:cs typeface="+mn-cs"/>
              </a:rPr>
              <a:t> moral :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i="1" dirty="0" err="1">
                <a:latin typeface="Arial Narrow" pitchFamily="34" charset="0"/>
                <a:cs typeface="+mn-cs"/>
              </a:rPr>
              <a:t>Mateni</a:t>
            </a:r>
            <a:r>
              <a:rPr lang="en-US" sz="2200" dirty="0">
                <a:latin typeface="Arial Narrow" pitchFamily="34" charset="0"/>
                <a:cs typeface="+mn-cs"/>
              </a:rPr>
              <a:t>, </a:t>
            </a:r>
            <a:r>
              <a:rPr lang="en-US" sz="2200" dirty="0" err="1">
                <a:latin typeface="Arial Narrow" pitchFamily="34" charset="0"/>
                <a:cs typeface="+mn-cs"/>
              </a:rPr>
              <a:t>membunuh</a:t>
            </a:r>
            <a:endParaRPr lang="en-US" sz="2200" dirty="0">
              <a:latin typeface="Arial Narrow" pitchFamily="34" charset="0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i="1" dirty="0" err="1">
                <a:latin typeface="Arial Narrow" pitchFamily="34" charset="0"/>
                <a:cs typeface="+mn-cs"/>
              </a:rPr>
              <a:t>Maling</a:t>
            </a:r>
            <a:r>
              <a:rPr lang="en-US" sz="2200" dirty="0">
                <a:latin typeface="Arial Narrow" pitchFamily="34" charset="0"/>
                <a:cs typeface="+mn-cs"/>
              </a:rPr>
              <a:t>, </a:t>
            </a:r>
            <a:r>
              <a:rPr lang="en-US" sz="2200" dirty="0" err="1">
                <a:latin typeface="Arial Narrow" pitchFamily="34" charset="0"/>
                <a:cs typeface="+mn-cs"/>
              </a:rPr>
              <a:t>mencuri</a:t>
            </a:r>
            <a:endParaRPr lang="en-US" sz="2200" dirty="0">
              <a:latin typeface="Arial Narrow" pitchFamily="34" charset="0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i="1" dirty="0" err="1">
                <a:latin typeface="Arial Narrow" pitchFamily="34" charset="0"/>
                <a:cs typeface="+mn-cs"/>
              </a:rPr>
              <a:t>Madon</a:t>
            </a:r>
            <a:r>
              <a:rPr lang="en-US" sz="2200" dirty="0">
                <a:latin typeface="Arial Narrow" pitchFamily="34" charset="0"/>
                <a:cs typeface="+mn-cs"/>
              </a:rPr>
              <a:t>, </a:t>
            </a:r>
            <a:r>
              <a:rPr lang="en-US" sz="2200" dirty="0" err="1">
                <a:latin typeface="Arial Narrow" pitchFamily="34" charset="0"/>
                <a:cs typeface="+mn-cs"/>
              </a:rPr>
              <a:t>berzina</a:t>
            </a:r>
            <a:r>
              <a:rPr lang="en-US" sz="2200" dirty="0">
                <a:latin typeface="Arial Narrow" pitchFamily="34" charset="0"/>
                <a:cs typeface="+mn-cs"/>
              </a:rPr>
              <a:t>,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i="1" dirty="0" err="1">
                <a:latin typeface="Arial Narrow" pitchFamily="34" charset="0"/>
                <a:cs typeface="+mn-cs"/>
              </a:rPr>
              <a:t>Mabuk</a:t>
            </a:r>
            <a:r>
              <a:rPr lang="en-US" sz="2200" dirty="0">
                <a:latin typeface="Arial Narrow" pitchFamily="34" charset="0"/>
                <a:cs typeface="+mn-cs"/>
              </a:rPr>
              <a:t>, </a:t>
            </a:r>
            <a:r>
              <a:rPr lang="en-US" sz="2200" dirty="0" err="1">
                <a:latin typeface="Arial Narrow" pitchFamily="34" charset="0"/>
                <a:cs typeface="+mn-cs"/>
              </a:rPr>
              <a:t>Meminum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minuman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keras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atau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menghisap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candu</a:t>
            </a:r>
            <a:endParaRPr lang="en-US" sz="2200" dirty="0">
              <a:latin typeface="Arial Narrow" pitchFamily="34" charset="0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i="1" dirty="0">
                <a:latin typeface="Arial Narrow" pitchFamily="34" charset="0"/>
                <a:cs typeface="+mn-cs"/>
              </a:rPr>
              <a:t>Main</a:t>
            </a:r>
            <a:r>
              <a:rPr lang="en-US" sz="2200" dirty="0">
                <a:latin typeface="Arial Narrow" pitchFamily="34" charset="0"/>
                <a:cs typeface="+mn-cs"/>
              </a:rPr>
              <a:t>, </a:t>
            </a:r>
            <a:r>
              <a:rPr lang="en-US" sz="2200" dirty="0" err="1">
                <a:latin typeface="Arial Narrow" pitchFamily="34" charset="0"/>
                <a:cs typeface="+mn-cs"/>
              </a:rPr>
              <a:t>berjudi</a:t>
            </a:r>
            <a:endParaRPr lang="en-US" sz="2200" dirty="0">
              <a:latin typeface="Arial Narrow" pitchFamily="34" charset="0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Arial Narrow" pitchFamily="34" charset="0"/>
                <a:cs typeface="+mn-cs"/>
              </a:rPr>
              <a:t>Semua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huruf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dari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ajaran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tersebut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diawali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oleh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huruf</a:t>
            </a:r>
            <a:r>
              <a:rPr lang="en-US" sz="2200" dirty="0">
                <a:latin typeface="Arial Narrow" pitchFamily="34" charset="0"/>
                <a:cs typeface="+mn-cs"/>
              </a:rPr>
              <a:t> “M’ </a:t>
            </a:r>
            <a:r>
              <a:rPr lang="en-US" sz="2200" dirty="0" err="1">
                <a:latin typeface="Arial Narrow" pitchFamily="34" charset="0"/>
                <a:cs typeface="+mn-cs"/>
              </a:rPr>
              <a:t>atau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dalam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bahasa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Jawa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disebut</a:t>
            </a:r>
            <a:r>
              <a:rPr lang="en-US" sz="2200" dirty="0">
                <a:latin typeface="Arial Narrow" pitchFamily="34" charset="0"/>
                <a:cs typeface="+mn-cs"/>
              </a:rPr>
              <a:t> “ Ma” </a:t>
            </a:r>
            <a:r>
              <a:rPr lang="en-US" sz="2200" dirty="0" err="1">
                <a:latin typeface="Arial Narrow" pitchFamily="34" charset="0"/>
                <a:cs typeface="+mn-cs"/>
              </a:rPr>
              <a:t>dari</a:t>
            </a:r>
            <a:r>
              <a:rPr lang="en-US" sz="2200" dirty="0">
                <a:latin typeface="Arial Narrow" pitchFamily="34" charset="0"/>
                <a:cs typeface="+mn-cs"/>
              </a:rPr>
              <a:t> “ Ma Lima “ yang </a:t>
            </a:r>
            <a:r>
              <a:rPr lang="en-US" sz="2200" dirty="0" err="1">
                <a:latin typeface="Arial Narrow" pitchFamily="34" charset="0"/>
                <a:cs typeface="+mn-cs"/>
              </a:rPr>
              <a:t>berupa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  <a:r>
              <a:rPr lang="en-US" sz="2200" dirty="0" err="1">
                <a:latin typeface="Arial Narrow" pitchFamily="34" charset="0"/>
                <a:cs typeface="+mn-cs"/>
              </a:rPr>
              <a:t>prinsip</a:t>
            </a:r>
            <a:r>
              <a:rPr lang="en-US" sz="2200" dirty="0">
                <a:latin typeface="Arial Narrow" pitchFamily="34" charset="0"/>
                <a:cs typeface="+mn-cs"/>
              </a:rPr>
              <a:t> Lima </a:t>
            </a:r>
            <a:r>
              <a:rPr lang="en-US" sz="2200" dirty="0" err="1">
                <a:latin typeface="Arial Narrow" pitchFamily="34" charset="0"/>
                <a:cs typeface="+mn-cs"/>
              </a:rPr>
              <a:t>larangan</a:t>
            </a:r>
            <a:r>
              <a:rPr lang="en-US" sz="2200" dirty="0">
                <a:latin typeface="Arial Narrow" pitchFamily="34" charset="0"/>
                <a:cs typeface="+mn-cs"/>
              </a:rPr>
              <a:t>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Arial Narrow" pitchFamily="34" charset="0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Arial Narrow" pitchFamily="34" charset="0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Arial Narrow" pitchFamily="34" charset="0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Arial Narrow" pitchFamily="34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71543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Masa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Kerajaan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Sriwijaya</a:t>
            </a:r>
            <a:endParaRPr lang="en-US" sz="28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Kerajaan</a:t>
            </a:r>
            <a:r>
              <a:rPr lang="en-US" sz="2000" dirty="0" smtClean="0"/>
              <a:t> </a:t>
            </a:r>
            <a:r>
              <a:rPr lang="en-US" sz="2000" dirty="0" err="1" smtClean="0"/>
              <a:t>Sriwijaya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</a:t>
            </a:r>
            <a:r>
              <a:rPr lang="en-US" sz="2000" dirty="0" smtClean="0"/>
              <a:t> </a:t>
            </a:r>
            <a:r>
              <a:rPr lang="en-US" sz="2000" dirty="0" err="1" smtClean="0"/>
              <a:t>kekuasaan</a:t>
            </a:r>
            <a:r>
              <a:rPr lang="en-US" sz="2000" dirty="0" smtClean="0"/>
              <a:t> </a:t>
            </a:r>
            <a:r>
              <a:rPr lang="en-US" sz="2000" dirty="0" err="1" smtClean="0"/>
              <a:t>Syailendra</a:t>
            </a:r>
            <a:endParaRPr lang="en-US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Kerajaan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berbahasa</a:t>
            </a:r>
            <a:r>
              <a:rPr lang="en-US" sz="2000" dirty="0" smtClean="0"/>
              <a:t> </a:t>
            </a:r>
            <a:r>
              <a:rPr lang="en-US" sz="2000" dirty="0" err="1" smtClean="0"/>
              <a:t>Melayu</a:t>
            </a:r>
            <a:r>
              <a:rPr lang="en-US" sz="2000" dirty="0" smtClean="0"/>
              <a:t> </a:t>
            </a:r>
            <a:r>
              <a:rPr lang="en-US" sz="2000" dirty="0" err="1" smtClean="0"/>
              <a:t>Kuno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 </a:t>
            </a:r>
            <a:r>
              <a:rPr lang="en-US" sz="2000" dirty="0" err="1" smtClean="0"/>
              <a:t>Pallawa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mengandalkan</a:t>
            </a:r>
            <a:r>
              <a:rPr lang="en-US" sz="2000" dirty="0" smtClean="0"/>
              <a:t> </a:t>
            </a:r>
            <a:r>
              <a:rPr lang="en-US" sz="2000" dirty="0" err="1" smtClean="0"/>
              <a:t>kekuatan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</a:t>
            </a:r>
            <a:r>
              <a:rPr lang="en-US" sz="2000" dirty="0" err="1" smtClean="0"/>
              <a:t>perhubungan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didirikan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agama </a:t>
            </a:r>
            <a:r>
              <a:rPr lang="en-US" sz="2000" dirty="0" err="1" smtClean="0"/>
              <a:t>Budha</a:t>
            </a:r>
            <a:endParaRPr lang="en-US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Cita</a:t>
            </a:r>
            <a:r>
              <a:rPr lang="en-US" sz="2000" dirty="0" smtClean="0"/>
              <a:t> </a:t>
            </a:r>
            <a:r>
              <a:rPr lang="en-US" sz="2000" dirty="0" err="1" smtClean="0"/>
              <a:t>cita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kesejahteraan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tercermin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semboyan</a:t>
            </a:r>
            <a:r>
              <a:rPr lang="en-US" sz="2000" dirty="0" smtClean="0"/>
              <a:t> “ </a:t>
            </a:r>
            <a:r>
              <a:rPr lang="en-US" sz="2000" b="1" i="1" dirty="0" err="1" smtClean="0"/>
              <a:t>marvuat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vanua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Criwijaya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siddhayatra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subhiksa</a:t>
            </a:r>
            <a:r>
              <a:rPr lang="en-US" sz="2000" dirty="0" smtClean="0"/>
              <a:t>”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Nilai-nilai</a:t>
            </a:r>
            <a:r>
              <a:rPr lang="en-US" sz="2000" dirty="0" smtClean="0"/>
              <a:t> </a:t>
            </a:r>
            <a:r>
              <a:rPr lang="en-US" sz="2000" dirty="0" err="1" smtClean="0"/>
              <a:t>Pancasila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tercermin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Umat</a:t>
            </a:r>
            <a:r>
              <a:rPr lang="en-US" sz="2000" dirty="0" smtClean="0"/>
              <a:t> Buddha </a:t>
            </a:r>
            <a:r>
              <a:rPr lang="en-US" sz="2000" dirty="0" err="1" smtClean="0"/>
              <a:t>dan</a:t>
            </a:r>
            <a:r>
              <a:rPr lang="en-US" sz="2000" dirty="0" smtClean="0"/>
              <a:t> Hindu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berdampingan</a:t>
            </a:r>
            <a:r>
              <a:rPr lang="en-US" sz="2000" dirty="0" smtClean="0"/>
              <a:t>,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,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perdagangan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masyarakatnya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kemakmuran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AY1E11wzo3A/TTEALr1BF6I/AAAAAAAAAR0/d0IPmVVKbSg/s1600/article465-img1356_kutabesaksketsapalembangjae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9279"/>
            <a:ext cx="7685861" cy="476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43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QWFBQUGBQWFxgUFxoUGBgYFBgYGBgXFhYXHCgfGhwlGRUXHy8gIycpLCwsFx4xNTAqNSYrLCkBCQoKDgwOGg8PGiwkHyQtLCwvMS0sLC0vLC4sLS8sKSwsLywsKSwsLiwsLDUsLCwsLCwsLCwsLCwsLCwsLCwsLP/AABEIAJMBWAMBIgACEQEDEQH/xAAbAAEAAgMBAQAAAAAAAAAAAAAABAUCAwYBB//EAEcQAAEDAgMEBwMJBQcDBQAAAAEAAgMEERIhMQVBUWEGEyIycYGRobHwByMzQlJicsHRFBUWY+EkNEOCkqKyF5PCZHOE8fL/xAAaAQEAAwEBAQAAAAAAAAAAAAAAAQIDBAUG/8QAMhEAAgECBAIHCAMBAQAAAAAAAAECAxEEEiExQVETImGBkdHwBTJxobHB4fEUQlIzI//aAAwDAQACEQMRAD8A+4IiIAiIgCIiAIi1TVDWC7nBo4uIaPUoDaio6rpvQx9+rgB4dY1x9GkqvPyo7P0bOZD/AC4pX/8AFirmRoqVR7RfgdYi5I/KRCe5T1r/AMNLJ+dl7/H5Pd2ftE//ABwPe8JmRboKnI6xFyR6ev3bN2j/ANho/wDNP49fv2btAeELT7pEzIdBPl80dai5I/KE0d6h2g3xpSfc4rz/AKl0w+kjq4/x0so9wKZkOgqcjrkXJt+VHZ2+owfjjlZ/yYp9N04oZO7V058ZWtPo4hTmXMq6U1vF+Beoo9PXxv7kjH/hcHe4repM2mj1EXj3gC53ID1FopqnHfIixtna/sJW9AEREAREQBERAEREAREQBERAEREAREQBERAEREAREugCwfKBqQPFc7tzpkI5P2emjdVVZH0bDZsf3p5NIx7VWTdDJqkdZtKcy/8Ap4LxwNB3G3bktkbkrOc7JtK5qqdlebsvmWNd8oVKx5jiL6qUf4dKwzHzcOyPMqP+8tqz/RU8FI0/WqXmWS3Hq4sgeRKtNmwtgYGQsZGwaNa0NHs181LZXm/aAtvtr46rjhjaU7XdivTU17q8fVvqUP8AB1TL/edpVDvu04bSt8LtBcfVQ6v5PqFhJkY15w5OqZnyPLv877WtyXUbYqnNa1sZs+VwY062vcudzs0OPosY9gRBpAaC46veA95PEucDn7F03vK0VtzNs8sl5Savy08iq2DR0rb4aenYAL4mRsaLZDMgaq6G04w8MGhGosAL6D44rlpdlsuezgcCQSzsm45t1WBc+PX5xvECzx4gZO8rFdvR2601p2a+PFfM8j+S5LLCV5L/AFo38OH0Z3TXXXqpNgbTDhbFiGrT7x5K4a8HQrJqx2QlmV7W+JnZLLDrBa98uN1k0qCx6i8Ds7fHxkvUBi6MHUA+Iuq+q6N0sn0lPA/8UTD7wrJEsSpNbHMT/Jrs5+tJG08Y7xn/AGELT/04ib9BU1kHAR1Dy3/S/EF1q1yTtb3iB4lVyrkadNNf2Zyp6M18f0O03OH2aiCOT1c3CVWbR2rtRl2PjpJwLXMb3wk6G1pLt4LpK/bGIuY3G21he1g4nO19RkD7eCrSb66rqo4fNqzz8Xj3DqJJ93lYqdn9OZIHf2ikqY2G5cWAVDb8bsOWe+y6Gg+USgmNm1UbXfZlvC7wtIAoa2N2E2cdpsTwcj1jWyeRa4HPNWrULdbN67jPC4yM+q6b7nf5PzOoimDgC0hwOhabj1C2Lk5fk1pAcUHW0r/tUsrov9ty32LH9zbTg+grY6hu5lXFY/8Adiz9QuO75HqZIPaXj6Z1yLkP4vqoP75QSgb5KVwqWeJaLPaPIqy2T01o6k4Yqhhf9hx6uQHhgfZyZkQ6U0r207NfoXqLwFAVYzPUWJcB5rJAEREAREQBERAEREAREQBERAFyvSfbMz5m0NGcM8jccstrinhvbHbe92jR58108jwASdALnwC5P5OIesgkrH/SVsj5STqIwSyJngGD2qr5GtOyTm+H1Lvo/wBHYaOLq4W65ve7N8jjq+R2rnFWiIrGbbbuyDU0Rvdud92WXgoinw1DsWF7bXvYjMHX081ormtBJBzyxDx0J4LyMZg4yi6kN+JlKPEraqbA+nJ7rZTnwxseBl4kK12jKeqxMOljceP9VWbQpusjc0ZHVp4OabtPqAs6Cuxsa612u7zTuI1HiHBc1DFvWnN78eWljojPqRk+Dt919yo2hO/vAC8jw0OOYDiCSSNcgDlyWkwyjMSB3J7QAfAsFx7Va9IaI2vGRclrwObTceAOYvzKpqraLgYsETntkNidMNrXvlqM78LFfV4Cu3TyTd5LfbXk/A5MVg5SkpYeKtK9720e+re2i02I0lDJNMySnZaaHE9zXEDtNwloOdjizGIZEezZsGgqQ60ZexglJkALcWP5vEZGl47JAfx4gZgqe6o6p7Zm6t7Lt2JjjYg+Bs4eHNTafG5zpY85W5lo0lZvYeY+qdx5FVxeOeHnGnFKzT0set7PxcqmESVrLTXWzu9H2K+nIpqjZFYIWxta4NEbmuaHjCcZlxBwLrXzZuOuotZTKikrRAxrMfWNMl3NkAByaY8LcQAba7bZ5g5G9108MgnYHsd2XNORG87jvFrEEKVDAGtDRoBYb1ZYxySdlz2JljZ3s4LR8jQ578TAB2Try8T+ilrwBYRE5g7jrprmLeGi47HnmxEVPWbaLXOa0Dsm1zc+zJXjBydkZ1KkaazSLZ7wBc5Aarm9oVxkeCMg3u8QeKxqK978nHLgMgtC7qWHy6yPHxWNz9WnohIS5xc7UnO2Q4aeCsBRt4e9RaOK5ub2Fj5qxXz3tfFNVFTptq29jbDQbi5z1uQhTMdK1ouOIAOl9c/jNXtPRNZ3Rbjz9VXROwyB98rWI5cRwVu14Pv9Vtg6zqUlq38T0acIrVIyREXWanllW7Y6M01ULVEEcnNzRiHg8doeRVmiEptO6OP/AIJmgzoK2WIDSKf+0w+AD+00eBWDOl1XTkitoy9rcnTUZMzfF0RtI0c812a1xb/E8d2W9Vy8jXpb+8r/AFKjYHSKnqi90EzJL27INngAfWY7tNN76jgroKj210Lpao45IgJRpLGTFKDxEjbE+d1TSM2hRfRSt2hCL/NzER1AA1wyjsvP4gCobyq7GWEvdfj5/o7ZFzuxenFPO/qnF1PUDWCoHVyf5b5PH4SV0IKsnfYzlFxdmj1ERSVCIiAIiIAiIgCIiAj1sJdG9o1c1zR4lpCoPk1mDtl0ttWswEcHRucxw9QunXG7Bk/YtoT0bso6lzqqmO67vp4hzDhiA4FVejubQ60HHv8AA7G69uuT6Wu+cBu/KM4W/OBrnXP0b4jcSZDvAjMc0fUTvI7RFqkRMBaLt+ZJDnEDtHEfBYPEWk1YlUbxTudW5oOqiidrXkWtfV3E/F1ztLtupkc1pbhEpaB2e71P098vrG4aoVNWODBe7SYqQXA0xMkJxFwOEXAGhN7DmM5YpW6q9fon+NLmjqaymscQsAdRzN8/cqcnqZf5cp/0yHLyDveOa0U+3Z5A1hzLoxM7Cy5DWxkOjw/a64Dn2l5suoM7ZWS9pvYtcAEte25zAANnXzGhGpsvIxyjKSnBfsjonTu5bcfPuLSSnBBGl+HvVYyAteWAhrjqXC8bxuxNuCCPtAgi28ABSaSocx3VSG5+o8/XaNx++BqN+vFba6nxC47zcxZYUMVUozU49/aikG6UnTls/D1z8yurtlyuaQerEfeJa8vJDc97RYXAF81e9H5B1TQSMWehvkSqh5vGTffa2/O2IX3g2B8laUdOxkjWuaQbAtJyBJFi0Wy5553JX0EMZ/LqKS2S+v6GRU6doq2uy221PbdRUcIqg2tubNbXweB6jmrcFRNq0fWxOZvI7J4OGbT5OAKbNquthY/e5oxDno4et1rDqyceG6+/rtLS60VLjs/t67CWCq6vmJJa02tvG8658v1Vg1tsgLAcP0VZPHZxHmN+R4+iwxtSdOnmhzRzTehoG23tNntB5DLzvmqxz7kneST5lWrowdQDbivbLOHtlQWkNbczz6tGVXSUtCAaJ1t3goG0KgxAXGZOQOWW8+Cv1RbZomvmjGd33vnuHAbt6xj7ZxOqdvAvDBUZS12Linjs0DXf68FtWuniwtDbk2AFzrkti8ecnOTlLdm1ktEYSNB1tkQc+I0VhT1QcbHsu/5W+NFGp4A91jpbP3ajzU5tI0G4Ga9jAU6qjmT0fA2gmbiVodWtBtfTfuz3XC0Vjy5wYN+v9eVj7FidnHPtDjci/jfNd1SpU2pxuWbfAmtmadCD4G6zVf8Au2+9v+n+qx/d7h3bW5Et9bKOlqpaw8Gibvkbq2rI7Le94XtfTzzGSkx6C4sd4571HpqGxu6xtpbdz8VLstKWd3c9OwIwkfZpPAEqqilAuXAOJOLPLPeb8NLeasqsjCc7fF/yVfDSuObSLsNrG5GXxlksq+fMsvaQzPa+wIKuMMqImyDdfvNJ3scM2nmCFz/7vr6DOnea6nH+DM61QwfyptH/AIXeS65suQDsnHdx8Fgaxm9wB0sSL3C6WlubRqOKs9VyfrQruj/SyCsBETiJGfSRSDBLGd4ew5+YuOauAqDb3RGGrwyXMU7LdXUQnDI0/iHeb905eCraPpRNSSNg2mGgOOGKrYLRSHc2Uf4T/YUvbctkU9YeHlz+p2SLwFeqxiEREAREQBERAFSdKujoq4Q1rurmjcJIJRrHI3R3gdCN4V2ihq5MZOLujneivSU1AdDO3qqyCzZovdJH9qN2oO69uF+hwqg6TdFhU4JYnmGrhuYpmjMcWPH14zvaePjfR0f6XF8n7LWMFPWAd3/DmA+vA494fd1Hkq7bmsoqSzQ71y/B02FaoaNjS5zWgF5u47yRxK23XqtZGJBMLI5S+3akwgnk3IZ8LlbqqDEL7xcj9FlU0weLFeQvIOA3uAM/tZa+N1k4XvGWz9MPXcp6imbKyzhkbEbiDuIO4hRWVjoiGznLRsugPAP+y72FWtXHhfloc/Pfb43rmNq0krZLRl7mvBIAJIy7zbHJfM1aOSo4X2JpNa057etiwqNnPM8b2uAiGb2W7xzz568cleQxNe5ztdMnDTfcem5czs6XK0D7EawzXOmuB2o9o5BWNPtp0bvnIpGg5HCOsF+ILL89QF04GuqMsktEzaUZysk00u596++p0WK6rej30bwNBNOB4dY787qrk2xI8/NNfc73gtjbffZ1i6wvlbNXuzKZsUTWNNwBqdXE3JJ5kklevSrKtO8eH3DThBqW7a0+FyWqzajSCHNsTkCNSdbW9qs7rWyIDeTrqb6roqQVSOVmFrlUCvV7ILOdfieWuei8XytSOSbjyOZ7hVPerPwM9p//AErZVOye1LO/7waPK/6BVjsy8Nm+wtli94AudFksqY/ONvmDfhYEDXjxWlGn0k1Eqldm2gp34y4mzC0ADfre5+N6sV4CsZZLNJ4BfUQgqcFFbI3SsivdU/OYhmBkOJ1z4b/YpclWMGLW+g433KuaLBYubwtf4uvFhj5JyXPYyU2bmShpuAS7i43Oe4AZW5ZKRQ1TnOIcWmwHdt7FlSQNsHannu45blgKEtdiYBfgTYW4Hy9q9SkqrtKb8PWpork5FEfFIXGzwBuyv7Lcea1Gqc1waZIyb2OViMr5jFyW+bsLG6vgxNFjhLTe+e7XTktFMxzS0ggtdqQS7ce1c8f0U17A9tjmDwWuCkDdCfWw9Ea6ydiDOaQAEk2tc5/r5qvroACHluIG1zfDlbLFvJFuWtlZPBscNgdyi08bruDwCD4ee7fl6FJa6EmhtZdtmjCDpvOfuUaqp2ysdHIA9jxZzX9prhzB/KynVezW2uxoDsjllfO5B/qo7mEagjxy9pXkYqOIjNNNv4GTzJ3RytJXybJeGSOdJs5xDWPddz6UnRrzq6Lgfq+/uDO5zbx21yxaFvEEbuBVTiY8uY9oczCQ4PsQ5rhYjK+66pdg3oakUEjndTKHPopCbkBub6ZxOuHVt9y7sNKo4f8ApudSfSxv/ZfP8/s6+nrQ7J3ZdwO/w9FKUB73MNjISLX7tz6jJRzM52bidTa2WW7Q6+ZSrioUV1t+65g5WLdFXR1rgc8x6H9CpLa5nG3jktKWJp1F1WFJMkIvGuvpmi6Cx6iIgFlWbd6OwVkfVzsxAZtIyex25zHjNrlZohKbTujiW7RrNm5VIfWUg0qGNvPEP58Y74A+u3PLNdVsza8VRGJYJGyMdo5huPA8DyOalkLl9p9BWdYZ6OR1HUHMuiAMcnKWE9l3jkVXVGt4z30fPh3/AI8DqQtNVBibkbEZg8wuUZ0ynpOztOAsboKmnBkgPN478XmCuoodoRzMD4ntkYdHMcHA+YS6ehSVOUdXsemLGwYhZ1vR3IqA9hGRFj8acVbrTU0+Ia2I0XHisKq0brdGUo3KCu2UyXPuu3OGR8+KiNrpIDacYm7pG5+vxfxVy9habHI+/wAFi5oIsRcHjmvAkpQeWSM1K2ktjylcJLFpuDvB3D9FPgoi0nta8AB6nzVA3ZLo5A+mNjmSw905H4/MK1oNvNecEg6uQZWdkD4E+5ezgFHInx9aG0Ypq6NkFE5pubHXFxde+o01zVg0L1F6MYKKsgQ5Nn3JIcbk3zzC1TUZaAQSd1gOKsUWNTDU53bWrIcUyqfA4BxtbCCc+QvlZVXR2nd1OLCe05ziR6eeiutvTYaeQ8Rb/UbfmtmyYcMEY+6Pbmfeub+BS90nIspCBW3ZrgZHeHZy3ZXz8bKXHQtGufjp6LZFELlw+tbwsOCjDYJ0pZ2zOMLG1Q9oMJDbC9j46jgpi8JXoVIZ4uL4l2rlOT7PI5arbUxtDgGi2Xrw8dNVhUkYn24n3C/tusdsbWha2xdd40DMyDw4BeNSoJxqU01vuUjFu6RtpJSHho0dcnLgNeW4KZPXsYLvcANM+PIb1yr6ueXuDqhuce9pfLLK45Ac1Z7I2HG675SZX3zLzcDK+Q36712YOUlTUGtTSMbLrGb9vvkNqaIv+87Jvx4kKtrNgSueHyFpxZvLcrWtYae225dYxgAsBYcBksl1ypuS1ZfPbYr6OoDcLA0Bugw7vX3rVU17muNyGjLs5F2Y9v8AVWIp2jMADflksurF72z47/VVVOeTLKXetDO3MrwZTbXPMEWI9eC2Q1pxWd4aWIPMcFNKwdGHWJHMX1CqqMou8ZPv1IseTQ4gRcgnK41yVZNGWktdc2FwTexB1VowEG2Zvnc+5a6mjD95BtbJMTR6WFluS1cp4Ggg2AAvkALevPJVvTOlMtE4tv19ORUQuFsnw9oerQW25rqZKBrrF3eG8Et+AoFXRFkb7kFoa4kk2NrG978lxuhWoNunqmKeaE1JEXZe0BPDHMNJWMf/AKhe3le3kpS5z5P7t2ZS4srx5E5Cxc4jPTSy6IFeRWjJTea5nVjlnJcmeoiLEyJezvreS9TZ31vJF9RhHejH4HRHYmIiLqLBERAEREBi5lxY5grl635P4sZlo3vopjmXU+THH+ZCew70C6pRNqzPbBK6JpfIGPLGi3aeAcIzNtbKGkXhOUfdZyVH0orYQethZXRMcWumoCC9pbkRJTk94bw0q72P0wpqtwEMzcQviieCyUH8DrH2FfO4dkTRubSXfFH+1sJeCWGVzYmOlkDsjgayOR197pG8Fcba2vS1fWCopo3/ADfWQTAS4iHyNihuTHG/tOe0jAXAgHPLPCNR8TolGD4eHl5NH0aSMOFiLhVslO5ptYuvof15rmKXY88TjHQ7Sa98ffpqkipDTvAcD1rBu3qaOl1XBlWUElhrLSEVDPEsye0eRVa1GnWSzowdDN7rv8n8y6pn4XAv7Ngdd18gDzzWdZTRTNtJh1Ia4EX45H8lTUHTCmqjhjmixA9wu6t5PNklnA8s/FWQHJcc6ywyyRjePMxlmpaNWNAlmpe9eaHiO80c/i3griir2StuxwI38R4jcoDXkaE+uXmFDq6EYscOKKTlbCfEbvdyWtLG05Le3xLKcZb6HQ487Z+n5rJc5H0lItHM3q3/AGrdkj8vcrSLaByuL6Zg+1bPGUU7Nh6bkLpPJdjYxe73tHv087K6tYZeS53ade11VA03GG7yDby3/dV0zaDSbZ+NsuGoWkKsJS0ZZvRIk2Xqr6/bccQGJ177m9o+JAzsoI2vPP8AQR4Wn68n5D/7WjmloFFsuZpGtF3ENA3k2HtVVN0jBOGBjpXcrhvrqkXRzEcU73Su4Xs0fHkrSGJrW2jaAOAyTrPsJ6q7Tm/3HUy/SvDG64WH2G353V3s7ZcUbQWNFyAbnM58ypxC1UxFgBo3s+mSpToxpttEORCrKBxBsbkuvuvY2BFzyupEMLmMGd7ZkcuAPJSl6rqCTzFbGLHXF9x0WSIrgIvAvHvAFzkAgMkXl16gMXqKyrcX4A21rEnUb8QB8bDzK2mrbjwki+VhfMk8vT1W4lAR6+qLG3GpyF9ATvPJcv002w59PHSw/wB5rvmmj7DDlNKeDWtv6hZ9L+kzY3sghaZ6s3LIYzdwNsnyH/DYN5P9Rv6JdFXQF1RUu62rlAD3fVjZqIYhuaOO85rK7lJrgbQjk68u7t/BfbPoGwxMiYOxGxrGjkwAD3LTVbLb3mDC7PTIO5Efmp4CK8oqSszF67lKx19xHisl7XPwSciMV7jW5vYbx+qxBuvlq9J0puJztWZN2d9byRebN+t4j0t+t16vocJ/xj8DaOxMREXUWCIiAIiIAiIgMXMB1APiuYn6EsFTE+JsUULHMfI1odie6HGYmgXwBgc/Fpe7QupRQ4p7kptbHzHpB0eqYi0ulMz5A+njLHOEhfUPBkfhccMZ/Z2PAwkC9uSmO27NTMfczxMml/s5qQ172Mjja6UvM8jbYnXwtc6+RsLafQli+MEWIBHAi4WfR22ZfpL7o+YS7VZVlklbSMkibDT9dhYy7Zat46oguPWC0ZYcLSSOs32F9w2DTxy9XS1lRSF0zoImsl6+N7mNBk+akBwhpuDc20zzC7abo1A61mBtpY5yGdkOfE0NZiG8ANbl90cFU0HQ4xTUxcWyxwMnJLxZ/XzSCQzBtiCTYjUWvvVHTb0kkzRVdNGQnUG1YNDTVjeeKmkPvYsP4qki/vVFVw/eZG2ojH+aI387LurJZUeDo8jPNB+9Fd2n4+RxEfSugqBg/aIj915MTgfwyBrgVU9LKaoZSPFHI57SW3Edy8M+thLd2l7bl9Br9iwT5TQxSj+Yxr/+QVFL8mVDe8cToHcYJJIj6Ndb2Lnfs+N7xZeHRRd1deD8jmvksfUtjkM+LCCBH1oJdocdsXaw932rrtovmfbBIGMt2sIOI+Fs/aof8FTs+g2lVN5TdXUjw7bb+1aZNi7UZ3Z6Sf8A9yF8B9YnEedlZYepFWjLTkTNKUs0ZL5+RcUWz6eOxsXO1xPF/wCg+M1bGoaDa4v+ui4+Wr2m09uhhltleCpDb6Z2lZ7+JWqXpHUC5l2dWC979WIpxpYZscDYeG5dCc4rZfPbzKOlN8n3o7CWraDmSfDPQ23aZrNtYzKxGdst+fJcT/GkAt1kNXDb7VJJlu1Fws29Pdm3GKokZbc+KVntLLjPmojVqPVpL4sjoav+Wds+do1IHn7uKxjcxxu2xNtRrbnvXIM6b7LuS2sYCeJNvLE3L44KQOluzjpXQDxkaD6khWlUmnok18SHSqL+rOoD2tGVgMz+Z960jakeXaA8dVQDpVs0a1sB3/Stt6ArYOm+zG5iqphuye0+5aKTe9h0U/8AL8C8G0472BvbgD8FZSvcTZlstSb+QC5af5TtnM7lREfAO/8AFq2D5UKI9wzSnhHTzO9LsChTTumy3QVH/V+B0sbHWs51yd4sLee/0WTJwcu1lxaRe3DJcv8Ax65/0Ozq6Tm6JsTfWRyfvvakn0dBFCONRUg/7Ymk+1WuuA6GXGy70dPLKS27Bc87t011Cxqpg2MlzsIt3tLfHiua/c21Jvpa2KAHVtLBiPgJJibeNllH8mtM4h1S+esdxqZXPb5Rts3yspu+CGSC3l4a+RGj6c00ZLYy6rnP+HStMx8XOHZBvxdkszTbSrfpHN2dAdWxES1LhwMncj/y3K6mi2fHC0MiYyNo+qxoYPQBSVWMLKxOeMfcXe9fwVWwejMFGwtgZYuze8nFI88XvObj7Faoi0Mm23dhR62fC3LU5D9VIXhCrJNppEFI44nAAlzr8b+PLctr4yNQR4/0VsAvHsBFjmCvOfs9SXWk2ymQi7O+t5IttNT4L53Btbj5ouzDwdOmovgWSsjeiItyQiIgCIiAIiIAiIgCIiAIiIAiIgCIiAIiIDyyWXqIDxePjBFiARzzWSICuqNiRnRjOYLQQfYsY9gwBvbhhdvzjabeozVmiyVKClmS1Ju0VsexKY5/s8QtxiYNN+Y0UebZcTnYY4YezYk4GjXQXw2VyRdYxxBosAAOStKCkrMnM+ZEpdlNZnZuWgDQAFNAXqJCnGmrRRU8sll6iu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QWFBQUGBQWFxgUFxoUGBgYFBgYGBgXFhYXHCgfGhwlGRUXHy8gIycpLCwsFx4xNTAqNSYrLCkBCQoKDgwOGg8PGiwkHyQtLCwvMS0sLC0vLC4sLS8sKSwsLywsKSwsLiwsLDUsLCwsLCwsLCwsLCwsLCwsLCwsLP/AABEIAJMBWAMBIgACEQEDEQH/xAAbAAEAAgMBAQAAAAAAAAAAAAAABAUCAwYBB//EAEcQAAEDAgMEBwMJBQcDBQAAAAEAAgMEERIhMQVBUWEGEyIycYGRobHwByMzQlJicsHRFBUWY+EkNEOCkqKyF5PCZHOE8fL/xAAaAQEAAwEBAQAAAAAAAAAAAAAAAQIDBAUG/8QAMhEAAgECBAIHCAMBAQAAAAAAAAECAxEEEiExQVETImGBkdHwBTJxobHB4fEUQlIzI//aAAwDAQACEQMRAD8A+4IiIAiIgCIiAIi1TVDWC7nBo4uIaPUoDaio6rpvQx9+rgB4dY1x9GkqvPyo7P0bOZD/AC4pX/8AFirmRoqVR7RfgdYi5I/KRCe5T1r/AMNLJ+dl7/H5Pd2ftE//ABwPe8JmRboKnI6xFyR6ev3bN2j/ANho/wDNP49fv2btAeELT7pEzIdBPl80dai5I/KE0d6h2g3xpSfc4rz/AKl0w+kjq4/x0so9wKZkOgqcjrkXJt+VHZ2+owfjjlZ/yYp9N04oZO7V058ZWtPo4hTmXMq6U1vF+Beoo9PXxv7kjH/hcHe4repM2mj1EXj3gC53ID1FopqnHfIixtna/sJW9AEREAREQBERAEREAREQBERAEREAREQBERAEREAREugCwfKBqQPFc7tzpkI5P2emjdVVZH0bDZsf3p5NIx7VWTdDJqkdZtKcy/8Ap4LxwNB3G3bktkbkrOc7JtK5qqdlebsvmWNd8oVKx5jiL6qUf4dKwzHzcOyPMqP+8tqz/RU8FI0/WqXmWS3Hq4sgeRKtNmwtgYGQsZGwaNa0NHs181LZXm/aAtvtr46rjhjaU7XdivTU17q8fVvqUP8AB1TL/edpVDvu04bSt8LtBcfVQ6v5PqFhJkY15w5OqZnyPLv877WtyXUbYqnNa1sZs+VwY062vcudzs0OPosY9gRBpAaC46veA95PEucDn7F03vK0VtzNs8sl5Savy08iq2DR0rb4aenYAL4mRsaLZDMgaq6G04w8MGhGosAL6D44rlpdlsuezgcCQSzsm45t1WBc+PX5xvECzx4gZO8rFdvR2601p2a+PFfM8j+S5LLCV5L/AFo38OH0Z3TXXXqpNgbTDhbFiGrT7x5K4a8HQrJqx2QlmV7W+JnZLLDrBa98uN1k0qCx6i8Ds7fHxkvUBi6MHUA+Iuq+q6N0sn0lPA/8UTD7wrJEsSpNbHMT/Jrs5+tJG08Y7xn/AGELT/04ib9BU1kHAR1Dy3/S/EF1q1yTtb3iB4lVyrkadNNf2Zyp6M18f0O03OH2aiCOT1c3CVWbR2rtRl2PjpJwLXMb3wk6G1pLt4LpK/bGIuY3G21he1g4nO19RkD7eCrSb66rqo4fNqzz8Xj3DqJJ93lYqdn9OZIHf2ikqY2G5cWAVDb8bsOWe+y6Gg+USgmNm1UbXfZlvC7wtIAoa2N2E2cdpsTwcj1jWyeRa4HPNWrULdbN67jPC4yM+q6b7nf5PzOoimDgC0hwOhabj1C2Lk5fk1pAcUHW0r/tUsrov9ty32LH9zbTg+grY6hu5lXFY/8Adiz9QuO75HqZIPaXj6Z1yLkP4vqoP75QSgb5KVwqWeJaLPaPIqy2T01o6k4Yqhhf9hx6uQHhgfZyZkQ6U0r207NfoXqLwFAVYzPUWJcB5rJAEREAREQBERAEREAREQBERAFyvSfbMz5m0NGcM8jccstrinhvbHbe92jR58108jwASdALnwC5P5OIesgkrH/SVsj5STqIwSyJngGD2qr5GtOyTm+H1Lvo/wBHYaOLq4W65ve7N8jjq+R2rnFWiIrGbbbuyDU0Rvdud92WXgoinw1DsWF7bXvYjMHX081ormtBJBzyxDx0J4LyMZg4yi6kN+JlKPEraqbA+nJ7rZTnwxseBl4kK12jKeqxMOljceP9VWbQpusjc0ZHVp4OabtPqAs6Cuxsa612u7zTuI1HiHBc1DFvWnN78eWljojPqRk+Dt919yo2hO/vAC8jw0OOYDiCSSNcgDlyWkwyjMSB3J7QAfAsFx7Va9IaI2vGRclrwObTceAOYvzKpqraLgYsETntkNidMNrXvlqM78LFfV4Cu3TyTd5LfbXk/A5MVg5SkpYeKtK9720e+re2i02I0lDJNMySnZaaHE9zXEDtNwloOdjizGIZEezZsGgqQ60ZexglJkALcWP5vEZGl47JAfx4gZgqe6o6p7Zm6t7Lt2JjjYg+Bs4eHNTafG5zpY85W5lo0lZvYeY+qdx5FVxeOeHnGnFKzT0set7PxcqmESVrLTXWzu9H2K+nIpqjZFYIWxta4NEbmuaHjCcZlxBwLrXzZuOuotZTKikrRAxrMfWNMl3NkAByaY8LcQAba7bZ5g5G9108MgnYHsd2XNORG87jvFrEEKVDAGtDRoBYb1ZYxySdlz2JljZ3s4LR8jQ578TAB2Try8T+ilrwBYRE5g7jrprmLeGi47HnmxEVPWbaLXOa0Dsm1zc+zJXjBydkZ1KkaazSLZ7wBc5Aarm9oVxkeCMg3u8QeKxqK978nHLgMgtC7qWHy6yPHxWNz9WnohIS5xc7UnO2Q4aeCsBRt4e9RaOK5ub2Fj5qxXz3tfFNVFTptq29jbDQbi5z1uQhTMdK1ouOIAOl9c/jNXtPRNZ3Rbjz9VXROwyB98rWI5cRwVu14Pv9Vtg6zqUlq38T0acIrVIyREXWanllW7Y6M01ULVEEcnNzRiHg8doeRVmiEptO6OP/AIJmgzoK2WIDSKf+0w+AD+00eBWDOl1XTkitoy9rcnTUZMzfF0RtI0c812a1xb/E8d2W9Vy8jXpb+8r/AFKjYHSKnqi90EzJL27INngAfWY7tNN76jgroKj210Lpao45IgJRpLGTFKDxEjbE+d1TSM2hRfRSt2hCL/NzER1AA1wyjsvP4gCobyq7GWEvdfj5/o7ZFzuxenFPO/qnF1PUDWCoHVyf5b5PH4SV0IKsnfYzlFxdmj1ERSVCIiAIiIAiIgCIiAj1sJdG9o1c1zR4lpCoPk1mDtl0ttWswEcHRucxw9QunXG7Bk/YtoT0bso6lzqqmO67vp4hzDhiA4FVejubQ60HHv8AA7G69uuT6Wu+cBu/KM4W/OBrnXP0b4jcSZDvAjMc0fUTvI7RFqkRMBaLt+ZJDnEDtHEfBYPEWk1YlUbxTudW5oOqiidrXkWtfV3E/F1ztLtupkc1pbhEpaB2e71P098vrG4aoVNWODBe7SYqQXA0xMkJxFwOEXAGhN7DmM5YpW6q9fon+NLmjqaymscQsAdRzN8/cqcnqZf5cp/0yHLyDveOa0U+3Z5A1hzLoxM7Cy5DWxkOjw/a64Dn2l5suoM7ZWS9pvYtcAEte25zAANnXzGhGpsvIxyjKSnBfsjonTu5bcfPuLSSnBBGl+HvVYyAteWAhrjqXC8bxuxNuCCPtAgi28ABSaSocx3VSG5+o8/XaNx++BqN+vFba6nxC47zcxZYUMVUozU49/aikG6UnTls/D1z8yurtlyuaQerEfeJa8vJDc97RYXAF81e9H5B1TQSMWehvkSqh5vGTffa2/O2IX3g2B8laUdOxkjWuaQbAtJyBJFi0Wy5553JX0EMZ/LqKS2S+v6GRU6doq2uy221PbdRUcIqg2tubNbXweB6jmrcFRNq0fWxOZvI7J4OGbT5OAKbNquthY/e5oxDno4et1rDqyceG6+/rtLS60VLjs/t67CWCq6vmJJa02tvG8658v1Vg1tsgLAcP0VZPHZxHmN+R4+iwxtSdOnmhzRzTehoG23tNntB5DLzvmqxz7kneST5lWrowdQDbivbLOHtlQWkNbczz6tGVXSUtCAaJ1t3goG0KgxAXGZOQOWW8+Cv1RbZomvmjGd33vnuHAbt6xj7ZxOqdvAvDBUZS12Linjs0DXf68FtWuniwtDbk2AFzrkti8ecnOTlLdm1ktEYSNB1tkQc+I0VhT1QcbHsu/5W+NFGp4A91jpbP3ajzU5tI0G4Ga9jAU6qjmT0fA2gmbiVodWtBtfTfuz3XC0Vjy5wYN+v9eVj7FidnHPtDjci/jfNd1SpU2pxuWbfAmtmadCD4G6zVf8Au2+9v+n+qx/d7h3bW5Et9bKOlqpaw8Gibvkbq2rI7Le94XtfTzzGSkx6C4sd4571HpqGxu6xtpbdz8VLstKWd3c9OwIwkfZpPAEqqilAuXAOJOLPLPeb8NLeasqsjCc7fF/yVfDSuObSLsNrG5GXxlksq+fMsvaQzPa+wIKuMMqImyDdfvNJ3scM2nmCFz/7vr6DOnea6nH+DM61QwfyptH/AIXeS65suQDsnHdx8Fgaxm9wB0sSL3C6WlubRqOKs9VyfrQruj/SyCsBETiJGfSRSDBLGd4ew5+YuOauAqDb3RGGrwyXMU7LdXUQnDI0/iHeb905eCraPpRNSSNg2mGgOOGKrYLRSHc2Uf4T/YUvbctkU9YeHlz+p2SLwFeqxiEREAREQBERAFSdKujoq4Q1rurmjcJIJRrHI3R3gdCN4V2ihq5MZOLujneivSU1AdDO3qqyCzZovdJH9qN2oO69uF+hwqg6TdFhU4JYnmGrhuYpmjMcWPH14zvaePjfR0f6XF8n7LWMFPWAd3/DmA+vA494fd1Hkq7bmsoqSzQ71y/B02FaoaNjS5zWgF5u47yRxK23XqtZGJBMLI5S+3akwgnk3IZ8LlbqqDEL7xcj9FlU0weLFeQvIOA3uAM/tZa+N1k4XvGWz9MPXcp6imbKyzhkbEbiDuIO4hRWVjoiGznLRsugPAP+y72FWtXHhfloc/Pfb43rmNq0krZLRl7mvBIAJIy7zbHJfM1aOSo4X2JpNa057etiwqNnPM8b2uAiGb2W7xzz568cleQxNe5ztdMnDTfcem5czs6XK0D7EawzXOmuB2o9o5BWNPtp0bvnIpGg5HCOsF+ILL89QF04GuqMsktEzaUZysk00u596++p0WK6rej30bwNBNOB4dY787qrk2xI8/NNfc73gtjbffZ1i6wvlbNXuzKZsUTWNNwBqdXE3JJ5kklevSrKtO8eH3DThBqW7a0+FyWqzajSCHNsTkCNSdbW9qs7rWyIDeTrqb6roqQVSOVmFrlUCvV7ILOdfieWuei8XytSOSbjyOZ7hVPerPwM9p//AErZVOye1LO/7waPK/6BVjsy8Nm+wtli94AudFksqY/ONvmDfhYEDXjxWlGn0k1Eqldm2gp34y4mzC0ADfre5+N6sV4CsZZLNJ4BfUQgqcFFbI3SsivdU/OYhmBkOJ1z4b/YpclWMGLW+g433KuaLBYubwtf4uvFhj5JyXPYyU2bmShpuAS7i43Oe4AZW5ZKRQ1TnOIcWmwHdt7FlSQNsHannu45blgKEtdiYBfgTYW4Hy9q9SkqrtKb8PWpork5FEfFIXGzwBuyv7Lcea1Gqc1waZIyb2OViMr5jFyW+bsLG6vgxNFjhLTe+e7XTktFMxzS0ggtdqQS7ce1c8f0U17A9tjmDwWuCkDdCfWw9Ea6ydiDOaQAEk2tc5/r5qvroACHluIG1zfDlbLFvJFuWtlZPBscNgdyi08bruDwCD4ee7fl6FJa6EmhtZdtmjCDpvOfuUaqp2ysdHIA9jxZzX9prhzB/KynVezW2uxoDsjllfO5B/qo7mEagjxy9pXkYqOIjNNNv4GTzJ3RytJXybJeGSOdJs5xDWPddz6UnRrzq6Lgfq+/uDO5zbx21yxaFvEEbuBVTiY8uY9oczCQ4PsQ5rhYjK+66pdg3oakUEjndTKHPopCbkBub6ZxOuHVt9y7sNKo4f8ApudSfSxv/ZfP8/s6+nrQ7J3ZdwO/w9FKUB73MNjISLX7tz6jJRzM52bidTa2WW7Q6+ZSrioUV1t+65g5WLdFXR1rgc8x6H9CpLa5nG3jktKWJp1F1WFJMkIvGuvpmi6Cx6iIgFlWbd6OwVkfVzsxAZtIyex25zHjNrlZohKbTujiW7RrNm5VIfWUg0qGNvPEP58Y74A+u3PLNdVsza8VRGJYJGyMdo5huPA8DyOalkLl9p9BWdYZ6OR1HUHMuiAMcnKWE9l3jkVXVGt4z30fPh3/AI8DqQtNVBibkbEZg8wuUZ0ynpOztOAsboKmnBkgPN478XmCuoodoRzMD4ntkYdHMcHA+YS6ehSVOUdXsemLGwYhZ1vR3IqA9hGRFj8acVbrTU0+Ia2I0XHisKq0brdGUo3KCu2UyXPuu3OGR8+KiNrpIDacYm7pG5+vxfxVy9habHI+/wAFi5oIsRcHjmvAkpQeWSM1K2ktjylcJLFpuDvB3D9FPgoi0nta8AB6nzVA3ZLo5A+mNjmSw905H4/MK1oNvNecEg6uQZWdkD4E+5ezgFHInx9aG0Ypq6NkFE5pubHXFxde+o01zVg0L1F6MYKKsgQ5Nn3JIcbk3zzC1TUZaAQSd1gOKsUWNTDU53bWrIcUyqfA4BxtbCCc+QvlZVXR2nd1OLCe05ziR6eeiutvTYaeQ8Rb/UbfmtmyYcMEY+6Pbmfeub+BS90nIspCBW3ZrgZHeHZy3ZXz8bKXHQtGufjp6LZFELlw+tbwsOCjDYJ0pZ2zOMLG1Q9oMJDbC9j46jgpi8JXoVIZ4uL4l2rlOT7PI5arbUxtDgGi2Xrw8dNVhUkYn24n3C/tusdsbWha2xdd40DMyDw4BeNSoJxqU01vuUjFu6RtpJSHho0dcnLgNeW4KZPXsYLvcANM+PIb1yr6ueXuDqhuce9pfLLK45Ac1Z7I2HG675SZX3zLzcDK+Q36712YOUlTUGtTSMbLrGb9vvkNqaIv+87Jvx4kKtrNgSueHyFpxZvLcrWtYae225dYxgAsBYcBksl1ypuS1ZfPbYr6OoDcLA0Bugw7vX3rVU17muNyGjLs5F2Y9v8AVWIp2jMADflksurF72z47/VVVOeTLKXetDO3MrwZTbXPMEWI9eC2Q1pxWd4aWIPMcFNKwdGHWJHMX1CqqMou8ZPv1IseTQ4gRcgnK41yVZNGWktdc2FwTexB1VowEG2Zvnc+5a6mjD95BtbJMTR6WFluS1cp4Ggg2AAvkALevPJVvTOlMtE4tv19ORUQuFsnw9oerQW25rqZKBrrF3eG8Et+AoFXRFkb7kFoa4kk2NrG978lxuhWoNunqmKeaE1JEXZe0BPDHMNJWMf/AKhe3le3kpS5z5P7t2ZS4srx5E5Cxc4jPTSy6IFeRWjJTea5nVjlnJcmeoiLEyJezvreS9TZ31vJF9RhHejH4HRHYmIiLqLBERAEREBi5lxY5grl635P4sZlo3vopjmXU+THH+ZCew70C6pRNqzPbBK6JpfIGPLGi3aeAcIzNtbKGkXhOUfdZyVH0orYQethZXRMcWumoCC9pbkRJTk94bw0q72P0wpqtwEMzcQviieCyUH8DrH2FfO4dkTRubSXfFH+1sJeCWGVzYmOlkDsjgayOR197pG8Fcba2vS1fWCopo3/ADfWQTAS4iHyNihuTHG/tOe0jAXAgHPLPCNR8TolGD4eHl5NH0aSMOFiLhVslO5ptYuvof15rmKXY88TjHQ7Sa98ffpqkipDTvAcD1rBu3qaOl1XBlWUElhrLSEVDPEsye0eRVa1GnWSzowdDN7rv8n8y6pn4XAv7Ngdd18gDzzWdZTRTNtJh1Ia4EX45H8lTUHTCmqjhjmixA9wu6t5PNklnA8s/FWQHJcc6ywyyRjePMxlmpaNWNAlmpe9eaHiO80c/i3griir2StuxwI38R4jcoDXkaE+uXmFDq6EYscOKKTlbCfEbvdyWtLG05Le3xLKcZb6HQ487Z+n5rJc5H0lItHM3q3/AGrdkj8vcrSLaByuL6Zg+1bPGUU7Nh6bkLpPJdjYxe73tHv087K6tYZeS53ade11VA03GG7yDby3/dV0zaDSbZ+NsuGoWkKsJS0ZZvRIk2Xqr6/bccQGJ177m9o+JAzsoI2vPP8AQR4Wn68n5D/7WjmloFFsuZpGtF3ENA3k2HtVVN0jBOGBjpXcrhvrqkXRzEcU73Su4Xs0fHkrSGJrW2jaAOAyTrPsJ6q7Tm/3HUy/SvDG64WH2G353V3s7ZcUbQWNFyAbnM58ypxC1UxFgBo3s+mSpToxpttEORCrKBxBsbkuvuvY2BFzyupEMLmMGd7ZkcuAPJSl6rqCTzFbGLHXF9x0WSIrgIvAvHvAFzkAgMkXl16gMXqKyrcX4A21rEnUb8QB8bDzK2mrbjwki+VhfMk8vT1W4lAR6+qLG3GpyF9ATvPJcv002w59PHSw/wB5rvmmj7DDlNKeDWtv6hZ9L+kzY3sghaZ6s3LIYzdwNsnyH/DYN5P9Rv6JdFXQF1RUu62rlAD3fVjZqIYhuaOO85rK7lJrgbQjk68u7t/BfbPoGwxMiYOxGxrGjkwAD3LTVbLb3mDC7PTIO5Efmp4CK8oqSszF67lKx19xHisl7XPwSciMV7jW5vYbx+qxBuvlq9J0puJztWZN2d9byRebN+t4j0t+t16vocJ/xj8DaOxMREXUWCIiAIiIAiIgMXMB1APiuYn6EsFTE+JsUULHMfI1odie6HGYmgXwBgc/Fpe7QupRQ4p7kptbHzHpB0eqYi0ulMz5A+njLHOEhfUPBkfhccMZ/Z2PAwkC9uSmO27NTMfczxMml/s5qQ172Mjja6UvM8jbYnXwtc6+RsLafQli+MEWIBHAi4WfR22ZfpL7o+YS7VZVlklbSMkibDT9dhYy7Zat46oguPWC0ZYcLSSOs32F9w2DTxy9XS1lRSF0zoImsl6+N7mNBk+akBwhpuDc20zzC7abo1A61mBtpY5yGdkOfE0NZiG8ANbl90cFU0HQ4xTUxcWyxwMnJLxZ/XzSCQzBtiCTYjUWvvVHTb0kkzRVdNGQnUG1YNDTVjeeKmkPvYsP4qki/vVFVw/eZG2ojH+aI387LurJZUeDo8jPNB+9Fd2n4+RxEfSugqBg/aIj915MTgfwyBrgVU9LKaoZSPFHI57SW3Edy8M+thLd2l7bl9Br9iwT5TQxSj+Yxr/+QVFL8mVDe8cToHcYJJIj6Ndb2Lnfs+N7xZeHRRd1deD8jmvksfUtjkM+LCCBH1oJdocdsXaw932rrtovmfbBIGMt2sIOI+Fs/aof8FTs+g2lVN5TdXUjw7bb+1aZNi7UZ3Z6Sf8A9yF8B9YnEedlZYepFWjLTkTNKUs0ZL5+RcUWz6eOxsXO1xPF/wCg+M1bGoaDa4v+ui4+Wr2m09uhhltleCpDb6Z2lZ7+JWqXpHUC5l2dWC979WIpxpYZscDYeG5dCc4rZfPbzKOlN8n3o7CWraDmSfDPQ23aZrNtYzKxGdst+fJcT/GkAt1kNXDb7VJJlu1Fws29Pdm3GKokZbc+KVntLLjPmojVqPVpL4sjoav+Wds+do1IHn7uKxjcxxu2xNtRrbnvXIM6b7LuS2sYCeJNvLE3L44KQOluzjpXQDxkaD6khWlUmnok18SHSqL+rOoD2tGVgMz+Z960jakeXaA8dVQDpVs0a1sB3/Stt6ArYOm+zG5iqphuye0+5aKTe9h0U/8AL8C8G0472BvbgD8FZSvcTZlstSb+QC5af5TtnM7lREfAO/8AFq2D5UKI9wzSnhHTzO9LsChTTumy3QVH/V+B0sbHWs51yd4sLee/0WTJwcu1lxaRe3DJcv8Ax65/0Ozq6Tm6JsTfWRyfvvakn0dBFCONRUg/7Ymk+1WuuA6GXGy70dPLKS27Bc87t011Cxqpg2MlzsIt3tLfHiua/c21Jvpa2KAHVtLBiPgJJibeNllH8mtM4h1S+esdxqZXPb5Rts3yspu+CGSC3l4a+RGj6c00ZLYy6rnP+HStMx8XOHZBvxdkszTbSrfpHN2dAdWxES1LhwMncj/y3K6mi2fHC0MiYyNo+qxoYPQBSVWMLKxOeMfcXe9fwVWwejMFGwtgZYuze8nFI88XvObj7Faoi0Mm23dhR62fC3LU5D9VIXhCrJNppEFI44nAAlzr8b+PLctr4yNQR4/0VsAvHsBFjmCvOfs9SXWk2ymQi7O+t5IttNT4L53Btbj5ouzDwdOmovgWSsjeiItyQiIgCIiAIiIAiIgCIiAIiIAiIgCIiAIiIDyyWXqIDxePjBFiARzzWSICuqNiRnRjOYLQQfYsY9gwBvbhhdvzjabeozVmiyVKClmS1Ju0VsexKY5/s8QtxiYNN+Y0UebZcTnYY4YezYk4GjXQXw2VyRdYxxBosAAOStKCkrMnM+ZEpdlNZnZuWgDQAFNAXqJCnGmrRRU8sll6iu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1.bp.blogspot.com/-jw5ywlPdI6M/T9nSR_kThWI/AAAAAAAAAiY/BIUNjHmI-j0/s1600/srivijayaja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962650" cy="521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27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492896"/>
            <a:ext cx="871543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Masa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Kerajaan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Majapahit</a:t>
            </a: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Raja </a:t>
            </a:r>
            <a:r>
              <a:rPr lang="en-US" dirty="0" err="1" smtClean="0"/>
              <a:t>Hayam</a:t>
            </a:r>
            <a:r>
              <a:rPr lang="en-US" dirty="0" smtClean="0"/>
              <a:t> </a:t>
            </a:r>
            <a:r>
              <a:rPr lang="en-US" dirty="0" err="1" smtClean="0"/>
              <a:t>Wuruk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Mahapatih</a:t>
            </a:r>
            <a:r>
              <a:rPr lang="en-US" dirty="0" smtClean="0"/>
              <a:t> </a:t>
            </a:r>
            <a:r>
              <a:rPr lang="en-US" dirty="0" err="1" smtClean="0"/>
              <a:t>Gadjah</a:t>
            </a:r>
            <a:r>
              <a:rPr lang="en-US" dirty="0" smtClean="0"/>
              <a:t> </a:t>
            </a:r>
            <a:r>
              <a:rPr lang="en-US" dirty="0" err="1" smtClean="0"/>
              <a:t>Mada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agama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berdampingan</a:t>
            </a:r>
            <a:r>
              <a:rPr lang="en-US" dirty="0" smtClean="0"/>
              <a:t>, </a:t>
            </a:r>
            <a:r>
              <a:rPr lang="en-US" dirty="0" err="1" smtClean="0"/>
              <a:t>semboya</a:t>
            </a:r>
            <a:r>
              <a:rPr lang="en-US" dirty="0" smtClean="0"/>
              <a:t> “</a:t>
            </a:r>
            <a:r>
              <a:rPr lang="en-US" i="1" dirty="0" err="1" smtClean="0"/>
              <a:t>Bhineka</a:t>
            </a:r>
            <a:r>
              <a:rPr lang="en-US" i="1" dirty="0" smtClean="0"/>
              <a:t> Tunggal </a:t>
            </a:r>
            <a:r>
              <a:rPr lang="en-US" i="1" dirty="0" err="1" smtClean="0"/>
              <a:t>Ika</a:t>
            </a:r>
            <a:r>
              <a:rPr lang="en-US" i="1" dirty="0" smtClean="0"/>
              <a:t> Tan </a:t>
            </a:r>
            <a:r>
              <a:rPr lang="en-US" i="1" dirty="0" err="1" smtClean="0"/>
              <a:t>Hana</a:t>
            </a:r>
            <a:r>
              <a:rPr lang="en-US" i="1" dirty="0" smtClean="0"/>
              <a:t> Dharma </a:t>
            </a:r>
            <a:r>
              <a:rPr lang="en-US" i="1" dirty="0" err="1" smtClean="0"/>
              <a:t>Magrua</a:t>
            </a:r>
            <a:r>
              <a:rPr lang="en-US" dirty="0" smtClean="0"/>
              <a:t>”,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tetangga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Sumpah</a:t>
            </a:r>
            <a:r>
              <a:rPr lang="en-US" dirty="0" smtClean="0"/>
              <a:t> </a:t>
            </a:r>
            <a:r>
              <a:rPr lang="en-US" dirty="0" err="1" smtClean="0"/>
              <a:t>Palapa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cita-cita</a:t>
            </a:r>
            <a:r>
              <a:rPr lang="en-US" dirty="0" smtClean="0"/>
              <a:t>  </a:t>
            </a:r>
            <a:r>
              <a:rPr lang="en-US" dirty="0" err="1" smtClean="0"/>
              <a:t>mempersatukan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nusantara</a:t>
            </a:r>
            <a:r>
              <a:rPr lang="en-US" dirty="0" smtClean="0"/>
              <a:t> </a:t>
            </a:r>
            <a:r>
              <a:rPr lang="en-US" dirty="0" err="1" smtClean="0"/>
              <a:t>raya</a:t>
            </a:r>
            <a:r>
              <a:rPr lang="en-US" dirty="0" smtClean="0"/>
              <a:t>, </a:t>
            </a:r>
            <a:r>
              <a:rPr lang="en-US" dirty="0" err="1" smtClean="0"/>
              <a:t>kerukunan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gotong</a:t>
            </a:r>
            <a:r>
              <a:rPr lang="en-US" dirty="0" smtClean="0"/>
              <a:t> </a:t>
            </a:r>
            <a:r>
              <a:rPr lang="en-US" dirty="0" err="1" smtClean="0"/>
              <a:t>royong</a:t>
            </a:r>
            <a:r>
              <a:rPr lang="en-US" dirty="0" smtClean="0"/>
              <a:t> yang </a:t>
            </a: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musyawarah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mufakat</a:t>
            </a:r>
            <a:endParaRPr lang="en-US" dirty="0"/>
          </a:p>
        </p:txBody>
      </p:sp>
      <p:pic>
        <p:nvPicPr>
          <p:cNvPr id="3074" name="Picture 2" descr="https://encrypted-tbn1.gstatic.com/images?q=tbn:ANd9GcROnq2dhOkLoTwrYXiNPS6ky5hmNb1sOhnwMgRdBacIChSs0lE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90" r="15086"/>
          <a:stretch/>
        </p:blipFill>
        <p:spPr bwMode="auto">
          <a:xfrm>
            <a:off x="4833257" y="311980"/>
            <a:ext cx="1712686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9/97/Surya_Majapah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75" y="301792"/>
            <a:ext cx="1981454" cy="1943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smunir.batan.go.id/sejarah_kediri/majapahit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13" y="311979"/>
            <a:ext cx="1032319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12218</TotalTime>
  <Words>1677</Words>
  <Application>Microsoft Office PowerPoint</Application>
  <PresentationFormat>On-screen Show (4:3)</PresentationFormat>
  <Paragraphs>201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Details :</vt:lpstr>
      <vt:lpstr>Slide 17</vt:lpstr>
      <vt:lpstr>Slide 18</vt:lpstr>
      <vt:lpstr>Slide 19</vt:lpstr>
      <vt:lpstr>Sistematika Pancasila dalam Sejarah Perkembangan Ketatanegaraan : Periode 17 Agustus 1945 – 27 Desember 1949</vt:lpstr>
      <vt:lpstr>Slide 21</vt:lpstr>
      <vt:lpstr>Slide 22</vt:lpstr>
      <vt:lpstr>Slide 23</vt:lpstr>
      <vt:lpstr>Hasil Amandemen UUD 1945 mempertegas deklarasi negara hukum dari semula hanya ada di dalam penjelasan menjadi bagian dari batang tubuh UUD ‘45</vt:lpstr>
      <vt:lpstr>Slide 25</vt:lpstr>
      <vt:lpstr>Slide 26</vt:lpstr>
    </vt:vector>
  </TitlesOfParts>
  <Company>Sylvia's Enterprise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Sylvia Octa Putri</dc:creator>
  <cp:lastModifiedBy>hp</cp:lastModifiedBy>
  <cp:revision>14</cp:revision>
  <dcterms:created xsi:type="dcterms:W3CDTF">2011-10-16T16:29:14Z</dcterms:created>
  <dcterms:modified xsi:type="dcterms:W3CDTF">2014-09-24T01:09:17Z</dcterms:modified>
</cp:coreProperties>
</file>