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59" r:id="rId17"/>
    <p:sldId id="260" r:id="rId18"/>
    <p:sldId id="261" r:id="rId19"/>
    <p:sldId id="262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F46FA1-B787-4854-91BB-C1A099860221}" type="doc">
      <dgm:prSet loTypeId="urn:microsoft.com/office/officeart/2005/8/layout/hierarchy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43F3E5-F737-4886-944F-6C747A118989}">
      <dgm:prSet phldrT="[Text]"/>
      <dgm:spPr/>
      <dgm:t>
        <a:bodyPr/>
        <a:lstStyle/>
        <a:p>
          <a:r>
            <a:rPr lang="en-US" dirty="0" smtClean="0"/>
            <a:t>External &amp; Internal Data</a:t>
          </a:r>
          <a:endParaRPr lang="en-US" dirty="0"/>
        </a:p>
      </dgm:t>
    </dgm:pt>
    <dgm:pt modelId="{30386C14-0698-4122-8A90-17AE7361ADBA}" type="parTrans" cxnId="{6B1EA4D7-CAB1-4A27-8CBD-6525EFFDF035}">
      <dgm:prSet/>
      <dgm:spPr/>
      <dgm:t>
        <a:bodyPr/>
        <a:lstStyle/>
        <a:p>
          <a:endParaRPr lang="en-US"/>
        </a:p>
      </dgm:t>
    </dgm:pt>
    <dgm:pt modelId="{FB722FDE-747D-4C00-AC39-30E74EF0B76E}" type="sibTrans" cxnId="{6B1EA4D7-CAB1-4A27-8CBD-6525EFFDF035}">
      <dgm:prSet/>
      <dgm:spPr/>
      <dgm:t>
        <a:bodyPr/>
        <a:lstStyle/>
        <a:p>
          <a:endParaRPr lang="en-US"/>
        </a:p>
      </dgm:t>
    </dgm:pt>
    <dgm:pt modelId="{BE4B6750-3656-47EE-8A9F-E8C2805A3B7B}">
      <dgm:prSet phldrT="[Text]"/>
      <dgm:spPr/>
      <dgm:t>
        <a:bodyPr/>
        <a:lstStyle/>
        <a:p>
          <a:r>
            <a:rPr lang="en-US" dirty="0" smtClean="0"/>
            <a:t>Event Data</a:t>
          </a:r>
          <a:endParaRPr lang="en-US" dirty="0"/>
        </a:p>
      </dgm:t>
    </dgm:pt>
    <dgm:pt modelId="{FD1F6300-AB07-4CF0-83B9-8FAED21F059F}" type="parTrans" cxnId="{4DB86095-2713-45A5-A57A-7ECD177692F7}">
      <dgm:prSet/>
      <dgm:spPr/>
      <dgm:t>
        <a:bodyPr/>
        <a:lstStyle/>
        <a:p>
          <a:endParaRPr lang="en-US"/>
        </a:p>
      </dgm:t>
    </dgm:pt>
    <dgm:pt modelId="{832EA842-95AE-43C9-832D-9C300FB935E5}" type="sibTrans" cxnId="{4DB86095-2713-45A5-A57A-7ECD177692F7}">
      <dgm:prSet/>
      <dgm:spPr/>
      <dgm:t>
        <a:bodyPr/>
        <a:lstStyle/>
        <a:p>
          <a:endParaRPr lang="en-US"/>
        </a:p>
      </dgm:t>
    </dgm:pt>
    <dgm:pt modelId="{B79B7659-CADD-420B-B685-AE356CED321B}">
      <dgm:prSet phldrT="[Text]"/>
      <dgm:spPr/>
      <dgm:t>
        <a:bodyPr/>
        <a:lstStyle/>
        <a:p>
          <a:r>
            <a:rPr lang="en-US" dirty="0" smtClean="0"/>
            <a:t>Research Data</a:t>
          </a:r>
          <a:endParaRPr lang="en-US" dirty="0"/>
        </a:p>
      </dgm:t>
    </dgm:pt>
    <dgm:pt modelId="{DF194834-653F-4B9A-94C2-E9FE0253A803}" type="parTrans" cxnId="{87645E83-DC89-48E1-89CE-04AB1ECBC54B}">
      <dgm:prSet/>
      <dgm:spPr/>
      <dgm:t>
        <a:bodyPr/>
        <a:lstStyle/>
        <a:p>
          <a:endParaRPr lang="en-US"/>
        </a:p>
      </dgm:t>
    </dgm:pt>
    <dgm:pt modelId="{9C8D6766-A608-423F-954E-88348957791C}" type="sibTrans" cxnId="{87645E83-DC89-48E1-89CE-04AB1ECBC54B}">
      <dgm:prSet/>
      <dgm:spPr/>
      <dgm:t>
        <a:bodyPr/>
        <a:lstStyle/>
        <a:p>
          <a:endParaRPr lang="en-US"/>
        </a:p>
      </dgm:t>
    </dgm:pt>
    <dgm:pt modelId="{479DC97C-21AB-4273-B318-17D1E3C3E948}">
      <dgm:prSet phldrT="[Text]"/>
      <dgm:spPr/>
      <dgm:t>
        <a:bodyPr/>
        <a:lstStyle/>
        <a:p>
          <a:r>
            <a:rPr lang="en-US" dirty="0" smtClean="0"/>
            <a:t>Environment Data</a:t>
          </a:r>
          <a:endParaRPr lang="en-US" dirty="0"/>
        </a:p>
      </dgm:t>
    </dgm:pt>
    <dgm:pt modelId="{4F203B9C-EA8B-49EF-84E7-453C83D0C406}" type="parTrans" cxnId="{A0490D9F-946A-4321-8008-2DC29DEC7E9B}">
      <dgm:prSet/>
      <dgm:spPr/>
      <dgm:t>
        <a:bodyPr/>
        <a:lstStyle/>
        <a:p>
          <a:endParaRPr lang="en-US"/>
        </a:p>
      </dgm:t>
    </dgm:pt>
    <dgm:pt modelId="{6C65FC9F-8FFB-472A-A423-3C880A97D3F5}" type="sibTrans" cxnId="{A0490D9F-946A-4321-8008-2DC29DEC7E9B}">
      <dgm:prSet/>
      <dgm:spPr/>
      <dgm:t>
        <a:bodyPr/>
        <a:lstStyle/>
        <a:p>
          <a:endParaRPr lang="en-US"/>
        </a:p>
      </dgm:t>
    </dgm:pt>
    <dgm:pt modelId="{CE3E8823-36C4-41A4-8A67-FC580C87AE74}">
      <dgm:prSet phldrT="[Text]"/>
      <dgm:spPr/>
      <dgm:t>
        <a:bodyPr/>
        <a:lstStyle/>
        <a:p>
          <a:r>
            <a:rPr lang="en-US" dirty="0" smtClean="0"/>
            <a:t>Rules Data </a:t>
          </a:r>
          <a:endParaRPr lang="en-US" dirty="0"/>
        </a:p>
      </dgm:t>
    </dgm:pt>
    <dgm:pt modelId="{CE93C454-73F1-4BBD-8726-CE14CCEF372A}" type="parTrans" cxnId="{9F40E4CB-86F0-4B37-9BF7-8C84EEA8FC06}">
      <dgm:prSet/>
      <dgm:spPr/>
      <dgm:t>
        <a:bodyPr/>
        <a:lstStyle/>
        <a:p>
          <a:endParaRPr lang="en-US"/>
        </a:p>
      </dgm:t>
    </dgm:pt>
    <dgm:pt modelId="{F6DF1097-39FB-41EB-B4F2-4FA331CFDD38}" type="sibTrans" cxnId="{9F40E4CB-86F0-4B37-9BF7-8C84EEA8FC06}">
      <dgm:prSet/>
      <dgm:spPr/>
      <dgm:t>
        <a:bodyPr/>
        <a:lstStyle/>
        <a:p>
          <a:endParaRPr lang="en-US"/>
        </a:p>
      </dgm:t>
    </dgm:pt>
    <dgm:pt modelId="{FF0441D1-5ED4-4760-A3E6-5DBB17D47CCE}" type="pres">
      <dgm:prSet presAssocID="{E5F46FA1-B787-4854-91BB-C1A09986022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1FF6A2C-8678-48F5-BD01-9712A1DF6ECA}" type="pres">
      <dgm:prSet presAssocID="{8243F3E5-F737-4886-944F-6C747A118989}" presName="hierRoot1" presStyleCnt="0"/>
      <dgm:spPr/>
    </dgm:pt>
    <dgm:pt modelId="{1C855398-63E6-48FB-B9EB-E4E6F7B0C7A6}" type="pres">
      <dgm:prSet presAssocID="{8243F3E5-F737-4886-944F-6C747A118989}" presName="composite" presStyleCnt="0"/>
      <dgm:spPr/>
    </dgm:pt>
    <dgm:pt modelId="{AD406823-897A-42E1-8C21-913A5AF680F7}" type="pres">
      <dgm:prSet presAssocID="{8243F3E5-F737-4886-944F-6C747A118989}" presName="background" presStyleLbl="node0" presStyleIdx="0" presStyleCnt="1"/>
      <dgm:spPr/>
    </dgm:pt>
    <dgm:pt modelId="{813B4E13-9F98-42B5-B4EE-C86F60DDEC87}" type="pres">
      <dgm:prSet presAssocID="{8243F3E5-F737-4886-944F-6C747A11898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8B5546-03FB-42A5-8243-B2034A6BEC62}" type="pres">
      <dgm:prSet presAssocID="{8243F3E5-F737-4886-944F-6C747A118989}" presName="hierChild2" presStyleCnt="0"/>
      <dgm:spPr/>
    </dgm:pt>
    <dgm:pt modelId="{C12C290F-A73B-4C6E-A062-55B9541BF95D}" type="pres">
      <dgm:prSet presAssocID="{FD1F6300-AB07-4CF0-83B9-8FAED21F059F}" presName="Name10" presStyleLbl="parChTrans1D2" presStyleIdx="0" presStyleCnt="4"/>
      <dgm:spPr/>
      <dgm:t>
        <a:bodyPr/>
        <a:lstStyle/>
        <a:p>
          <a:endParaRPr lang="en-US"/>
        </a:p>
      </dgm:t>
    </dgm:pt>
    <dgm:pt modelId="{56CFF197-DC93-4873-8EAE-6BE499A93808}" type="pres">
      <dgm:prSet presAssocID="{BE4B6750-3656-47EE-8A9F-E8C2805A3B7B}" presName="hierRoot2" presStyleCnt="0"/>
      <dgm:spPr/>
    </dgm:pt>
    <dgm:pt modelId="{1C8AF98E-934B-4908-9925-232B59D20A1D}" type="pres">
      <dgm:prSet presAssocID="{BE4B6750-3656-47EE-8A9F-E8C2805A3B7B}" presName="composite2" presStyleCnt="0"/>
      <dgm:spPr/>
    </dgm:pt>
    <dgm:pt modelId="{510B138A-7D5F-4646-B220-4DE15D9868BF}" type="pres">
      <dgm:prSet presAssocID="{BE4B6750-3656-47EE-8A9F-E8C2805A3B7B}" presName="background2" presStyleLbl="node2" presStyleIdx="0" presStyleCnt="4"/>
      <dgm:spPr/>
    </dgm:pt>
    <dgm:pt modelId="{682DBB73-DD28-49FF-A3B1-7ADEF73193AF}" type="pres">
      <dgm:prSet presAssocID="{BE4B6750-3656-47EE-8A9F-E8C2805A3B7B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C8C988-CBCC-4000-B55C-DD386F9029C6}" type="pres">
      <dgm:prSet presAssocID="{BE4B6750-3656-47EE-8A9F-E8C2805A3B7B}" presName="hierChild3" presStyleCnt="0"/>
      <dgm:spPr/>
    </dgm:pt>
    <dgm:pt modelId="{3E21E2BF-E8AE-418D-8661-959FE45BC727}" type="pres">
      <dgm:prSet presAssocID="{DF194834-653F-4B9A-94C2-E9FE0253A803}" presName="Name10" presStyleLbl="parChTrans1D2" presStyleIdx="1" presStyleCnt="4"/>
      <dgm:spPr/>
      <dgm:t>
        <a:bodyPr/>
        <a:lstStyle/>
        <a:p>
          <a:endParaRPr lang="en-US"/>
        </a:p>
      </dgm:t>
    </dgm:pt>
    <dgm:pt modelId="{5B8519CE-A569-4A3B-9408-EB4325A98673}" type="pres">
      <dgm:prSet presAssocID="{B79B7659-CADD-420B-B685-AE356CED321B}" presName="hierRoot2" presStyleCnt="0"/>
      <dgm:spPr/>
    </dgm:pt>
    <dgm:pt modelId="{C3D30C61-1853-4C33-8A2F-74CDE63F0A58}" type="pres">
      <dgm:prSet presAssocID="{B79B7659-CADD-420B-B685-AE356CED321B}" presName="composite2" presStyleCnt="0"/>
      <dgm:spPr/>
    </dgm:pt>
    <dgm:pt modelId="{630767D4-1B8C-4E7A-AAF0-3A7B6FF7913F}" type="pres">
      <dgm:prSet presAssocID="{B79B7659-CADD-420B-B685-AE356CED321B}" presName="background2" presStyleLbl="node2" presStyleIdx="1" presStyleCnt="4"/>
      <dgm:spPr/>
    </dgm:pt>
    <dgm:pt modelId="{B04AD005-888C-425B-A299-23458DC27B61}" type="pres">
      <dgm:prSet presAssocID="{B79B7659-CADD-420B-B685-AE356CED321B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EEB745-06DC-4F86-BEEA-BBCEC99BEEA1}" type="pres">
      <dgm:prSet presAssocID="{B79B7659-CADD-420B-B685-AE356CED321B}" presName="hierChild3" presStyleCnt="0"/>
      <dgm:spPr/>
    </dgm:pt>
    <dgm:pt modelId="{3E57C94C-7240-472A-B69C-406D1B8786C9}" type="pres">
      <dgm:prSet presAssocID="{4F203B9C-EA8B-49EF-84E7-453C83D0C406}" presName="Name10" presStyleLbl="parChTrans1D2" presStyleIdx="2" presStyleCnt="4"/>
      <dgm:spPr/>
      <dgm:t>
        <a:bodyPr/>
        <a:lstStyle/>
        <a:p>
          <a:endParaRPr lang="en-US"/>
        </a:p>
      </dgm:t>
    </dgm:pt>
    <dgm:pt modelId="{4277352A-6068-4C7E-8A9E-2C701AE059E0}" type="pres">
      <dgm:prSet presAssocID="{479DC97C-21AB-4273-B318-17D1E3C3E948}" presName="hierRoot2" presStyleCnt="0"/>
      <dgm:spPr/>
    </dgm:pt>
    <dgm:pt modelId="{6F26A1AF-5688-4756-8524-B7B94ACBD9DC}" type="pres">
      <dgm:prSet presAssocID="{479DC97C-21AB-4273-B318-17D1E3C3E948}" presName="composite2" presStyleCnt="0"/>
      <dgm:spPr/>
    </dgm:pt>
    <dgm:pt modelId="{D571570C-439A-4C1B-A1B8-0BB06761D81A}" type="pres">
      <dgm:prSet presAssocID="{479DC97C-21AB-4273-B318-17D1E3C3E948}" presName="background2" presStyleLbl="node2" presStyleIdx="2" presStyleCnt="4"/>
      <dgm:spPr/>
    </dgm:pt>
    <dgm:pt modelId="{0930A752-7783-4C45-951D-2A7A119070F1}" type="pres">
      <dgm:prSet presAssocID="{479DC97C-21AB-4273-B318-17D1E3C3E948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F60557-CFD0-497F-9F5D-5785D9764E17}" type="pres">
      <dgm:prSet presAssocID="{479DC97C-21AB-4273-B318-17D1E3C3E948}" presName="hierChild3" presStyleCnt="0"/>
      <dgm:spPr/>
    </dgm:pt>
    <dgm:pt modelId="{D141D31D-74FD-4E68-98E1-FA86905CDDD3}" type="pres">
      <dgm:prSet presAssocID="{CE93C454-73F1-4BBD-8726-CE14CCEF372A}" presName="Name10" presStyleLbl="parChTrans1D2" presStyleIdx="3" presStyleCnt="4"/>
      <dgm:spPr/>
      <dgm:t>
        <a:bodyPr/>
        <a:lstStyle/>
        <a:p>
          <a:endParaRPr lang="en-US"/>
        </a:p>
      </dgm:t>
    </dgm:pt>
    <dgm:pt modelId="{1C1504BB-E10D-437D-9732-AEED6CDAD695}" type="pres">
      <dgm:prSet presAssocID="{CE3E8823-36C4-41A4-8A67-FC580C87AE74}" presName="hierRoot2" presStyleCnt="0"/>
      <dgm:spPr/>
    </dgm:pt>
    <dgm:pt modelId="{1DB27267-9F5E-454F-BE6A-464062B44787}" type="pres">
      <dgm:prSet presAssocID="{CE3E8823-36C4-41A4-8A67-FC580C87AE74}" presName="composite2" presStyleCnt="0"/>
      <dgm:spPr/>
    </dgm:pt>
    <dgm:pt modelId="{2F17A2FA-2198-4AB3-9AB6-D0DCA7F77277}" type="pres">
      <dgm:prSet presAssocID="{CE3E8823-36C4-41A4-8A67-FC580C87AE74}" presName="background2" presStyleLbl="node2" presStyleIdx="3" presStyleCnt="4"/>
      <dgm:spPr/>
    </dgm:pt>
    <dgm:pt modelId="{B0B89B03-0769-484B-B4F8-4D64D63D5593}" type="pres">
      <dgm:prSet presAssocID="{CE3E8823-36C4-41A4-8A67-FC580C87AE74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240E0A-4CB8-451D-9DD0-CBFC7F382425}" type="pres">
      <dgm:prSet presAssocID="{CE3E8823-36C4-41A4-8A67-FC580C87AE74}" presName="hierChild3" presStyleCnt="0"/>
      <dgm:spPr/>
    </dgm:pt>
  </dgm:ptLst>
  <dgm:cxnLst>
    <dgm:cxn modelId="{8F70EF92-99F0-4A64-851D-59C3AE259B38}" type="presOf" srcId="{FD1F6300-AB07-4CF0-83B9-8FAED21F059F}" destId="{C12C290F-A73B-4C6E-A062-55B9541BF95D}" srcOrd="0" destOrd="0" presId="urn:microsoft.com/office/officeart/2005/8/layout/hierarchy1"/>
    <dgm:cxn modelId="{A0490D9F-946A-4321-8008-2DC29DEC7E9B}" srcId="{8243F3E5-F737-4886-944F-6C747A118989}" destId="{479DC97C-21AB-4273-B318-17D1E3C3E948}" srcOrd="2" destOrd="0" parTransId="{4F203B9C-EA8B-49EF-84E7-453C83D0C406}" sibTransId="{6C65FC9F-8FFB-472A-A423-3C880A97D3F5}"/>
    <dgm:cxn modelId="{54288EC8-14AE-48B0-9DDA-E8E800137392}" type="presOf" srcId="{BE4B6750-3656-47EE-8A9F-E8C2805A3B7B}" destId="{682DBB73-DD28-49FF-A3B1-7ADEF73193AF}" srcOrd="0" destOrd="0" presId="urn:microsoft.com/office/officeart/2005/8/layout/hierarchy1"/>
    <dgm:cxn modelId="{AF0C205D-75D3-4780-B9AE-B74F23704C86}" type="presOf" srcId="{8243F3E5-F737-4886-944F-6C747A118989}" destId="{813B4E13-9F98-42B5-B4EE-C86F60DDEC87}" srcOrd="0" destOrd="0" presId="urn:microsoft.com/office/officeart/2005/8/layout/hierarchy1"/>
    <dgm:cxn modelId="{C40C7EEA-34B9-47AC-ACC6-B976CC1AE39B}" type="presOf" srcId="{CE3E8823-36C4-41A4-8A67-FC580C87AE74}" destId="{B0B89B03-0769-484B-B4F8-4D64D63D5593}" srcOrd="0" destOrd="0" presId="urn:microsoft.com/office/officeart/2005/8/layout/hierarchy1"/>
    <dgm:cxn modelId="{6B1EA4D7-CAB1-4A27-8CBD-6525EFFDF035}" srcId="{E5F46FA1-B787-4854-91BB-C1A099860221}" destId="{8243F3E5-F737-4886-944F-6C747A118989}" srcOrd="0" destOrd="0" parTransId="{30386C14-0698-4122-8A90-17AE7361ADBA}" sibTransId="{FB722FDE-747D-4C00-AC39-30E74EF0B76E}"/>
    <dgm:cxn modelId="{27057B28-F9D6-44F4-AEEF-42FD486D13AB}" type="presOf" srcId="{4F203B9C-EA8B-49EF-84E7-453C83D0C406}" destId="{3E57C94C-7240-472A-B69C-406D1B8786C9}" srcOrd="0" destOrd="0" presId="urn:microsoft.com/office/officeart/2005/8/layout/hierarchy1"/>
    <dgm:cxn modelId="{1E660170-2A50-456F-8102-A1F2373CA2B5}" type="presOf" srcId="{E5F46FA1-B787-4854-91BB-C1A099860221}" destId="{FF0441D1-5ED4-4760-A3E6-5DBB17D47CCE}" srcOrd="0" destOrd="0" presId="urn:microsoft.com/office/officeart/2005/8/layout/hierarchy1"/>
    <dgm:cxn modelId="{D99D2783-EEEB-4D70-8107-9A157AF330AA}" type="presOf" srcId="{B79B7659-CADD-420B-B685-AE356CED321B}" destId="{B04AD005-888C-425B-A299-23458DC27B61}" srcOrd="0" destOrd="0" presId="urn:microsoft.com/office/officeart/2005/8/layout/hierarchy1"/>
    <dgm:cxn modelId="{9F40E4CB-86F0-4B37-9BF7-8C84EEA8FC06}" srcId="{8243F3E5-F737-4886-944F-6C747A118989}" destId="{CE3E8823-36C4-41A4-8A67-FC580C87AE74}" srcOrd="3" destOrd="0" parTransId="{CE93C454-73F1-4BBD-8726-CE14CCEF372A}" sibTransId="{F6DF1097-39FB-41EB-B4F2-4FA331CFDD38}"/>
    <dgm:cxn modelId="{448CFDAB-3D9C-4C87-9269-9E518C51C1E5}" type="presOf" srcId="{CE93C454-73F1-4BBD-8726-CE14CCEF372A}" destId="{D141D31D-74FD-4E68-98E1-FA86905CDDD3}" srcOrd="0" destOrd="0" presId="urn:microsoft.com/office/officeart/2005/8/layout/hierarchy1"/>
    <dgm:cxn modelId="{CD73B0E5-7839-4BCF-AB27-1E4EF833063C}" type="presOf" srcId="{DF194834-653F-4B9A-94C2-E9FE0253A803}" destId="{3E21E2BF-E8AE-418D-8661-959FE45BC727}" srcOrd="0" destOrd="0" presId="urn:microsoft.com/office/officeart/2005/8/layout/hierarchy1"/>
    <dgm:cxn modelId="{4DB86095-2713-45A5-A57A-7ECD177692F7}" srcId="{8243F3E5-F737-4886-944F-6C747A118989}" destId="{BE4B6750-3656-47EE-8A9F-E8C2805A3B7B}" srcOrd="0" destOrd="0" parTransId="{FD1F6300-AB07-4CF0-83B9-8FAED21F059F}" sibTransId="{832EA842-95AE-43C9-832D-9C300FB935E5}"/>
    <dgm:cxn modelId="{87645E83-DC89-48E1-89CE-04AB1ECBC54B}" srcId="{8243F3E5-F737-4886-944F-6C747A118989}" destId="{B79B7659-CADD-420B-B685-AE356CED321B}" srcOrd="1" destOrd="0" parTransId="{DF194834-653F-4B9A-94C2-E9FE0253A803}" sibTransId="{9C8D6766-A608-423F-954E-88348957791C}"/>
    <dgm:cxn modelId="{06588A8B-E8A8-4933-948C-997127D7CDCA}" type="presOf" srcId="{479DC97C-21AB-4273-B318-17D1E3C3E948}" destId="{0930A752-7783-4C45-951D-2A7A119070F1}" srcOrd="0" destOrd="0" presId="urn:microsoft.com/office/officeart/2005/8/layout/hierarchy1"/>
    <dgm:cxn modelId="{62AF7111-3B51-4052-8698-B294DE513B98}" type="presParOf" srcId="{FF0441D1-5ED4-4760-A3E6-5DBB17D47CCE}" destId="{11FF6A2C-8678-48F5-BD01-9712A1DF6ECA}" srcOrd="0" destOrd="0" presId="urn:microsoft.com/office/officeart/2005/8/layout/hierarchy1"/>
    <dgm:cxn modelId="{6944A62A-91E6-4E12-82A9-5CC48B3B3CCB}" type="presParOf" srcId="{11FF6A2C-8678-48F5-BD01-9712A1DF6ECA}" destId="{1C855398-63E6-48FB-B9EB-E4E6F7B0C7A6}" srcOrd="0" destOrd="0" presId="urn:microsoft.com/office/officeart/2005/8/layout/hierarchy1"/>
    <dgm:cxn modelId="{989765C3-A1F0-437E-9DEE-061A001F5488}" type="presParOf" srcId="{1C855398-63E6-48FB-B9EB-E4E6F7B0C7A6}" destId="{AD406823-897A-42E1-8C21-913A5AF680F7}" srcOrd="0" destOrd="0" presId="urn:microsoft.com/office/officeart/2005/8/layout/hierarchy1"/>
    <dgm:cxn modelId="{68A456DE-3E08-4194-8743-E5289B66608A}" type="presParOf" srcId="{1C855398-63E6-48FB-B9EB-E4E6F7B0C7A6}" destId="{813B4E13-9F98-42B5-B4EE-C86F60DDEC87}" srcOrd="1" destOrd="0" presId="urn:microsoft.com/office/officeart/2005/8/layout/hierarchy1"/>
    <dgm:cxn modelId="{152F61F0-4761-4252-AF15-5E51694B4480}" type="presParOf" srcId="{11FF6A2C-8678-48F5-BD01-9712A1DF6ECA}" destId="{4E8B5546-03FB-42A5-8243-B2034A6BEC62}" srcOrd="1" destOrd="0" presId="urn:microsoft.com/office/officeart/2005/8/layout/hierarchy1"/>
    <dgm:cxn modelId="{8A68CC62-414E-428F-9AE7-A91FE0823029}" type="presParOf" srcId="{4E8B5546-03FB-42A5-8243-B2034A6BEC62}" destId="{C12C290F-A73B-4C6E-A062-55B9541BF95D}" srcOrd="0" destOrd="0" presId="urn:microsoft.com/office/officeart/2005/8/layout/hierarchy1"/>
    <dgm:cxn modelId="{96ADC53F-3BFF-41E0-B031-721A9BD9F332}" type="presParOf" srcId="{4E8B5546-03FB-42A5-8243-B2034A6BEC62}" destId="{56CFF197-DC93-4873-8EAE-6BE499A93808}" srcOrd="1" destOrd="0" presId="urn:microsoft.com/office/officeart/2005/8/layout/hierarchy1"/>
    <dgm:cxn modelId="{711E5E91-ABD7-4BF0-BB97-3A64A15078C0}" type="presParOf" srcId="{56CFF197-DC93-4873-8EAE-6BE499A93808}" destId="{1C8AF98E-934B-4908-9925-232B59D20A1D}" srcOrd="0" destOrd="0" presId="urn:microsoft.com/office/officeart/2005/8/layout/hierarchy1"/>
    <dgm:cxn modelId="{A8DEB955-2F31-46FE-B467-01E13E83402A}" type="presParOf" srcId="{1C8AF98E-934B-4908-9925-232B59D20A1D}" destId="{510B138A-7D5F-4646-B220-4DE15D9868BF}" srcOrd="0" destOrd="0" presId="urn:microsoft.com/office/officeart/2005/8/layout/hierarchy1"/>
    <dgm:cxn modelId="{69A0E131-64CE-476F-8DA9-857D3B6060E5}" type="presParOf" srcId="{1C8AF98E-934B-4908-9925-232B59D20A1D}" destId="{682DBB73-DD28-49FF-A3B1-7ADEF73193AF}" srcOrd="1" destOrd="0" presId="urn:microsoft.com/office/officeart/2005/8/layout/hierarchy1"/>
    <dgm:cxn modelId="{119A238B-FEB0-4DB2-B320-B49430ACFB1A}" type="presParOf" srcId="{56CFF197-DC93-4873-8EAE-6BE499A93808}" destId="{D4C8C988-CBCC-4000-B55C-DD386F9029C6}" srcOrd="1" destOrd="0" presId="urn:microsoft.com/office/officeart/2005/8/layout/hierarchy1"/>
    <dgm:cxn modelId="{FC201801-6081-44E7-8B4B-049BAE27DBD7}" type="presParOf" srcId="{4E8B5546-03FB-42A5-8243-B2034A6BEC62}" destId="{3E21E2BF-E8AE-418D-8661-959FE45BC727}" srcOrd="2" destOrd="0" presId="urn:microsoft.com/office/officeart/2005/8/layout/hierarchy1"/>
    <dgm:cxn modelId="{A0B1A3B7-2018-4222-87B7-CB7FC3D2E31A}" type="presParOf" srcId="{4E8B5546-03FB-42A5-8243-B2034A6BEC62}" destId="{5B8519CE-A569-4A3B-9408-EB4325A98673}" srcOrd="3" destOrd="0" presId="urn:microsoft.com/office/officeart/2005/8/layout/hierarchy1"/>
    <dgm:cxn modelId="{269F0812-B2EF-4FA2-A5EE-06CB682EF4B1}" type="presParOf" srcId="{5B8519CE-A569-4A3B-9408-EB4325A98673}" destId="{C3D30C61-1853-4C33-8A2F-74CDE63F0A58}" srcOrd="0" destOrd="0" presId="urn:microsoft.com/office/officeart/2005/8/layout/hierarchy1"/>
    <dgm:cxn modelId="{B2E484CB-2EB5-4990-9EE9-91C5F9A2574E}" type="presParOf" srcId="{C3D30C61-1853-4C33-8A2F-74CDE63F0A58}" destId="{630767D4-1B8C-4E7A-AAF0-3A7B6FF7913F}" srcOrd="0" destOrd="0" presId="urn:microsoft.com/office/officeart/2005/8/layout/hierarchy1"/>
    <dgm:cxn modelId="{BA92AC0E-414B-4071-B91F-363CC1A8D93E}" type="presParOf" srcId="{C3D30C61-1853-4C33-8A2F-74CDE63F0A58}" destId="{B04AD005-888C-425B-A299-23458DC27B61}" srcOrd="1" destOrd="0" presId="urn:microsoft.com/office/officeart/2005/8/layout/hierarchy1"/>
    <dgm:cxn modelId="{212707C5-E252-4100-986F-072F2DE861F5}" type="presParOf" srcId="{5B8519CE-A569-4A3B-9408-EB4325A98673}" destId="{7BEEB745-06DC-4F86-BEEA-BBCEC99BEEA1}" srcOrd="1" destOrd="0" presId="urn:microsoft.com/office/officeart/2005/8/layout/hierarchy1"/>
    <dgm:cxn modelId="{176D6700-63AD-4387-84E5-769C8D41B1B0}" type="presParOf" srcId="{4E8B5546-03FB-42A5-8243-B2034A6BEC62}" destId="{3E57C94C-7240-472A-B69C-406D1B8786C9}" srcOrd="4" destOrd="0" presId="urn:microsoft.com/office/officeart/2005/8/layout/hierarchy1"/>
    <dgm:cxn modelId="{E24069FC-5DA5-4397-A5CB-BEF37342B138}" type="presParOf" srcId="{4E8B5546-03FB-42A5-8243-B2034A6BEC62}" destId="{4277352A-6068-4C7E-8A9E-2C701AE059E0}" srcOrd="5" destOrd="0" presId="urn:microsoft.com/office/officeart/2005/8/layout/hierarchy1"/>
    <dgm:cxn modelId="{1C9F8AE0-2479-47CB-9A50-FC2025FC6E9D}" type="presParOf" srcId="{4277352A-6068-4C7E-8A9E-2C701AE059E0}" destId="{6F26A1AF-5688-4756-8524-B7B94ACBD9DC}" srcOrd="0" destOrd="0" presId="urn:microsoft.com/office/officeart/2005/8/layout/hierarchy1"/>
    <dgm:cxn modelId="{DDEAF8E5-F808-4CBB-AA0E-531086F9CBAD}" type="presParOf" srcId="{6F26A1AF-5688-4756-8524-B7B94ACBD9DC}" destId="{D571570C-439A-4C1B-A1B8-0BB06761D81A}" srcOrd="0" destOrd="0" presId="urn:microsoft.com/office/officeart/2005/8/layout/hierarchy1"/>
    <dgm:cxn modelId="{2B4EC7FF-1EB1-4A3C-B451-95A85E7233CF}" type="presParOf" srcId="{6F26A1AF-5688-4756-8524-B7B94ACBD9DC}" destId="{0930A752-7783-4C45-951D-2A7A119070F1}" srcOrd="1" destOrd="0" presId="urn:microsoft.com/office/officeart/2005/8/layout/hierarchy1"/>
    <dgm:cxn modelId="{FD512E8B-DF01-425A-8AE8-16954B7127BB}" type="presParOf" srcId="{4277352A-6068-4C7E-8A9E-2C701AE059E0}" destId="{81F60557-CFD0-497F-9F5D-5785D9764E17}" srcOrd="1" destOrd="0" presId="urn:microsoft.com/office/officeart/2005/8/layout/hierarchy1"/>
    <dgm:cxn modelId="{81B11B77-35D6-48EE-AC98-1336352F026E}" type="presParOf" srcId="{4E8B5546-03FB-42A5-8243-B2034A6BEC62}" destId="{D141D31D-74FD-4E68-98E1-FA86905CDDD3}" srcOrd="6" destOrd="0" presId="urn:microsoft.com/office/officeart/2005/8/layout/hierarchy1"/>
    <dgm:cxn modelId="{B72F991B-A4F2-4A8B-934B-2D6438BEA2CD}" type="presParOf" srcId="{4E8B5546-03FB-42A5-8243-B2034A6BEC62}" destId="{1C1504BB-E10D-437D-9732-AEED6CDAD695}" srcOrd="7" destOrd="0" presId="urn:microsoft.com/office/officeart/2005/8/layout/hierarchy1"/>
    <dgm:cxn modelId="{44519E17-FF28-4F46-815C-14CF093C413C}" type="presParOf" srcId="{1C1504BB-E10D-437D-9732-AEED6CDAD695}" destId="{1DB27267-9F5E-454F-BE6A-464062B44787}" srcOrd="0" destOrd="0" presId="urn:microsoft.com/office/officeart/2005/8/layout/hierarchy1"/>
    <dgm:cxn modelId="{4196584A-3D26-451B-A9AF-1AD0C771C192}" type="presParOf" srcId="{1DB27267-9F5E-454F-BE6A-464062B44787}" destId="{2F17A2FA-2198-4AB3-9AB6-D0DCA7F77277}" srcOrd="0" destOrd="0" presId="urn:microsoft.com/office/officeart/2005/8/layout/hierarchy1"/>
    <dgm:cxn modelId="{B11402A1-85C9-4210-BC2B-D3CE38D48134}" type="presParOf" srcId="{1DB27267-9F5E-454F-BE6A-464062B44787}" destId="{B0B89B03-0769-484B-B4F8-4D64D63D5593}" srcOrd="1" destOrd="0" presId="urn:microsoft.com/office/officeart/2005/8/layout/hierarchy1"/>
    <dgm:cxn modelId="{A7D46632-1029-45BB-A239-B9C60F5B0E9F}" type="presParOf" srcId="{1C1504BB-E10D-437D-9732-AEED6CDAD695}" destId="{23240E0A-4CB8-451D-9DD0-CBFC7F3824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7FF546-E227-4A5A-8E55-B575C1720262}" type="doc">
      <dgm:prSet loTypeId="urn:microsoft.com/office/officeart/2005/8/layout/process2" loCatId="process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CF1032E-32AA-4C36-B43D-7E16128C8EB5}">
      <dgm:prSet phldrT="[Text]"/>
      <dgm:spPr/>
      <dgm:t>
        <a:bodyPr/>
        <a:lstStyle/>
        <a:p>
          <a:r>
            <a:rPr lang="en-US" dirty="0" smtClean="0"/>
            <a:t>Data</a:t>
          </a:r>
          <a:endParaRPr lang="en-US" dirty="0"/>
        </a:p>
      </dgm:t>
    </dgm:pt>
    <dgm:pt modelId="{7A1AA402-A235-4B63-AE1A-CCB5EC5CC3E0}" type="parTrans" cxnId="{7B79B79C-58E8-4576-B69B-DBD06D2CDF71}">
      <dgm:prSet/>
      <dgm:spPr/>
      <dgm:t>
        <a:bodyPr/>
        <a:lstStyle/>
        <a:p>
          <a:endParaRPr lang="en-US"/>
        </a:p>
      </dgm:t>
    </dgm:pt>
    <dgm:pt modelId="{1CB1BB0D-D2AC-4963-8E11-12B191583BCF}" type="sibTrans" cxnId="{7B79B79C-58E8-4576-B69B-DBD06D2CDF71}">
      <dgm:prSet/>
      <dgm:spPr/>
      <dgm:t>
        <a:bodyPr/>
        <a:lstStyle/>
        <a:p>
          <a:endParaRPr lang="en-US"/>
        </a:p>
      </dgm:t>
    </dgm:pt>
    <dgm:pt modelId="{F4337893-4842-4F78-90AC-4B722B00A350}">
      <dgm:prSet phldrT="[Text]"/>
      <dgm:spPr/>
      <dgm:t>
        <a:bodyPr/>
        <a:lstStyle/>
        <a:p>
          <a:r>
            <a:rPr lang="en-US" dirty="0" smtClean="0"/>
            <a:t>Process</a:t>
          </a:r>
          <a:endParaRPr lang="en-US" dirty="0"/>
        </a:p>
      </dgm:t>
    </dgm:pt>
    <dgm:pt modelId="{9991CC4C-B77C-4B0C-843A-8B2D295BB0CC}" type="parTrans" cxnId="{EAA93199-DFA3-432D-833C-82CA23600765}">
      <dgm:prSet/>
      <dgm:spPr/>
      <dgm:t>
        <a:bodyPr/>
        <a:lstStyle/>
        <a:p>
          <a:endParaRPr lang="en-US"/>
        </a:p>
      </dgm:t>
    </dgm:pt>
    <dgm:pt modelId="{C1201352-DD75-40DD-8ECD-3E9AFFF90895}" type="sibTrans" cxnId="{EAA93199-DFA3-432D-833C-82CA23600765}">
      <dgm:prSet/>
      <dgm:spPr/>
      <dgm:t>
        <a:bodyPr/>
        <a:lstStyle/>
        <a:p>
          <a:endParaRPr lang="en-US"/>
        </a:p>
      </dgm:t>
    </dgm:pt>
    <dgm:pt modelId="{9825C916-CC7F-43F9-8906-88D6AC995514}">
      <dgm:prSet phldrT="[Text]"/>
      <dgm:spPr/>
      <dgm:t>
        <a:bodyPr/>
        <a:lstStyle/>
        <a:p>
          <a:r>
            <a:rPr lang="en-US" dirty="0" smtClean="0"/>
            <a:t>Information</a:t>
          </a:r>
          <a:endParaRPr lang="en-US" dirty="0"/>
        </a:p>
      </dgm:t>
    </dgm:pt>
    <dgm:pt modelId="{397C714F-A73A-4E52-8C6B-8B5C2018698F}" type="parTrans" cxnId="{32EF8715-7836-4121-830A-2128E40BFE34}">
      <dgm:prSet/>
      <dgm:spPr/>
      <dgm:t>
        <a:bodyPr/>
        <a:lstStyle/>
        <a:p>
          <a:endParaRPr lang="en-US"/>
        </a:p>
      </dgm:t>
    </dgm:pt>
    <dgm:pt modelId="{9B01C157-3B92-4DC5-BC60-C3B4731DABD6}" type="sibTrans" cxnId="{32EF8715-7836-4121-830A-2128E40BFE34}">
      <dgm:prSet/>
      <dgm:spPr/>
      <dgm:t>
        <a:bodyPr/>
        <a:lstStyle/>
        <a:p>
          <a:endParaRPr lang="en-US"/>
        </a:p>
      </dgm:t>
    </dgm:pt>
    <dgm:pt modelId="{53921413-28B1-423D-A4FD-8617741C4059}">
      <dgm:prSet phldrT="[Text]"/>
      <dgm:spPr/>
      <dgm:t>
        <a:bodyPr/>
        <a:lstStyle/>
        <a:p>
          <a:r>
            <a:rPr lang="en-US" dirty="0" smtClean="0"/>
            <a:t>Decision</a:t>
          </a:r>
          <a:endParaRPr lang="en-US" dirty="0"/>
        </a:p>
      </dgm:t>
    </dgm:pt>
    <dgm:pt modelId="{0689DBFD-A5DF-4F2A-9EF3-02E1D974D578}" type="parTrans" cxnId="{5547A322-068C-4A53-924E-5B26FBF86738}">
      <dgm:prSet/>
      <dgm:spPr/>
      <dgm:t>
        <a:bodyPr/>
        <a:lstStyle/>
        <a:p>
          <a:endParaRPr lang="en-US"/>
        </a:p>
      </dgm:t>
    </dgm:pt>
    <dgm:pt modelId="{B236E4EE-CF71-42DD-AAC4-607DEA774F05}" type="sibTrans" cxnId="{5547A322-068C-4A53-924E-5B26FBF86738}">
      <dgm:prSet/>
      <dgm:spPr/>
      <dgm:t>
        <a:bodyPr/>
        <a:lstStyle/>
        <a:p>
          <a:endParaRPr lang="en-US"/>
        </a:p>
      </dgm:t>
    </dgm:pt>
    <dgm:pt modelId="{E49F9988-0E71-46F4-8AFA-DCE1B21CCE65}">
      <dgm:prSet phldrT="[Text]"/>
      <dgm:spPr/>
      <dgm:t>
        <a:bodyPr/>
        <a:lstStyle/>
        <a:p>
          <a:r>
            <a:rPr lang="en-US" dirty="0" smtClean="0"/>
            <a:t>Action</a:t>
          </a:r>
          <a:endParaRPr lang="en-US" dirty="0"/>
        </a:p>
      </dgm:t>
    </dgm:pt>
    <dgm:pt modelId="{F2D6B5DB-996B-46A0-A47C-3FFA9BBB3082}" type="parTrans" cxnId="{9387DD41-382F-4FD9-ABE7-4D90F9221B21}">
      <dgm:prSet/>
      <dgm:spPr/>
      <dgm:t>
        <a:bodyPr/>
        <a:lstStyle/>
        <a:p>
          <a:endParaRPr lang="en-US"/>
        </a:p>
      </dgm:t>
    </dgm:pt>
    <dgm:pt modelId="{47D4DB85-0589-4073-AE59-61473A5AB10A}" type="sibTrans" cxnId="{9387DD41-382F-4FD9-ABE7-4D90F9221B21}">
      <dgm:prSet/>
      <dgm:spPr/>
      <dgm:t>
        <a:bodyPr/>
        <a:lstStyle/>
        <a:p>
          <a:endParaRPr lang="en-US"/>
        </a:p>
      </dgm:t>
    </dgm:pt>
    <dgm:pt modelId="{4C9E5425-8675-4854-B050-2F0390E6DCDC}">
      <dgm:prSet phldrT="[Text]"/>
      <dgm:spPr/>
      <dgm:t>
        <a:bodyPr/>
        <a:lstStyle/>
        <a:p>
          <a:r>
            <a:rPr lang="en-US" dirty="0" smtClean="0"/>
            <a:t>Result</a:t>
          </a:r>
          <a:endParaRPr lang="en-US" dirty="0"/>
        </a:p>
      </dgm:t>
    </dgm:pt>
    <dgm:pt modelId="{D63A2C49-1D89-4109-BB27-546183A335C7}" type="parTrans" cxnId="{4576E6B5-9286-4319-B396-F67D1D82185D}">
      <dgm:prSet/>
      <dgm:spPr/>
      <dgm:t>
        <a:bodyPr/>
        <a:lstStyle/>
        <a:p>
          <a:endParaRPr lang="en-US"/>
        </a:p>
      </dgm:t>
    </dgm:pt>
    <dgm:pt modelId="{BF9272FB-712E-4897-A0B6-7CFFAD8F87E4}" type="sibTrans" cxnId="{4576E6B5-9286-4319-B396-F67D1D82185D}">
      <dgm:prSet/>
      <dgm:spPr/>
      <dgm:t>
        <a:bodyPr/>
        <a:lstStyle/>
        <a:p>
          <a:endParaRPr lang="en-US"/>
        </a:p>
      </dgm:t>
    </dgm:pt>
    <dgm:pt modelId="{980D06D2-5D88-4125-9502-5E40DB6C7DA4}" type="pres">
      <dgm:prSet presAssocID="{067FF546-E227-4A5A-8E55-B575C1720262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6A0E8E-14AC-49E4-B4B7-BD9B117ED3F6}" type="pres">
      <dgm:prSet presAssocID="{BCF1032E-32AA-4C36-B43D-7E16128C8EB5}" presName="node" presStyleLbl="node1" presStyleIdx="0" presStyleCnt="6" custLinFactNeighborX="1313" custLinFactNeighborY="263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DDE9AA-FC1F-45FA-95C6-A7AA5E7BDD95}" type="pres">
      <dgm:prSet presAssocID="{1CB1BB0D-D2AC-4963-8E11-12B191583BCF}" presName="sibTrans" presStyleLbl="sibTrans2D1" presStyleIdx="0" presStyleCnt="5"/>
      <dgm:spPr/>
      <dgm:t>
        <a:bodyPr/>
        <a:lstStyle/>
        <a:p>
          <a:endParaRPr lang="en-US"/>
        </a:p>
      </dgm:t>
    </dgm:pt>
    <dgm:pt modelId="{1024C5AD-6073-4641-A51C-296BC0035EE6}" type="pres">
      <dgm:prSet presAssocID="{1CB1BB0D-D2AC-4963-8E11-12B191583BCF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0AB05D3A-4AF3-45F5-8EFD-6257C4A88E5A}" type="pres">
      <dgm:prSet presAssocID="{F4337893-4842-4F78-90AC-4B722B00A35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5B0841-F189-4E55-B42B-81C03ED73263}" type="pres">
      <dgm:prSet presAssocID="{C1201352-DD75-40DD-8ECD-3E9AFFF90895}" presName="sibTrans" presStyleLbl="sibTrans2D1" presStyleIdx="1" presStyleCnt="5"/>
      <dgm:spPr/>
      <dgm:t>
        <a:bodyPr/>
        <a:lstStyle/>
        <a:p>
          <a:endParaRPr lang="en-US"/>
        </a:p>
      </dgm:t>
    </dgm:pt>
    <dgm:pt modelId="{85DA854F-671A-4104-897B-3CDA0F7AC868}" type="pres">
      <dgm:prSet presAssocID="{C1201352-DD75-40DD-8ECD-3E9AFFF90895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B071487C-4547-401B-971A-D803C712F748}" type="pres">
      <dgm:prSet presAssocID="{9825C916-CC7F-43F9-8906-88D6AC99551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ECA774-0ABC-46C3-83A8-C3FC01753E80}" type="pres">
      <dgm:prSet presAssocID="{9B01C157-3B92-4DC5-BC60-C3B4731DABD6}" presName="sibTrans" presStyleLbl="sibTrans2D1" presStyleIdx="2" presStyleCnt="5"/>
      <dgm:spPr/>
      <dgm:t>
        <a:bodyPr/>
        <a:lstStyle/>
        <a:p>
          <a:endParaRPr lang="en-US"/>
        </a:p>
      </dgm:t>
    </dgm:pt>
    <dgm:pt modelId="{A948446E-7E3E-466D-B562-8B9DCA7F0C7C}" type="pres">
      <dgm:prSet presAssocID="{9B01C157-3B92-4DC5-BC60-C3B4731DABD6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77091F4C-1FF5-4530-853F-A87BAB5CBE85}" type="pres">
      <dgm:prSet presAssocID="{53921413-28B1-423D-A4FD-8617741C405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0CB63-8890-4139-A18C-A70D5ABC6F8F}" type="pres">
      <dgm:prSet presAssocID="{B236E4EE-CF71-42DD-AAC4-607DEA774F05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D5E60BE-619B-44DE-A51A-16CC995901A3}" type="pres">
      <dgm:prSet presAssocID="{B236E4EE-CF71-42DD-AAC4-607DEA774F0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C6FC1DB2-E7E2-45B2-891E-0316C06BBAA8}" type="pres">
      <dgm:prSet presAssocID="{E49F9988-0E71-46F4-8AFA-DCE1B21CCE6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77969-F42E-4599-AA26-F61D086E5568}" type="pres">
      <dgm:prSet presAssocID="{47D4DB85-0589-4073-AE59-61473A5AB10A}" presName="sibTrans" presStyleLbl="sibTrans2D1" presStyleIdx="4" presStyleCnt="5"/>
      <dgm:spPr/>
      <dgm:t>
        <a:bodyPr/>
        <a:lstStyle/>
        <a:p>
          <a:endParaRPr lang="en-US"/>
        </a:p>
      </dgm:t>
    </dgm:pt>
    <dgm:pt modelId="{486851E0-1E51-4514-B75C-1193E20F6736}" type="pres">
      <dgm:prSet presAssocID="{47D4DB85-0589-4073-AE59-61473A5AB10A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FA959A79-E72C-47D5-B47D-65DF59300446}" type="pres">
      <dgm:prSet presAssocID="{4C9E5425-8675-4854-B050-2F0390E6DCD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A07B41-51CF-4360-9AF3-B60E8E75FEF1}" type="presOf" srcId="{9B01C157-3B92-4DC5-BC60-C3B4731DABD6}" destId="{A6ECA774-0ABC-46C3-83A8-C3FC01753E80}" srcOrd="0" destOrd="0" presId="urn:microsoft.com/office/officeart/2005/8/layout/process2"/>
    <dgm:cxn modelId="{32EF8715-7836-4121-830A-2128E40BFE34}" srcId="{067FF546-E227-4A5A-8E55-B575C1720262}" destId="{9825C916-CC7F-43F9-8906-88D6AC995514}" srcOrd="2" destOrd="0" parTransId="{397C714F-A73A-4E52-8C6B-8B5C2018698F}" sibTransId="{9B01C157-3B92-4DC5-BC60-C3B4731DABD6}"/>
    <dgm:cxn modelId="{BD95BE78-8E72-4A32-9B5B-10B21CAC3886}" type="presOf" srcId="{1CB1BB0D-D2AC-4963-8E11-12B191583BCF}" destId="{F0DDE9AA-FC1F-45FA-95C6-A7AA5E7BDD95}" srcOrd="0" destOrd="0" presId="urn:microsoft.com/office/officeart/2005/8/layout/process2"/>
    <dgm:cxn modelId="{9387DD41-382F-4FD9-ABE7-4D90F9221B21}" srcId="{067FF546-E227-4A5A-8E55-B575C1720262}" destId="{E49F9988-0E71-46F4-8AFA-DCE1B21CCE65}" srcOrd="4" destOrd="0" parTransId="{F2D6B5DB-996B-46A0-A47C-3FFA9BBB3082}" sibTransId="{47D4DB85-0589-4073-AE59-61473A5AB10A}"/>
    <dgm:cxn modelId="{0D1D7CC0-7CA7-4227-B806-6D054F534EFE}" type="presOf" srcId="{47D4DB85-0589-4073-AE59-61473A5AB10A}" destId="{91C77969-F42E-4599-AA26-F61D086E5568}" srcOrd="0" destOrd="0" presId="urn:microsoft.com/office/officeart/2005/8/layout/process2"/>
    <dgm:cxn modelId="{0966F19F-120B-4CC2-A028-F0B82F8DAB31}" type="presOf" srcId="{9825C916-CC7F-43F9-8906-88D6AC995514}" destId="{B071487C-4547-401B-971A-D803C712F748}" srcOrd="0" destOrd="0" presId="urn:microsoft.com/office/officeart/2005/8/layout/process2"/>
    <dgm:cxn modelId="{159CDDAA-1C22-45FC-A1B9-738427C9A0EF}" type="presOf" srcId="{53921413-28B1-423D-A4FD-8617741C4059}" destId="{77091F4C-1FF5-4530-853F-A87BAB5CBE85}" srcOrd="0" destOrd="0" presId="urn:microsoft.com/office/officeart/2005/8/layout/process2"/>
    <dgm:cxn modelId="{EAA93199-DFA3-432D-833C-82CA23600765}" srcId="{067FF546-E227-4A5A-8E55-B575C1720262}" destId="{F4337893-4842-4F78-90AC-4B722B00A350}" srcOrd="1" destOrd="0" parTransId="{9991CC4C-B77C-4B0C-843A-8B2D295BB0CC}" sibTransId="{C1201352-DD75-40DD-8ECD-3E9AFFF90895}"/>
    <dgm:cxn modelId="{68F4CE2C-7340-461C-9FFA-725C9EC1560C}" type="presOf" srcId="{C1201352-DD75-40DD-8ECD-3E9AFFF90895}" destId="{85DA854F-671A-4104-897B-3CDA0F7AC868}" srcOrd="1" destOrd="0" presId="urn:microsoft.com/office/officeart/2005/8/layout/process2"/>
    <dgm:cxn modelId="{6A432F2E-6080-475C-9F91-CA3963F631A9}" type="presOf" srcId="{067FF546-E227-4A5A-8E55-B575C1720262}" destId="{980D06D2-5D88-4125-9502-5E40DB6C7DA4}" srcOrd="0" destOrd="0" presId="urn:microsoft.com/office/officeart/2005/8/layout/process2"/>
    <dgm:cxn modelId="{5547A322-068C-4A53-924E-5B26FBF86738}" srcId="{067FF546-E227-4A5A-8E55-B575C1720262}" destId="{53921413-28B1-423D-A4FD-8617741C4059}" srcOrd="3" destOrd="0" parTransId="{0689DBFD-A5DF-4F2A-9EF3-02E1D974D578}" sibTransId="{B236E4EE-CF71-42DD-AAC4-607DEA774F05}"/>
    <dgm:cxn modelId="{86370293-1033-4072-8AE9-F755788CF5CC}" type="presOf" srcId="{B236E4EE-CF71-42DD-AAC4-607DEA774F05}" destId="{8250CB63-8890-4139-A18C-A70D5ABC6F8F}" srcOrd="0" destOrd="0" presId="urn:microsoft.com/office/officeart/2005/8/layout/process2"/>
    <dgm:cxn modelId="{FB5079A4-3706-4D9A-B53E-3F537F1C5C47}" type="presOf" srcId="{4C9E5425-8675-4854-B050-2F0390E6DCDC}" destId="{FA959A79-E72C-47D5-B47D-65DF59300446}" srcOrd="0" destOrd="0" presId="urn:microsoft.com/office/officeart/2005/8/layout/process2"/>
    <dgm:cxn modelId="{D0B2F6D9-28C1-4E53-9FA4-47C6B481C245}" type="presOf" srcId="{47D4DB85-0589-4073-AE59-61473A5AB10A}" destId="{486851E0-1E51-4514-B75C-1193E20F6736}" srcOrd="1" destOrd="0" presId="urn:microsoft.com/office/officeart/2005/8/layout/process2"/>
    <dgm:cxn modelId="{89591A0C-D69D-42EA-BD1E-09EC25A123A5}" type="presOf" srcId="{F4337893-4842-4F78-90AC-4B722B00A350}" destId="{0AB05D3A-4AF3-45F5-8EFD-6257C4A88E5A}" srcOrd="0" destOrd="0" presId="urn:microsoft.com/office/officeart/2005/8/layout/process2"/>
    <dgm:cxn modelId="{BA3CC419-B878-40A0-A174-8FAB234D00FC}" type="presOf" srcId="{B236E4EE-CF71-42DD-AAC4-607DEA774F05}" destId="{6D5E60BE-619B-44DE-A51A-16CC995901A3}" srcOrd="1" destOrd="0" presId="urn:microsoft.com/office/officeart/2005/8/layout/process2"/>
    <dgm:cxn modelId="{5A2C0390-3B66-435F-8717-C9069FB7B43F}" type="presOf" srcId="{9B01C157-3B92-4DC5-BC60-C3B4731DABD6}" destId="{A948446E-7E3E-466D-B562-8B9DCA7F0C7C}" srcOrd="1" destOrd="0" presId="urn:microsoft.com/office/officeart/2005/8/layout/process2"/>
    <dgm:cxn modelId="{4576E6B5-9286-4319-B396-F67D1D82185D}" srcId="{067FF546-E227-4A5A-8E55-B575C1720262}" destId="{4C9E5425-8675-4854-B050-2F0390E6DCDC}" srcOrd="5" destOrd="0" parTransId="{D63A2C49-1D89-4109-BB27-546183A335C7}" sibTransId="{BF9272FB-712E-4897-A0B6-7CFFAD8F87E4}"/>
    <dgm:cxn modelId="{5B797E65-6863-43C5-B1E2-82A7DCF8915C}" type="presOf" srcId="{E49F9988-0E71-46F4-8AFA-DCE1B21CCE65}" destId="{C6FC1DB2-E7E2-45B2-891E-0316C06BBAA8}" srcOrd="0" destOrd="0" presId="urn:microsoft.com/office/officeart/2005/8/layout/process2"/>
    <dgm:cxn modelId="{E330744D-6036-4C19-B920-68D3A071BC16}" type="presOf" srcId="{BCF1032E-32AA-4C36-B43D-7E16128C8EB5}" destId="{5D6A0E8E-14AC-49E4-B4B7-BD9B117ED3F6}" srcOrd="0" destOrd="0" presId="urn:microsoft.com/office/officeart/2005/8/layout/process2"/>
    <dgm:cxn modelId="{30F6B596-A2DE-4B00-9B32-CDB0FC1E663B}" type="presOf" srcId="{1CB1BB0D-D2AC-4963-8E11-12B191583BCF}" destId="{1024C5AD-6073-4641-A51C-296BC0035EE6}" srcOrd="1" destOrd="0" presId="urn:microsoft.com/office/officeart/2005/8/layout/process2"/>
    <dgm:cxn modelId="{BC784A6B-0159-437A-B94B-053B6C54B677}" type="presOf" srcId="{C1201352-DD75-40DD-8ECD-3E9AFFF90895}" destId="{565B0841-F189-4E55-B42B-81C03ED73263}" srcOrd="0" destOrd="0" presId="urn:microsoft.com/office/officeart/2005/8/layout/process2"/>
    <dgm:cxn modelId="{7B79B79C-58E8-4576-B69B-DBD06D2CDF71}" srcId="{067FF546-E227-4A5A-8E55-B575C1720262}" destId="{BCF1032E-32AA-4C36-B43D-7E16128C8EB5}" srcOrd="0" destOrd="0" parTransId="{7A1AA402-A235-4B63-AE1A-CCB5EC5CC3E0}" sibTransId="{1CB1BB0D-D2AC-4963-8E11-12B191583BCF}"/>
    <dgm:cxn modelId="{FC07FEE4-117F-4691-9E21-BF44FDF5D5A8}" type="presParOf" srcId="{980D06D2-5D88-4125-9502-5E40DB6C7DA4}" destId="{5D6A0E8E-14AC-49E4-B4B7-BD9B117ED3F6}" srcOrd="0" destOrd="0" presId="urn:microsoft.com/office/officeart/2005/8/layout/process2"/>
    <dgm:cxn modelId="{EA801CC9-9058-4273-B365-ACF9299B5D56}" type="presParOf" srcId="{980D06D2-5D88-4125-9502-5E40DB6C7DA4}" destId="{F0DDE9AA-FC1F-45FA-95C6-A7AA5E7BDD95}" srcOrd="1" destOrd="0" presId="urn:microsoft.com/office/officeart/2005/8/layout/process2"/>
    <dgm:cxn modelId="{AE93F1BC-BC70-42AB-902D-18C212B6C44A}" type="presParOf" srcId="{F0DDE9AA-FC1F-45FA-95C6-A7AA5E7BDD95}" destId="{1024C5AD-6073-4641-A51C-296BC0035EE6}" srcOrd="0" destOrd="0" presId="urn:microsoft.com/office/officeart/2005/8/layout/process2"/>
    <dgm:cxn modelId="{565175A2-DB64-4C1C-80A0-34A16DF3FE38}" type="presParOf" srcId="{980D06D2-5D88-4125-9502-5E40DB6C7DA4}" destId="{0AB05D3A-4AF3-45F5-8EFD-6257C4A88E5A}" srcOrd="2" destOrd="0" presId="urn:microsoft.com/office/officeart/2005/8/layout/process2"/>
    <dgm:cxn modelId="{83ABD72B-6677-47A2-B821-BA26B15B06FE}" type="presParOf" srcId="{980D06D2-5D88-4125-9502-5E40DB6C7DA4}" destId="{565B0841-F189-4E55-B42B-81C03ED73263}" srcOrd="3" destOrd="0" presId="urn:microsoft.com/office/officeart/2005/8/layout/process2"/>
    <dgm:cxn modelId="{731D6802-A53D-40BA-8E46-5784B7C251AB}" type="presParOf" srcId="{565B0841-F189-4E55-B42B-81C03ED73263}" destId="{85DA854F-671A-4104-897B-3CDA0F7AC868}" srcOrd="0" destOrd="0" presId="urn:microsoft.com/office/officeart/2005/8/layout/process2"/>
    <dgm:cxn modelId="{5A382D1B-01CB-4F38-9AA9-D889C9887FC4}" type="presParOf" srcId="{980D06D2-5D88-4125-9502-5E40DB6C7DA4}" destId="{B071487C-4547-401B-971A-D803C712F748}" srcOrd="4" destOrd="0" presId="urn:microsoft.com/office/officeart/2005/8/layout/process2"/>
    <dgm:cxn modelId="{859C6CA8-E7A6-4A31-A3DF-D964365A6126}" type="presParOf" srcId="{980D06D2-5D88-4125-9502-5E40DB6C7DA4}" destId="{A6ECA774-0ABC-46C3-83A8-C3FC01753E80}" srcOrd="5" destOrd="0" presId="urn:microsoft.com/office/officeart/2005/8/layout/process2"/>
    <dgm:cxn modelId="{F403057D-C8BC-4E3E-832D-890B55C9B1CE}" type="presParOf" srcId="{A6ECA774-0ABC-46C3-83A8-C3FC01753E80}" destId="{A948446E-7E3E-466D-B562-8B9DCA7F0C7C}" srcOrd="0" destOrd="0" presId="urn:microsoft.com/office/officeart/2005/8/layout/process2"/>
    <dgm:cxn modelId="{F1C28270-989D-4D44-BB48-FEACCE570B51}" type="presParOf" srcId="{980D06D2-5D88-4125-9502-5E40DB6C7DA4}" destId="{77091F4C-1FF5-4530-853F-A87BAB5CBE85}" srcOrd="6" destOrd="0" presId="urn:microsoft.com/office/officeart/2005/8/layout/process2"/>
    <dgm:cxn modelId="{4D9CD8C4-2BED-4F03-9257-4B0B5B8C7254}" type="presParOf" srcId="{980D06D2-5D88-4125-9502-5E40DB6C7DA4}" destId="{8250CB63-8890-4139-A18C-A70D5ABC6F8F}" srcOrd="7" destOrd="0" presId="urn:microsoft.com/office/officeart/2005/8/layout/process2"/>
    <dgm:cxn modelId="{0A716488-DB04-4582-92E2-100015A5D999}" type="presParOf" srcId="{8250CB63-8890-4139-A18C-A70D5ABC6F8F}" destId="{6D5E60BE-619B-44DE-A51A-16CC995901A3}" srcOrd="0" destOrd="0" presId="urn:microsoft.com/office/officeart/2005/8/layout/process2"/>
    <dgm:cxn modelId="{03A0E320-015B-4E26-8633-EBBBDD34F72C}" type="presParOf" srcId="{980D06D2-5D88-4125-9502-5E40DB6C7DA4}" destId="{C6FC1DB2-E7E2-45B2-891E-0316C06BBAA8}" srcOrd="8" destOrd="0" presId="urn:microsoft.com/office/officeart/2005/8/layout/process2"/>
    <dgm:cxn modelId="{F09AE043-854F-4541-BABB-B2AA91EA032C}" type="presParOf" srcId="{980D06D2-5D88-4125-9502-5E40DB6C7DA4}" destId="{91C77969-F42E-4599-AA26-F61D086E5568}" srcOrd="9" destOrd="0" presId="urn:microsoft.com/office/officeart/2005/8/layout/process2"/>
    <dgm:cxn modelId="{6ED0A663-5B4A-47F5-8735-C5EEE87D1E40}" type="presParOf" srcId="{91C77969-F42E-4599-AA26-F61D086E5568}" destId="{486851E0-1E51-4514-B75C-1193E20F6736}" srcOrd="0" destOrd="0" presId="urn:microsoft.com/office/officeart/2005/8/layout/process2"/>
    <dgm:cxn modelId="{3042F5BC-F2F3-4E1A-B604-32B8BC3F6E3B}" type="presParOf" srcId="{980D06D2-5D88-4125-9502-5E40DB6C7DA4}" destId="{FA959A79-E72C-47D5-B47D-65DF59300446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1D31D-74FD-4E68-98E1-FA86905CDDD3}">
      <dsp:nvSpPr>
        <dsp:cNvPr id="0" name=""/>
        <dsp:cNvSpPr/>
      </dsp:nvSpPr>
      <dsp:spPr>
        <a:xfrm>
          <a:off x="3795876" y="1963769"/>
          <a:ext cx="2980685" cy="472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230"/>
              </a:lnTo>
              <a:lnTo>
                <a:pt x="2980685" y="322230"/>
              </a:lnTo>
              <a:lnTo>
                <a:pt x="2980685" y="4728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7C94C-7240-472A-B69C-406D1B8786C9}">
      <dsp:nvSpPr>
        <dsp:cNvPr id="0" name=""/>
        <dsp:cNvSpPr/>
      </dsp:nvSpPr>
      <dsp:spPr>
        <a:xfrm>
          <a:off x="3795876" y="1963769"/>
          <a:ext cx="993561" cy="472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230"/>
              </a:lnTo>
              <a:lnTo>
                <a:pt x="993561" y="322230"/>
              </a:lnTo>
              <a:lnTo>
                <a:pt x="993561" y="4728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21E2BF-E8AE-418D-8661-959FE45BC727}">
      <dsp:nvSpPr>
        <dsp:cNvPr id="0" name=""/>
        <dsp:cNvSpPr/>
      </dsp:nvSpPr>
      <dsp:spPr>
        <a:xfrm>
          <a:off x="2802314" y="1963769"/>
          <a:ext cx="993561" cy="472845"/>
        </a:xfrm>
        <a:custGeom>
          <a:avLst/>
          <a:gdLst/>
          <a:ahLst/>
          <a:cxnLst/>
          <a:rect l="0" t="0" r="0" b="0"/>
          <a:pathLst>
            <a:path>
              <a:moveTo>
                <a:pt x="993561" y="0"/>
              </a:moveTo>
              <a:lnTo>
                <a:pt x="993561" y="322230"/>
              </a:lnTo>
              <a:lnTo>
                <a:pt x="0" y="322230"/>
              </a:lnTo>
              <a:lnTo>
                <a:pt x="0" y="4728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2C290F-A73B-4C6E-A062-55B9541BF95D}">
      <dsp:nvSpPr>
        <dsp:cNvPr id="0" name=""/>
        <dsp:cNvSpPr/>
      </dsp:nvSpPr>
      <dsp:spPr>
        <a:xfrm>
          <a:off x="815191" y="1963769"/>
          <a:ext cx="2980685" cy="472845"/>
        </a:xfrm>
        <a:custGeom>
          <a:avLst/>
          <a:gdLst/>
          <a:ahLst/>
          <a:cxnLst/>
          <a:rect l="0" t="0" r="0" b="0"/>
          <a:pathLst>
            <a:path>
              <a:moveTo>
                <a:pt x="2980685" y="0"/>
              </a:moveTo>
              <a:lnTo>
                <a:pt x="2980685" y="322230"/>
              </a:lnTo>
              <a:lnTo>
                <a:pt x="0" y="322230"/>
              </a:lnTo>
              <a:lnTo>
                <a:pt x="0" y="4728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06823-897A-42E1-8C21-913A5AF680F7}">
      <dsp:nvSpPr>
        <dsp:cNvPr id="0" name=""/>
        <dsp:cNvSpPr/>
      </dsp:nvSpPr>
      <dsp:spPr>
        <a:xfrm>
          <a:off x="2982962" y="931368"/>
          <a:ext cx="1625828" cy="1032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B4E13-9F98-42B5-B4EE-C86F60DDEC87}">
      <dsp:nvSpPr>
        <dsp:cNvPr id="0" name=""/>
        <dsp:cNvSpPr/>
      </dsp:nvSpPr>
      <dsp:spPr>
        <a:xfrm>
          <a:off x="3163609" y="1102984"/>
          <a:ext cx="1625828" cy="1032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External &amp; Internal Data</a:t>
          </a:r>
          <a:endParaRPr lang="en-US" sz="2000" kern="1200" dirty="0"/>
        </a:p>
      </dsp:txBody>
      <dsp:txXfrm>
        <a:off x="3193847" y="1133222"/>
        <a:ext cx="1565352" cy="971924"/>
      </dsp:txXfrm>
    </dsp:sp>
    <dsp:sp modelId="{510B138A-7D5F-4646-B220-4DE15D9868BF}">
      <dsp:nvSpPr>
        <dsp:cNvPr id="0" name=""/>
        <dsp:cNvSpPr/>
      </dsp:nvSpPr>
      <dsp:spPr>
        <a:xfrm>
          <a:off x="2277" y="2436614"/>
          <a:ext cx="1625828" cy="1032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DBB73-DD28-49FF-A3B1-7ADEF73193AF}">
      <dsp:nvSpPr>
        <dsp:cNvPr id="0" name=""/>
        <dsp:cNvSpPr/>
      </dsp:nvSpPr>
      <dsp:spPr>
        <a:xfrm>
          <a:off x="182924" y="2608230"/>
          <a:ext cx="1625828" cy="1032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Event Data</a:t>
          </a:r>
          <a:endParaRPr lang="en-US" sz="2000" kern="1200" dirty="0"/>
        </a:p>
      </dsp:txBody>
      <dsp:txXfrm>
        <a:off x="213162" y="2638468"/>
        <a:ext cx="1565352" cy="971924"/>
      </dsp:txXfrm>
    </dsp:sp>
    <dsp:sp modelId="{630767D4-1B8C-4E7A-AAF0-3A7B6FF7913F}">
      <dsp:nvSpPr>
        <dsp:cNvPr id="0" name=""/>
        <dsp:cNvSpPr/>
      </dsp:nvSpPr>
      <dsp:spPr>
        <a:xfrm>
          <a:off x="1989400" y="2436614"/>
          <a:ext cx="1625828" cy="1032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4AD005-888C-425B-A299-23458DC27B61}">
      <dsp:nvSpPr>
        <dsp:cNvPr id="0" name=""/>
        <dsp:cNvSpPr/>
      </dsp:nvSpPr>
      <dsp:spPr>
        <a:xfrm>
          <a:off x="2170048" y="2608230"/>
          <a:ext cx="1625828" cy="1032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Research Data</a:t>
          </a:r>
          <a:endParaRPr lang="en-US" sz="2000" kern="1200" dirty="0"/>
        </a:p>
      </dsp:txBody>
      <dsp:txXfrm>
        <a:off x="2200286" y="2638468"/>
        <a:ext cx="1565352" cy="971924"/>
      </dsp:txXfrm>
    </dsp:sp>
    <dsp:sp modelId="{D571570C-439A-4C1B-A1B8-0BB06761D81A}">
      <dsp:nvSpPr>
        <dsp:cNvPr id="0" name=""/>
        <dsp:cNvSpPr/>
      </dsp:nvSpPr>
      <dsp:spPr>
        <a:xfrm>
          <a:off x="3976523" y="2436614"/>
          <a:ext cx="1625828" cy="1032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0A752-7783-4C45-951D-2A7A119070F1}">
      <dsp:nvSpPr>
        <dsp:cNvPr id="0" name=""/>
        <dsp:cNvSpPr/>
      </dsp:nvSpPr>
      <dsp:spPr>
        <a:xfrm>
          <a:off x="4157171" y="2608230"/>
          <a:ext cx="1625828" cy="1032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Environment Data</a:t>
          </a:r>
          <a:endParaRPr lang="en-US" sz="2000" kern="1200" dirty="0"/>
        </a:p>
      </dsp:txBody>
      <dsp:txXfrm>
        <a:off x="4187409" y="2638468"/>
        <a:ext cx="1565352" cy="971924"/>
      </dsp:txXfrm>
    </dsp:sp>
    <dsp:sp modelId="{2F17A2FA-2198-4AB3-9AB6-D0DCA7F77277}">
      <dsp:nvSpPr>
        <dsp:cNvPr id="0" name=""/>
        <dsp:cNvSpPr/>
      </dsp:nvSpPr>
      <dsp:spPr>
        <a:xfrm>
          <a:off x="5963647" y="2436614"/>
          <a:ext cx="1625828" cy="1032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B89B03-0769-484B-B4F8-4D64D63D5593}">
      <dsp:nvSpPr>
        <dsp:cNvPr id="0" name=""/>
        <dsp:cNvSpPr/>
      </dsp:nvSpPr>
      <dsp:spPr>
        <a:xfrm>
          <a:off x="6144294" y="2608230"/>
          <a:ext cx="1625828" cy="1032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Rules Data </a:t>
          </a:r>
          <a:endParaRPr lang="en-US" sz="2000" kern="1200" dirty="0"/>
        </a:p>
      </dsp:txBody>
      <dsp:txXfrm>
        <a:off x="6174532" y="2638468"/>
        <a:ext cx="1565352" cy="971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9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7" y="1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5" y="4246564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3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5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1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1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3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9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6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1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3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5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1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1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3" y="1219200"/>
            <a:ext cx="132763" cy="128467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2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2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3" y="1371600"/>
            <a:ext cx="132763" cy="128467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9" y="1474763"/>
            <a:ext cx="132763" cy="128467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00"/>
            <a:ext cx="2133600" cy="365125"/>
          </a:xfrm>
        </p:spPr>
        <p:txBody>
          <a:bodyPr/>
          <a:lstStyle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00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00"/>
            <a:ext cx="457200" cy="365125"/>
          </a:xfrm>
        </p:spPr>
        <p:txBody>
          <a:bodyPr/>
          <a:lstStyle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9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6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8D8A5B9-CC0C-4727-ADBF-C2EB67783B45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6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14AB84A-F230-457C-B51C-37F73FFB419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system concept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Information and Data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Content(4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Environment Data : </a:t>
            </a:r>
            <a:r>
              <a:rPr lang="en-US" dirty="0"/>
              <a:t>Regarding all matters relating to the activities of the organization and </a:t>
            </a:r>
            <a:r>
              <a:rPr lang="en-US" dirty="0" smtClean="0"/>
              <a:t>can affect organizational </a:t>
            </a:r>
            <a:r>
              <a:rPr lang="en-US" dirty="0"/>
              <a:t>activities. The data is widely available in </a:t>
            </a:r>
            <a:r>
              <a:rPr lang="en-US" dirty="0" smtClean="0"/>
              <a:t>printed </a:t>
            </a:r>
            <a:r>
              <a:rPr lang="en-US" dirty="0"/>
              <a:t>media such as books, reference books, magazines, newspapers etc.</a:t>
            </a:r>
            <a:endParaRPr lang="en-US" dirty="0" smtClean="0"/>
          </a:p>
          <a:p>
            <a:pPr algn="just"/>
            <a:endParaRPr lang="en-US" dirty="0"/>
          </a:p>
          <a:p>
            <a:pPr algn="just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Source :</a:t>
            </a:r>
          </a:p>
          <a:p>
            <a:pPr lvl="1"/>
            <a:r>
              <a:rPr lang="en-US" dirty="0" smtClean="0"/>
              <a:t>Printed Media</a:t>
            </a:r>
          </a:p>
          <a:p>
            <a:pPr lvl="1"/>
            <a:r>
              <a:rPr lang="en-US" dirty="0" smtClean="0"/>
              <a:t>Electronic Media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Content(5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Regulatory Data: Data relating to the rules </a:t>
            </a:r>
            <a:r>
              <a:rPr lang="en-US" dirty="0" smtClean="0"/>
              <a:t> related with the </a:t>
            </a:r>
            <a:r>
              <a:rPr lang="en-US" dirty="0"/>
              <a:t>activities of the organization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5938" indent="-515938" algn="just" defTabSz="515938">
              <a:buFont typeface="Wingdings"/>
              <a:buChar char="à"/>
            </a:pPr>
            <a:r>
              <a:rPr lang="en-US" dirty="0" smtClean="0"/>
              <a:t>Period </a:t>
            </a:r>
            <a:r>
              <a:rPr lang="en-US" dirty="0"/>
              <a:t>/ time that is used to describe the transformation of data into information that has </a:t>
            </a:r>
            <a:r>
              <a:rPr lang="en-US" dirty="0" smtClean="0"/>
              <a:t>usefulness</a:t>
            </a:r>
          </a:p>
          <a:p>
            <a:pPr marL="515938" indent="-515938" algn="just" defTabSz="515938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Processing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Input </a:t>
            </a:r>
          </a:p>
          <a:p>
            <a:pPr lvl="1" algn="just"/>
            <a:r>
              <a:rPr lang="en-US" i="1" dirty="0" smtClean="0"/>
              <a:t>Recording Transaction </a:t>
            </a:r>
            <a:r>
              <a:rPr lang="en-US" dirty="0" smtClean="0"/>
              <a:t>: </a:t>
            </a:r>
            <a:r>
              <a:rPr lang="en-US" dirty="0"/>
              <a:t>Recording the transaction data to a data processing media. For example: </a:t>
            </a:r>
            <a:r>
              <a:rPr lang="en-US" dirty="0" smtClean="0"/>
              <a:t>enter </a:t>
            </a:r>
            <a:r>
              <a:rPr lang="en-US" dirty="0"/>
              <a:t>a number into a </a:t>
            </a:r>
            <a:r>
              <a:rPr lang="en-US" dirty="0" smtClean="0"/>
              <a:t>calculator</a:t>
            </a:r>
          </a:p>
          <a:p>
            <a:pPr lvl="1" algn="just"/>
            <a:r>
              <a:rPr lang="en-US" i="1" dirty="0" smtClean="0"/>
              <a:t>Coding Transaction</a:t>
            </a:r>
            <a:r>
              <a:rPr lang="en-US" dirty="0" smtClean="0"/>
              <a:t> : </a:t>
            </a:r>
            <a:r>
              <a:rPr lang="en-US" dirty="0"/>
              <a:t>Transform the data into another form. </a:t>
            </a:r>
            <a:r>
              <a:rPr lang="en-US" dirty="0" smtClean="0"/>
              <a:t>Ex: </a:t>
            </a:r>
            <a:r>
              <a:rPr lang="en-US" dirty="0"/>
              <a:t>change sexes - male to M</a:t>
            </a:r>
            <a:endParaRPr lang="en-US" dirty="0" smtClean="0"/>
          </a:p>
          <a:p>
            <a:pPr lvl="1" algn="just"/>
            <a:r>
              <a:rPr lang="en-US" i="1" dirty="0" smtClean="0"/>
              <a:t>Storing Data</a:t>
            </a:r>
            <a:r>
              <a:rPr lang="en-US" dirty="0" smtClean="0"/>
              <a:t> : </a:t>
            </a:r>
            <a:r>
              <a:rPr lang="en-US" dirty="0"/>
              <a:t>store data for decision-making.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001000" cy="914400"/>
          </a:xfrm>
        </p:spPr>
        <p:txBody>
          <a:bodyPr/>
          <a:lstStyle/>
          <a:p>
            <a:r>
              <a:rPr lang="en-US" dirty="0"/>
              <a:t>Data Processing Operations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 Transformation </a:t>
            </a:r>
          </a:p>
          <a:p>
            <a:pPr lvl="1"/>
            <a:r>
              <a:rPr lang="en-US" dirty="0" smtClean="0"/>
              <a:t>Calculating : </a:t>
            </a:r>
            <a:r>
              <a:rPr lang="en-US" dirty="0" err="1" smtClean="0"/>
              <a:t>aritmatic</a:t>
            </a:r>
            <a:r>
              <a:rPr lang="en-US" dirty="0" smtClean="0"/>
              <a:t> operations on data </a:t>
            </a:r>
          </a:p>
          <a:p>
            <a:pPr lvl="1" algn="just"/>
            <a:r>
              <a:rPr lang="en-US" dirty="0" smtClean="0"/>
              <a:t>Summarizing : data accumulation process</a:t>
            </a:r>
          </a:p>
          <a:p>
            <a:pPr lvl="1" algn="just"/>
            <a:r>
              <a:rPr lang="en-US" dirty="0" smtClean="0"/>
              <a:t>Classifying : </a:t>
            </a:r>
            <a:r>
              <a:rPr lang="en-US" dirty="0"/>
              <a:t>Classifies data based </a:t>
            </a:r>
            <a:r>
              <a:rPr lang="en-US" dirty="0" smtClean="0"/>
              <a:t>on certain group</a:t>
            </a:r>
          </a:p>
          <a:p>
            <a:pPr lvl="1" algn="just"/>
            <a:r>
              <a:rPr lang="en-US" dirty="0" smtClean="0"/>
              <a:t>Categorizing : Categorizing data base on certain criteria</a:t>
            </a:r>
          </a:p>
          <a:p>
            <a:pPr lvl="1"/>
            <a:r>
              <a:rPr lang="en-US" dirty="0" smtClean="0"/>
              <a:t>Sorting : sorting data</a:t>
            </a:r>
          </a:p>
          <a:p>
            <a:pPr lvl="1" algn="just"/>
            <a:r>
              <a:rPr lang="en-US" dirty="0" smtClean="0"/>
              <a:t>Merging : Merging 2 or more data sets base on certain criteria</a:t>
            </a:r>
          </a:p>
          <a:p>
            <a:pPr lvl="1" algn="just"/>
            <a:r>
              <a:rPr lang="en-US" dirty="0" smtClean="0"/>
              <a:t>Matching : </a:t>
            </a:r>
            <a:r>
              <a:rPr lang="en-US" dirty="0"/>
              <a:t>Selecting data based on the user wishes to group the data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001000" cy="914400"/>
          </a:xfrm>
        </p:spPr>
        <p:txBody>
          <a:bodyPr/>
          <a:lstStyle/>
          <a:p>
            <a:r>
              <a:rPr lang="en-US" dirty="0"/>
              <a:t>Data Processing Operations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Output</a:t>
            </a:r>
          </a:p>
          <a:p>
            <a:pPr lvl="1" algn="just"/>
            <a:r>
              <a:rPr lang="en-US" dirty="0" smtClean="0"/>
              <a:t>Displaying Result : </a:t>
            </a:r>
            <a:r>
              <a:rPr lang="en-US" dirty="0"/>
              <a:t>The necessary information through the user's monitor / </a:t>
            </a:r>
            <a:r>
              <a:rPr lang="en-US" dirty="0" smtClean="0"/>
              <a:t>printer</a:t>
            </a:r>
          </a:p>
          <a:p>
            <a:pPr lvl="1" algn="just"/>
            <a:r>
              <a:rPr lang="en-US" dirty="0" smtClean="0"/>
              <a:t>Reproducing : </a:t>
            </a:r>
            <a:r>
              <a:rPr lang="en-US" dirty="0"/>
              <a:t>Data </a:t>
            </a:r>
            <a:r>
              <a:rPr lang="en-US" dirty="0" smtClean="0"/>
              <a:t>storage for </a:t>
            </a:r>
            <a:r>
              <a:rPr lang="en-US" dirty="0"/>
              <a:t>other users who need </a:t>
            </a:r>
            <a:r>
              <a:rPr lang="en-US" dirty="0" smtClean="0"/>
              <a:t>it</a:t>
            </a:r>
          </a:p>
          <a:p>
            <a:pPr lvl="1" algn="just"/>
            <a:r>
              <a:rPr lang="en-US" dirty="0" smtClean="0"/>
              <a:t>Telecommunicating : </a:t>
            </a:r>
            <a:r>
              <a:rPr lang="en-US" dirty="0"/>
              <a:t>Electronic data storage via a communication channel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Information :</a:t>
            </a:r>
          </a:p>
          <a:p>
            <a:pPr lvl="0" algn="just"/>
            <a:r>
              <a:rPr lang="en-US" dirty="0" smtClean="0"/>
              <a:t>Gordon B. Davis : Information as the result of  data processing into useful form for the recipient, </a:t>
            </a:r>
            <a:r>
              <a:rPr lang="en-US" dirty="0"/>
              <a:t>a value which can be understood in the present and future </a:t>
            </a:r>
            <a:r>
              <a:rPr lang="en-US" dirty="0" smtClean="0"/>
              <a:t>decisions.</a:t>
            </a:r>
            <a:endParaRPr lang="en-US" b="1" dirty="0" smtClean="0"/>
          </a:p>
          <a:p>
            <a:pPr lvl="0" algn="just"/>
            <a:r>
              <a:rPr lang="en-US" dirty="0" smtClean="0"/>
              <a:t> Barry E. Cushing : </a:t>
            </a:r>
            <a:r>
              <a:rPr lang="en-US" dirty="0"/>
              <a:t>Is something that shows the results of data processing are organized and useful to those who receive it.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Robert E. Anthony &amp; John </a:t>
            </a:r>
            <a:r>
              <a:rPr lang="en-US" dirty="0" err="1" smtClean="0"/>
              <a:t>Dearden</a:t>
            </a:r>
            <a:r>
              <a:rPr lang="en-US" dirty="0" smtClean="0"/>
              <a:t> : Information as fact, data, item to give knowledge for its user</a:t>
            </a:r>
          </a:p>
          <a:p>
            <a:pPr lvl="0" algn="just"/>
            <a:r>
              <a:rPr lang="en-US" dirty="0" smtClean="0"/>
              <a:t>Stephen A. </a:t>
            </a:r>
            <a:r>
              <a:rPr lang="en-US" dirty="0" err="1" smtClean="0"/>
              <a:t>Moscove</a:t>
            </a:r>
            <a:r>
              <a:rPr lang="en-US" dirty="0" smtClean="0"/>
              <a:t> &amp; Mark G. </a:t>
            </a:r>
            <a:r>
              <a:rPr lang="en-US" dirty="0" err="1" smtClean="0"/>
              <a:t>Simkin</a:t>
            </a:r>
            <a:r>
              <a:rPr lang="en-US" dirty="0" smtClean="0"/>
              <a:t> : Information as a fact/ reality or useful form to take decision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Information is:</a:t>
            </a:r>
          </a:p>
          <a:p>
            <a:pPr marL="0" indent="0" algn="just">
              <a:buNone/>
            </a:pPr>
            <a:r>
              <a:rPr lang="en-US" dirty="0" smtClean="0"/>
              <a:t>Result of data process in useful form for user that describing real fact or event and can be used as decision making tools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cycle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087852"/>
              </p:ext>
            </p:extLst>
          </p:nvPr>
        </p:nvGraphicFramePr>
        <p:xfrm>
          <a:off x="457200" y="1600200"/>
          <a:ext cx="8229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5334000" y="6096000"/>
            <a:ext cx="1676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4876007" y="3962399"/>
            <a:ext cx="4267994" cy="7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5334000" y="1828800"/>
            <a:ext cx="1676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Data :</a:t>
            </a:r>
          </a:p>
          <a:p>
            <a:pPr algn="just"/>
            <a:r>
              <a:rPr lang="en-US" dirty="0" smtClean="0"/>
              <a:t>“Datum” </a:t>
            </a:r>
            <a:r>
              <a:rPr lang="en-US" dirty="0" smtClean="0">
                <a:sym typeface="Wingdings" pitchFamily="2" charset="2"/>
              </a:rPr>
              <a:t> Fact/Description</a:t>
            </a:r>
          </a:p>
          <a:p>
            <a:pPr algn="just"/>
            <a:r>
              <a:rPr lang="en-US" dirty="0" smtClean="0">
                <a:sym typeface="Wingdings" pitchFamily="2" charset="2"/>
              </a:rPr>
              <a:t>Business View  Organization </a:t>
            </a:r>
            <a:r>
              <a:rPr lang="en-US" dirty="0">
                <a:sym typeface="Wingdings" pitchFamily="2" charset="2"/>
              </a:rPr>
              <a:t>d</a:t>
            </a:r>
            <a:r>
              <a:rPr lang="en-US" dirty="0" smtClean="0"/>
              <a:t>escription about </a:t>
            </a:r>
            <a:r>
              <a:rPr lang="en-US" dirty="0"/>
              <a:t>something (resources) and events (transactions) that </a:t>
            </a:r>
            <a:r>
              <a:rPr lang="en-US" dirty="0" smtClean="0"/>
              <a:t>occur 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 smtClean="0"/>
          </a:p>
          <a:p>
            <a:pPr algn="just"/>
            <a:r>
              <a:rPr lang="en-US" dirty="0" smtClean="0"/>
              <a:t>Gordon B. Davis : </a:t>
            </a:r>
            <a:r>
              <a:rPr lang="en-US" dirty="0"/>
              <a:t>Raw material of the information given by a group </a:t>
            </a:r>
            <a:r>
              <a:rPr lang="en-US"/>
              <a:t>of </a:t>
            </a:r>
            <a:r>
              <a:rPr lang="en-US" smtClean="0"/>
              <a:t> </a:t>
            </a:r>
            <a:r>
              <a:rPr lang="en-US" smtClean="0"/>
              <a:t>organized</a:t>
            </a:r>
            <a:r>
              <a:rPr lang="en-US" smtClean="0"/>
              <a:t> </a:t>
            </a:r>
            <a:r>
              <a:rPr lang="en-US" dirty="0" smtClean="0"/>
              <a:t>symbols  or </a:t>
            </a:r>
            <a:r>
              <a:rPr lang="en-US" dirty="0"/>
              <a:t>action or other things.</a:t>
            </a:r>
            <a:endParaRPr lang="en-US" dirty="0" smtClean="0"/>
          </a:p>
          <a:p>
            <a:pPr marL="68580" indent="0" algn="just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19400"/>
            <a:ext cx="7772400" cy="914400"/>
          </a:xfrm>
        </p:spPr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1 case base on information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Data is:</a:t>
            </a:r>
          </a:p>
          <a:p>
            <a:pPr marL="0" indent="0" algn="just">
              <a:buNone/>
            </a:pPr>
            <a:r>
              <a:rPr lang="en-US" dirty="0" smtClean="0"/>
              <a:t>R</a:t>
            </a:r>
            <a:r>
              <a:rPr lang="id-ID" dirty="0" smtClean="0"/>
              <a:t>aw </a:t>
            </a:r>
            <a:r>
              <a:rPr lang="en-US" dirty="0" smtClean="0"/>
              <a:t>F</a:t>
            </a:r>
            <a:r>
              <a:rPr lang="id-ID" dirty="0" smtClean="0"/>
              <a:t>acts</a:t>
            </a:r>
            <a:r>
              <a:rPr lang="en-US" dirty="0" smtClean="0"/>
              <a:t> representing values, quantities, concepts and events pertaining to business activities 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Static Data: non changing data or rarely change ,ex : name of employee. </a:t>
            </a:r>
          </a:p>
          <a:p>
            <a:pPr algn="just"/>
            <a:r>
              <a:rPr lang="en-US" dirty="0" smtClean="0"/>
              <a:t>Dynamic Data : changing Data in short or for long time, ex : data of employee salary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Characteristic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Quantitative  : Data are anything that can be expressed  as a number. Ex : number of hours of study, Weight of </a:t>
            </a:r>
            <a:r>
              <a:rPr lang="en-US" dirty="0" err="1" smtClean="0"/>
              <a:t>suject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Qualitative : Descriptive Data. Ex : Beautiful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from its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Internal Data : Data comes from inside organization. Ex : Sales Data</a:t>
            </a:r>
          </a:p>
          <a:p>
            <a:pPr marL="6858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External Data  : Data comes from outside organization. Ex : Research results from government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Content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198885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406823-897A-42E1-8C21-913A5AF680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3B4E13-9F98-42B5-B4EE-C86F60DDE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2C290F-A73B-4C6E-A062-55B9541BF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0B138A-7D5F-4646-B220-4DE15D9868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2DBB73-DD28-49FF-A3B1-7ADEF73193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21E2BF-E8AE-418D-8661-959FE45BC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0767D4-1B8C-4E7A-AAF0-3A7B6FF791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AD005-888C-425B-A299-23458DC27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57C94C-7240-472A-B69C-406D1B878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71570C-439A-4C1B-A1B8-0BB06761D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0A752-7783-4C45-951D-2A7A11907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D31D-74FD-4E68-98E1-FA86905C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7A2FA-2198-4AB3-9AB6-D0DCA7F77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B89B03-0769-484B-B4F8-4D64D63D5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lvlAtOnce"/>
        </p:bldSub>
      </p:bldGraphic>
      <p:bldGraphic spid="6" grpId="1">
        <p:bldSub>
          <a:bldDgm bld="lvlAtOnc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Content(2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tabLst>
                <a:tab pos="3200400" algn="l"/>
                <a:tab pos="3481388" algn="l"/>
              </a:tabLst>
            </a:pPr>
            <a:r>
              <a:rPr lang="en-US" dirty="0" smtClean="0"/>
              <a:t>Event Data  : Data needs by organization for organization activities or data comes from organization activities. </a:t>
            </a:r>
          </a:p>
          <a:p>
            <a:pPr lvl="1" algn="just"/>
            <a:r>
              <a:rPr lang="en-US" dirty="0" err="1" smtClean="0"/>
              <a:t>Subtantive</a:t>
            </a:r>
            <a:r>
              <a:rPr lang="en-US" dirty="0" smtClean="0"/>
              <a:t> : Data as result of organization primary activities</a:t>
            </a:r>
          </a:p>
          <a:p>
            <a:pPr lvl="1" algn="just"/>
            <a:r>
              <a:rPr lang="en-US" dirty="0" smtClean="0"/>
              <a:t>Facilitative : Data as result of organization secondary activities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Content(3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Data</a:t>
            </a:r>
          </a:p>
          <a:p>
            <a:pPr lvl="1" algn="just"/>
            <a:r>
              <a:rPr lang="en-US" dirty="0" smtClean="0"/>
              <a:t>Internal : </a:t>
            </a:r>
            <a:r>
              <a:rPr lang="en-US" dirty="0"/>
              <a:t>Results of research on issues in their own organizations / external research organizations designated. </a:t>
            </a:r>
            <a:r>
              <a:rPr lang="en-US" dirty="0" smtClean="0"/>
              <a:t>ex: </a:t>
            </a:r>
            <a:r>
              <a:rPr lang="en-US" dirty="0"/>
              <a:t>Market Research Data</a:t>
            </a:r>
            <a:endParaRPr lang="en-US" dirty="0" smtClean="0"/>
          </a:p>
          <a:p>
            <a:pPr lvl="1" algn="just"/>
            <a:r>
              <a:rPr lang="en-US" dirty="0" smtClean="0"/>
              <a:t>External : </a:t>
            </a:r>
            <a:r>
              <a:rPr lang="en-US" dirty="0"/>
              <a:t>Results of research on issues outside their own organization. Every organization requires data and information on various issues / activities that are sourced from outside the organization. </a:t>
            </a:r>
            <a:r>
              <a:rPr lang="en-US" dirty="0" smtClean="0"/>
              <a:t>ex: </a:t>
            </a:r>
            <a:r>
              <a:rPr lang="en-US" dirty="0"/>
              <a:t>The results of research of non-governmental organizations</a:t>
            </a:r>
            <a:endParaRPr lang="en-US" dirty="0" smtClean="0"/>
          </a:p>
          <a:p>
            <a:pPr lvl="1"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540</TotalTime>
  <Words>692</Words>
  <Application>Microsoft Office PowerPoint</Application>
  <PresentationFormat>On-screen Show (4:3)</PresentationFormat>
  <Paragraphs>85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Metro</vt:lpstr>
      <vt:lpstr>Information system concept</vt:lpstr>
      <vt:lpstr>Data Definition</vt:lpstr>
      <vt:lpstr>Data (2)</vt:lpstr>
      <vt:lpstr>Data Types</vt:lpstr>
      <vt:lpstr>Data Characteristic</vt:lpstr>
      <vt:lpstr>Data from its source</vt:lpstr>
      <vt:lpstr>Data Content</vt:lpstr>
      <vt:lpstr>Data Content(2)</vt:lpstr>
      <vt:lpstr>Data Content(3)</vt:lpstr>
      <vt:lpstr>Data Content(4)</vt:lpstr>
      <vt:lpstr>Data Content(5)</vt:lpstr>
      <vt:lpstr>Data Processing</vt:lpstr>
      <vt:lpstr>Data Processing Operations</vt:lpstr>
      <vt:lpstr>Data Processing Operations(2)</vt:lpstr>
      <vt:lpstr>Data Processing Operations(3)</vt:lpstr>
      <vt:lpstr>INFORMATION</vt:lpstr>
      <vt:lpstr>INFORMATION (2)</vt:lpstr>
      <vt:lpstr>INFORMATION (3)</vt:lpstr>
      <vt:lpstr>Information cycle</vt:lpstr>
      <vt:lpstr>The End</vt:lpstr>
      <vt:lpstr>Question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SISTEM INFORMASI</dc:title>
  <dc:creator>Axioo</dc:creator>
  <cp:lastModifiedBy>Axi.o_O</cp:lastModifiedBy>
  <cp:revision>52</cp:revision>
  <dcterms:created xsi:type="dcterms:W3CDTF">2009-03-02T12:05:38Z</dcterms:created>
  <dcterms:modified xsi:type="dcterms:W3CDTF">2013-09-26T07:18:40Z</dcterms:modified>
</cp:coreProperties>
</file>