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78" r:id="rId3"/>
    <p:sldId id="257" r:id="rId4"/>
    <p:sldId id="313" r:id="rId5"/>
    <p:sldId id="376" r:id="rId6"/>
    <p:sldId id="375" r:id="rId7"/>
    <p:sldId id="314" r:id="rId8"/>
    <p:sldId id="335" r:id="rId9"/>
    <p:sldId id="289" r:id="rId10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5" autoAdjust="0"/>
    <p:restoredTop sz="94671" autoAdjust="0"/>
  </p:normalViewPr>
  <p:slideViewPr>
    <p:cSldViewPr>
      <p:cViewPr varScale="1">
        <p:scale>
          <a:sx n="67" d="100"/>
          <a:sy n="67" d="100"/>
        </p:scale>
        <p:origin x="121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3/8/2015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15552" y="-23"/>
            <a:ext cx="9921552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406400"/>
            <a:r>
              <a:rPr lang="en-US" b="1" dirty="0" smtClean="0"/>
              <a:t>SINGLE Linked List (</a:t>
            </a:r>
            <a:r>
              <a:rPr lang="en-US" b="1" dirty="0" err="1" smtClean="0"/>
              <a:t>lanjutan</a:t>
            </a:r>
            <a:r>
              <a:rPr lang="en-US" b="1" dirty="0" smtClean="0"/>
              <a:t>) 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569638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 smtClean="0">
                <a:solidFill>
                  <a:schemeClr val="bg1"/>
                </a:solidFill>
              </a:rPr>
              <a:t>Struktur</a:t>
            </a:r>
            <a:r>
              <a:rPr lang="en-US" sz="3200" b="1" dirty="0" smtClean="0">
                <a:solidFill>
                  <a:schemeClr val="bg1"/>
                </a:solidFill>
              </a:rPr>
              <a:t> Data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IF - UNIKOM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960" y="-71462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i="1" dirty="0" smtClean="0"/>
              <a:t>Traversal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1540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Operasi </a:t>
            </a:r>
            <a:r>
              <a:rPr lang="de-DE" sz="3200" i="1" dirty="0" smtClean="0">
                <a:sym typeface="Wingdings" pitchFamily="2" charset="2"/>
              </a:rPr>
              <a:t>traversal</a:t>
            </a:r>
            <a:r>
              <a:rPr lang="de-DE" sz="3200" dirty="0" smtClean="0">
                <a:sym typeface="Wingdings" pitchFamily="2" charset="2"/>
              </a:rPr>
              <a:t> pada list dilakukan dengan menelusuri setiap simpul satu persatu, dari simpul pertama sampai simpul terakhir.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7" name="Shape 68"/>
          <p:cNvCxnSpPr>
            <a:stCxn id="61" idx="1"/>
          </p:cNvCxnSpPr>
          <p:nvPr/>
        </p:nvCxnSpPr>
        <p:spPr>
          <a:xfrm rot="10800000" flipV="1">
            <a:off x="1564334" y="3370059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19769" y="3077671"/>
            <a:ext cx="8527369" cy="1440160"/>
            <a:chOff x="319769" y="3933056"/>
            <a:chExt cx="8527369" cy="1440160"/>
          </a:xfrm>
        </p:grpSpPr>
        <p:grpSp>
          <p:nvGrpSpPr>
            <p:cNvPr id="39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41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44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46" name="TextBox 9"/>
            <p:cNvSpPr txBox="1"/>
            <p:nvPr/>
          </p:nvSpPr>
          <p:spPr>
            <a:xfrm>
              <a:off x="7473280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49" name="Straight Arrow Connector 48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0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1853084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2" name="Shape 65"/>
          <p:cNvCxnSpPr>
            <a:stCxn id="61" idx="3"/>
          </p:cNvCxnSpPr>
          <p:nvPr/>
        </p:nvCxnSpPr>
        <p:spPr>
          <a:xfrm>
            <a:off x="3008784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085332" y="3070417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4" name="Shape 65"/>
          <p:cNvCxnSpPr>
            <a:stCxn id="63" idx="3"/>
          </p:cNvCxnSpPr>
          <p:nvPr/>
        </p:nvCxnSpPr>
        <p:spPr>
          <a:xfrm>
            <a:off x="5241032" y="3362805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6" name="Shape 65"/>
          <p:cNvCxnSpPr/>
          <p:nvPr/>
        </p:nvCxnSpPr>
        <p:spPr>
          <a:xfrm>
            <a:off x="7041232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049344" y="3543667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93844" y="306896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9071371" y="3970795"/>
            <a:ext cx="490141" cy="545689"/>
            <a:chOff x="8840562" y="5524804"/>
            <a:chExt cx="490141" cy="545689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>
            <a:off x="9317022" y="3553261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6855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1" grpId="0"/>
      <p:bldP spid="61" grpId="1"/>
      <p:bldP spid="63" grpId="0"/>
      <p:bldP spid="63" grpId="1"/>
      <p:bldP spid="65" grpId="0"/>
      <p:bldP spid="65" grpId="1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Operasi pencarian pada list bisa dilakukan terhadap </a:t>
            </a:r>
            <a:r>
              <a:rPr lang="de-DE" sz="3200" dirty="0" smtClean="0">
                <a:solidFill>
                  <a:srgbClr val="FF0000"/>
                </a:solidFill>
                <a:sym typeface="Wingdings" pitchFamily="2" charset="2"/>
              </a:rPr>
              <a:t>medan datanya </a:t>
            </a:r>
            <a:r>
              <a:rPr lang="de-DE" sz="3200" dirty="0" smtClean="0">
                <a:sym typeface="Wingdings" pitchFamily="2" charset="2"/>
              </a:rPr>
              <a:t>atau terhadap </a:t>
            </a:r>
            <a:r>
              <a:rPr lang="de-DE" sz="3200" dirty="0" smtClean="0">
                <a:solidFill>
                  <a:srgbClr val="FF0000"/>
                </a:solidFill>
                <a:sym typeface="Wingdings" pitchFamily="2" charset="2"/>
              </a:rPr>
              <a:t>simpulnya</a:t>
            </a:r>
            <a:r>
              <a:rPr lang="de-DE" sz="3200" dirty="0" smtClean="0">
                <a:sym typeface="Wingdings" pitchFamily="2" charset="2"/>
              </a:rPr>
              <a:t>.</a:t>
            </a:r>
          </a:p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Metode yang digunakan untuk pencarian pada list yaitu metode </a:t>
            </a:r>
            <a:r>
              <a:rPr lang="de-DE" sz="3200" i="1" dirty="0" smtClean="0">
                <a:solidFill>
                  <a:srgbClr val="FF0000"/>
                </a:solidFill>
                <a:sym typeface="Wingdings" pitchFamily="2" charset="2"/>
              </a:rPr>
              <a:t>sequential search</a:t>
            </a:r>
            <a:r>
              <a:rPr lang="de-DE" sz="3200" i="1" dirty="0" smtClean="0">
                <a:sym typeface="Wingdings" pitchFamily="2" charset="2"/>
              </a:rPr>
              <a:t>.</a:t>
            </a:r>
            <a:endParaRPr lang="en-US" i="1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Data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9352869" cy="1440160"/>
            <a:chOff x="319769" y="3933056"/>
            <a:chExt cx="93528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158770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391768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/>
              <a:t> </a:t>
            </a:r>
            <a:r>
              <a:rPr lang="en-US" sz="3200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8527369" cy="1440160"/>
            <a:chOff x="319769" y="3933056"/>
            <a:chExt cx="85273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7473280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2" name="Shape 65"/>
          <p:cNvCxnSpPr/>
          <p:nvPr/>
        </p:nvCxnSpPr>
        <p:spPr>
          <a:xfrm>
            <a:off x="7041232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049344" y="4399052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693844" y="3924345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9071371" y="4826180"/>
            <a:ext cx="490141" cy="545689"/>
            <a:chOff x="8840562" y="5524804"/>
            <a:chExt cx="490141" cy="545689"/>
          </a:xfrm>
        </p:grpSpPr>
        <p:cxnSp>
          <p:nvCxnSpPr>
            <p:cNvPr id="87" name="Straight Connector 86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9317022" y="4408646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8 </a:t>
            </a:r>
            <a:r>
              <a:rPr lang="en-US" sz="3200" dirty="0" err="1"/>
              <a:t>t</a:t>
            </a:r>
            <a:r>
              <a:rPr lang="en-US" sz="3200" dirty="0" err="1" smtClean="0"/>
              <a:t>idak</a:t>
            </a:r>
            <a:r>
              <a:rPr lang="en-US" sz="3200" dirty="0" smtClean="0"/>
              <a:t> </a:t>
            </a:r>
            <a:r>
              <a:rPr lang="en-US" sz="3200" dirty="0" err="1"/>
              <a:t>d</a:t>
            </a:r>
            <a:r>
              <a:rPr lang="en-US" sz="3200" dirty="0" err="1" smtClean="0"/>
              <a:t>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18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88" grpId="1"/>
      <p:bldP spid="65" grpId="0"/>
      <p:bldP spid="65" grpId="1"/>
      <p:bldP spid="85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Simpul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369460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19769" y="4077072"/>
            <a:ext cx="9352869" cy="1440160"/>
            <a:chOff x="319769" y="4077072"/>
            <a:chExt cx="93528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970731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4077072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970731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30278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535784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970731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543068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407707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36946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406981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362206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56655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osisi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65" name="TextBox 64"/>
          <p:cNvSpPr txBox="1"/>
          <p:nvPr/>
        </p:nvSpPr>
        <p:spPr>
          <a:xfrm>
            <a:off x="3152800" y="3711516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82" name="TextBox 81"/>
          <p:cNvSpPr txBox="1"/>
          <p:nvPr/>
        </p:nvSpPr>
        <p:spPr>
          <a:xfrm>
            <a:off x="3152800" y="3710315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5391076" y="3708873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4089623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osisi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92" name="TextBox 91"/>
          <p:cNvSpPr txBox="1"/>
          <p:nvPr/>
        </p:nvSpPr>
        <p:spPr>
          <a:xfrm>
            <a:off x="344488" y="5508521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Simpul</a:t>
            </a:r>
            <a:r>
              <a:rPr lang="en-US" sz="3200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 </a:t>
            </a:r>
            <a:r>
              <a:rPr lang="en-US" sz="3200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380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63" grpId="0"/>
      <p:bldP spid="63" grpId="1"/>
      <p:bldP spid="65" grpId="0"/>
      <p:bldP spid="65" grpId="1"/>
      <p:bldP spid="82" grpId="0"/>
      <p:bldP spid="82" grpId="1"/>
      <p:bldP spid="85" grpId="0"/>
      <p:bldP spid="87" grpId="0"/>
      <p:bldP spid="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Pengurutan</a:t>
            </a:r>
            <a:endParaRPr lang="en-US" b="1" dirty="0"/>
          </a:p>
        </p:txBody>
      </p:sp>
      <p:grpSp>
        <p:nvGrpSpPr>
          <p:cNvPr id="44" name="Group 43"/>
          <p:cNvGrpSpPr/>
          <p:nvPr/>
        </p:nvGrpSpPr>
        <p:grpSpPr>
          <a:xfrm>
            <a:off x="1496616" y="1412776"/>
            <a:ext cx="7920880" cy="1152689"/>
            <a:chOff x="412751" y="4919713"/>
            <a:chExt cx="9270427" cy="1295369"/>
          </a:xfrm>
        </p:grpSpPr>
        <p:grpSp>
          <p:nvGrpSpPr>
            <p:cNvPr id="45" name="Group 44"/>
            <p:cNvGrpSpPr/>
            <p:nvPr/>
          </p:nvGrpSpPr>
          <p:grpSpPr>
            <a:xfrm>
              <a:off x="412751" y="4919713"/>
              <a:ext cx="9270427" cy="1295369"/>
              <a:chOff x="381000" y="3556050"/>
              <a:chExt cx="8557318" cy="1625550"/>
            </a:xfrm>
          </p:grpSpPr>
          <p:grpSp>
            <p:nvGrpSpPr>
              <p:cNvPr id="47" name="Group 44"/>
              <p:cNvGrpSpPr/>
              <p:nvPr/>
            </p:nvGrpSpPr>
            <p:grpSpPr>
              <a:xfrm>
                <a:off x="381000" y="3556050"/>
                <a:ext cx="8557318" cy="1625550"/>
                <a:chOff x="304800" y="3175050"/>
                <a:chExt cx="8557318" cy="1625550"/>
              </a:xfrm>
            </p:grpSpPr>
            <p:grpSp>
              <p:nvGrpSpPr>
                <p:cNvPr id="49" name="Group 38"/>
                <p:cNvGrpSpPr/>
                <p:nvPr/>
              </p:nvGrpSpPr>
              <p:grpSpPr>
                <a:xfrm>
                  <a:off x="1393913" y="3175050"/>
                  <a:ext cx="7468205" cy="1625550"/>
                  <a:chOff x="-1044487" y="3175050"/>
                  <a:chExt cx="7468205" cy="1625550"/>
                </a:xfrm>
              </p:grpSpPr>
              <p:grpSp>
                <p:nvGrpSpPr>
                  <p:cNvPr id="54" name="Group 7"/>
                  <p:cNvGrpSpPr/>
                  <p:nvPr/>
                </p:nvGrpSpPr>
                <p:grpSpPr>
                  <a:xfrm>
                    <a:off x="-1044487" y="3175050"/>
                    <a:ext cx="7468205" cy="1625550"/>
                    <a:chOff x="98513" y="1727250"/>
                    <a:chExt cx="7468205" cy="1625550"/>
                  </a:xfrm>
                </p:grpSpPr>
                <p:grpSp>
                  <p:nvGrpSpPr>
                    <p:cNvPr id="56" name="Group 60"/>
                    <p:cNvGrpSpPr/>
                    <p:nvPr/>
                  </p:nvGrpSpPr>
                  <p:grpSpPr>
                    <a:xfrm>
                      <a:off x="98513" y="1727253"/>
                      <a:ext cx="6759487" cy="1625547"/>
                      <a:chOff x="98513" y="1270053"/>
                      <a:chExt cx="6759487" cy="1625547"/>
                    </a:xfrm>
                  </p:grpSpPr>
                  <p:grpSp>
                    <p:nvGrpSpPr>
                      <p:cNvPr id="5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72" name="Straight Connector 71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3" name="Straight Connector 72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0" name="TextBox 59"/>
                      <p:cNvSpPr txBox="1"/>
                      <p:nvPr/>
                    </p:nvSpPr>
                    <p:spPr>
                      <a:xfrm>
                        <a:off x="98513" y="1270053"/>
                        <a:ext cx="1066801" cy="73785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err="1" smtClean="0"/>
                          <a:t>awal</a:t>
                        </a:r>
                        <a:endParaRPr lang="en-US" sz="2800" dirty="0"/>
                      </a:p>
                    </p:txBody>
                  </p:sp>
                  <p:grpSp>
                    <p:nvGrpSpPr>
                      <p:cNvPr id="6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66" name="Rectangle 6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7" name="Straight Connector 6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9" name="Rectangle 68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70" name="Straight Connector 69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6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35814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2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5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447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4</a:t>
                        </a:r>
                        <a:endParaRPr lang="en-US" sz="2000" b="1" dirty="0"/>
                      </a:p>
                    </p:txBody>
                  </p:sp>
                </p:grpSp>
                <p:sp>
                  <p:nvSpPr>
                    <p:cNvPr id="57" name="TextBox 9"/>
                    <p:cNvSpPr txBox="1"/>
                    <p:nvPr/>
                  </p:nvSpPr>
                  <p:spPr>
                    <a:xfrm>
                      <a:off x="6499918" y="1727250"/>
                      <a:ext cx="1066800" cy="7378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 err="1" smtClean="0"/>
                        <a:t>akhir</a:t>
                      </a:r>
                      <a:endParaRPr lang="en-US" sz="2800" dirty="0"/>
                    </a:p>
                  </p:txBody>
                </p:sp>
                <p:cxnSp>
                  <p:nvCxnSpPr>
                    <p:cNvPr id="58" name="Shape 31"/>
                    <p:cNvCxnSpPr>
                      <a:endCxn id="71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609600" y="4191000"/>
                    <a:ext cx="533400" cy="5642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3</a:t>
                    </a:r>
                    <a:endParaRPr lang="en-US" sz="2000" b="1" dirty="0"/>
                  </a:p>
                </p:txBody>
              </p:sp>
            </p:grpSp>
          </p:grpSp>
          <p:cxnSp>
            <p:nvCxnSpPr>
              <p:cNvPr id="48" name="Straight Arrow Connector 4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hape 68"/>
            <p:cNvCxnSpPr>
              <a:stCxn id="60" idx="1"/>
              <a:endCxn id="51" idx="0"/>
            </p:cNvCxnSpPr>
            <p:nvPr/>
          </p:nvCxnSpPr>
          <p:spPr>
            <a:xfrm rot="10800000" flipV="1">
              <a:off x="1196977" y="5213707"/>
              <a:ext cx="395648" cy="45487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344488" y="34609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1:</a:t>
            </a:r>
            <a:endParaRPr lang="en-US" sz="2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2453375" y="2668852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76" name="Shape 68"/>
          <p:cNvCxnSpPr>
            <a:stCxn id="90" idx="1"/>
          </p:cNvCxnSpPr>
          <p:nvPr/>
        </p:nvCxnSpPr>
        <p:spPr>
          <a:xfrm rot="10800000" flipV="1">
            <a:off x="2288705" y="293046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3"/>
          <p:cNvGrpSpPr/>
          <p:nvPr/>
        </p:nvGrpSpPr>
        <p:grpSpPr>
          <a:xfrm>
            <a:off x="7421367" y="3263225"/>
            <a:ext cx="1340122" cy="486306"/>
            <a:chOff x="1752600" y="3352800"/>
            <a:chExt cx="1219200" cy="534194"/>
          </a:xfrm>
        </p:grpSpPr>
        <p:sp>
          <p:nvSpPr>
            <p:cNvPr id="100" name="Rectangle 9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46"/>
          <p:cNvGrpSpPr/>
          <p:nvPr/>
        </p:nvGrpSpPr>
        <p:grpSpPr>
          <a:xfrm>
            <a:off x="3471533" y="3263225"/>
            <a:ext cx="3315039" cy="485583"/>
            <a:chOff x="3505200" y="2362200"/>
            <a:chExt cx="3581400" cy="684781"/>
          </a:xfrm>
        </p:grpSpPr>
        <p:sp>
          <p:nvSpPr>
            <p:cNvPr id="96" name="Rectangle 95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14"/>
          <p:cNvCxnSpPr/>
          <p:nvPr/>
        </p:nvCxnSpPr>
        <p:spPr>
          <a:xfrm>
            <a:off x="6574974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28581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94" name="TextBox 16"/>
          <p:cNvSpPr txBox="1"/>
          <p:nvPr/>
        </p:nvSpPr>
        <p:spPr>
          <a:xfrm>
            <a:off x="7632965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753664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87" name="TextBox 9"/>
          <p:cNvSpPr txBox="1"/>
          <p:nvPr/>
        </p:nvSpPr>
        <p:spPr>
          <a:xfrm>
            <a:off x="8142007" y="2596844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88" name="Shape 31"/>
          <p:cNvCxnSpPr/>
          <p:nvPr/>
        </p:nvCxnSpPr>
        <p:spPr>
          <a:xfrm rot="10800000" flipV="1">
            <a:off x="7977336" y="2858453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600057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496616" y="3263225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2171622" y="3505144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78747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625140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88504" y="2665940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32" name="Elbow Connector 31"/>
          <p:cNvCxnSpPr>
            <a:stCxn id="103" idx="3"/>
          </p:cNvCxnSpPr>
          <p:nvPr/>
        </p:nvCxnSpPr>
        <p:spPr>
          <a:xfrm>
            <a:off x="1475962" y="2927550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>
          <a:xfrm>
            <a:off x="5601072" y="2924944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385048" y="267524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45518" y="3317984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5728525" y="3305961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344488" y="458112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2:</a:t>
            </a:r>
            <a:endParaRPr lang="en-US" sz="20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4130211" y="3789040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178" name="Shape 68"/>
          <p:cNvCxnSpPr>
            <a:stCxn id="177" idx="1"/>
          </p:cNvCxnSpPr>
          <p:nvPr/>
        </p:nvCxnSpPr>
        <p:spPr>
          <a:xfrm rot="10800000" flipV="1">
            <a:off x="3965541" y="4050649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9" name="Group 3"/>
          <p:cNvGrpSpPr/>
          <p:nvPr/>
        </p:nvGrpSpPr>
        <p:grpSpPr>
          <a:xfrm>
            <a:off x="7421367" y="4383413"/>
            <a:ext cx="1340122" cy="486306"/>
            <a:chOff x="1752600" y="3352800"/>
            <a:chExt cx="1219200" cy="534194"/>
          </a:xfrm>
        </p:grpSpPr>
        <p:sp>
          <p:nvSpPr>
            <p:cNvPr id="180" name="Rectangle 17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1" name="Straight Connector 18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Group 46"/>
          <p:cNvGrpSpPr/>
          <p:nvPr/>
        </p:nvGrpSpPr>
        <p:grpSpPr>
          <a:xfrm>
            <a:off x="3471533" y="4383413"/>
            <a:ext cx="3315039" cy="485583"/>
            <a:chOff x="3505200" y="2362200"/>
            <a:chExt cx="3581400" cy="684781"/>
          </a:xfrm>
        </p:grpSpPr>
        <p:sp>
          <p:nvSpPr>
            <p:cNvPr id="184" name="Rectangle 183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5" name="Straight Connector 184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6" name="Rectangle 185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8" name="Straight Arrow Connector 14"/>
          <p:cNvCxnSpPr/>
          <p:nvPr/>
        </p:nvCxnSpPr>
        <p:spPr>
          <a:xfrm>
            <a:off x="6574974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728581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90" name="TextBox 16"/>
          <p:cNvSpPr txBox="1"/>
          <p:nvPr/>
        </p:nvSpPr>
        <p:spPr>
          <a:xfrm>
            <a:off x="7632965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3753664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92" name="TextBox 9"/>
          <p:cNvSpPr txBox="1"/>
          <p:nvPr/>
        </p:nvSpPr>
        <p:spPr>
          <a:xfrm>
            <a:off x="8142007" y="371703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193" name="Shape 31"/>
          <p:cNvCxnSpPr/>
          <p:nvPr/>
        </p:nvCxnSpPr>
        <p:spPr>
          <a:xfrm rot="10800000" flipV="1">
            <a:off x="7977336" y="397864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4600057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>
          <a:xfrm>
            <a:off x="1496616" y="438341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" name="Straight Connector 195"/>
          <p:cNvCxnSpPr/>
          <p:nvPr/>
        </p:nvCxnSpPr>
        <p:spPr>
          <a:xfrm rot="5400000">
            <a:off x="2171622" y="462533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1778747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2625140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920552" y="378612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00" name="Elbow Connector 199"/>
          <p:cNvCxnSpPr>
            <a:stCxn id="199" idx="3"/>
          </p:cNvCxnSpPr>
          <p:nvPr/>
        </p:nvCxnSpPr>
        <p:spPr>
          <a:xfrm>
            <a:off x="1908010" y="404773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Elbow Connector 200"/>
          <p:cNvCxnSpPr/>
          <p:nvPr/>
        </p:nvCxnSpPr>
        <p:spPr>
          <a:xfrm>
            <a:off x="5446450" y="404513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6410444" y="3750725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sp>
        <p:nvSpPr>
          <p:cNvPr id="203" name="TextBox 202"/>
          <p:cNvSpPr txBox="1"/>
          <p:nvPr/>
        </p:nvSpPr>
        <p:spPr>
          <a:xfrm>
            <a:off x="5730432" y="4431996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3751244" y="443912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344488" y="569318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3:</a:t>
            </a:r>
            <a:endParaRPr lang="en-US" sz="2000" b="1" dirty="0"/>
          </a:p>
        </p:txBody>
      </p:sp>
      <p:grpSp>
        <p:nvGrpSpPr>
          <p:cNvPr id="208" name="Group 3"/>
          <p:cNvGrpSpPr/>
          <p:nvPr/>
        </p:nvGrpSpPr>
        <p:grpSpPr>
          <a:xfrm>
            <a:off x="7421367" y="5495473"/>
            <a:ext cx="1340122" cy="486306"/>
            <a:chOff x="1752600" y="3352800"/>
            <a:chExt cx="1219200" cy="534194"/>
          </a:xfrm>
        </p:grpSpPr>
        <p:sp>
          <p:nvSpPr>
            <p:cNvPr id="209" name="Rectangle 208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0" name="Straight Connector 209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" name="Group 46"/>
          <p:cNvGrpSpPr/>
          <p:nvPr/>
        </p:nvGrpSpPr>
        <p:grpSpPr>
          <a:xfrm>
            <a:off x="3471533" y="5495473"/>
            <a:ext cx="3315039" cy="485583"/>
            <a:chOff x="3505200" y="2362200"/>
            <a:chExt cx="3581400" cy="684781"/>
          </a:xfrm>
        </p:grpSpPr>
        <p:sp>
          <p:nvSpPr>
            <p:cNvPr id="213" name="Rectangle 212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5" name="Rectangle 214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7" name="Straight Arrow Connector 14"/>
          <p:cNvCxnSpPr/>
          <p:nvPr/>
        </p:nvCxnSpPr>
        <p:spPr>
          <a:xfrm>
            <a:off x="6574974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5728581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19" name="TextBox 16"/>
          <p:cNvSpPr txBox="1"/>
          <p:nvPr/>
        </p:nvSpPr>
        <p:spPr>
          <a:xfrm>
            <a:off x="7632965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220" name="TextBox 219"/>
          <p:cNvSpPr txBox="1"/>
          <p:nvPr/>
        </p:nvSpPr>
        <p:spPr>
          <a:xfrm>
            <a:off x="3753664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21" name="TextBox 9"/>
          <p:cNvSpPr txBox="1"/>
          <p:nvPr/>
        </p:nvSpPr>
        <p:spPr>
          <a:xfrm>
            <a:off x="8142007" y="482909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222" name="Shape 31"/>
          <p:cNvCxnSpPr/>
          <p:nvPr/>
        </p:nvCxnSpPr>
        <p:spPr>
          <a:xfrm rot="10800000" flipV="1">
            <a:off x="7977336" y="509070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4600057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1496616" y="549547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Connector 224"/>
          <p:cNvCxnSpPr/>
          <p:nvPr/>
        </p:nvCxnSpPr>
        <p:spPr>
          <a:xfrm rot="5400000">
            <a:off x="2171622" y="573739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1778747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227" name="Straight Arrow Connector 226"/>
          <p:cNvCxnSpPr/>
          <p:nvPr/>
        </p:nvCxnSpPr>
        <p:spPr>
          <a:xfrm>
            <a:off x="2625140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920552" y="489818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29" name="Elbow Connector 228"/>
          <p:cNvCxnSpPr>
            <a:stCxn id="228" idx="3"/>
            <a:endCxn id="224" idx="0"/>
          </p:cNvCxnSpPr>
          <p:nvPr/>
        </p:nvCxnSpPr>
        <p:spPr>
          <a:xfrm>
            <a:off x="1908010" y="515979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6218444" y="4907490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901973" y="2533303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2017449" y="2936852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596302" y="3657806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3711778" y="4061355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02373" y="47811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5617849" y="5170216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hape 68"/>
          <p:cNvCxnSpPr/>
          <p:nvPr/>
        </p:nvCxnSpPr>
        <p:spPr>
          <a:xfrm rot="10800000" flipV="1">
            <a:off x="6094800" y="516125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296816" y="2679303"/>
            <a:ext cx="31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j</a:t>
            </a:r>
          </a:p>
        </p:txBody>
      </p:sp>
      <p:cxnSp>
        <p:nvCxnSpPr>
          <p:cNvPr id="133" name="Elbow Connector 132"/>
          <p:cNvCxnSpPr/>
          <p:nvPr/>
        </p:nvCxnSpPr>
        <p:spPr>
          <a:xfrm>
            <a:off x="3500898" y="293771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363374" y="2690616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135" name="Shape 68"/>
          <p:cNvCxnSpPr/>
          <p:nvPr/>
        </p:nvCxnSpPr>
        <p:spPr>
          <a:xfrm rot="10800000" flipV="1">
            <a:off x="6198704" y="293771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7374298" y="2920285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7158274" y="2699611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9175044" y="3265285"/>
            <a:ext cx="330012" cy="485439"/>
            <a:chOff x="8840562" y="5524804"/>
            <a:chExt cx="490141" cy="545689"/>
          </a:xfrm>
        </p:grpSpPr>
        <p:cxnSp>
          <p:nvCxnSpPr>
            <p:cNvPr id="139" name="Straight Connector 138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>
            <a:off x="9332313" y="2937712"/>
            <a:ext cx="7737" cy="3185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9175044" y="2463279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9201472" y="4383721"/>
            <a:ext cx="330012" cy="485439"/>
            <a:chOff x="8840562" y="5524804"/>
            <a:chExt cx="490141" cy="545689"/>
          </a:xfrm>
        </p:grpSpPr>
        <p:cxnSp>
          <p:nvCxnSpPr>
            <p:cNvPr id="144" name="Straight Connector 14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Rectangle 14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>
            <a:off x="9358741" y="4061355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9201472" y="3645024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9231500" y="5492307"/>
            <a:ext cx="330012" cy="485439"/>
            <a:chOff x="8840562" y="5524804"/>
            <a:chExt cx="490141" cy="545689"/>
          </a:xfrm>
        </p:grpSpPr>
        <p:cxnSp>
          <p:nvCxnSpPr>
            <p:cNvPr id="152" name="Straight Connector 151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Rectangle 152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4" name="Straight Arrow Connector 153"/>
          <p:cNvCxnSpPr/>
          <p:nvPr/>
        </p:nvCxnSpPr>
        <p:spPr>
          <a:xfrm flipH="1">
            <a:off x="9388769" y="5169941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9231500" y="4753610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56" name="Elbow Connector 155"/>
          <p:cNvCxnSpPr/>
          <p:nvPr/>
        </p:nvCxnSpPr>
        <p:spPr>
          <a:xfrm>
            <a:off x="7458947" y="404919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7242923" y="3799490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58" name="Elbow Connector 157"/>
          <p:cNvCxnSpPr/>
          <p:nvPr/>
        </p:nvCxnSpPr>
        <p:spPr>
          <a:xfrm>
            <a:off x="7358629" y="516602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7142605" y="4916327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60" name="Shape 68"/>
          <p:cNvCxnSpPr/>
          <p:nvPr/>
        </p:nvCxnSpPr>
        <p:spPr>
          <a:xfrm rot="10800000" flipV="1">
            <a:off x="6219743" y="404863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169024" y="383052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088904" y="253761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4204380" y="294116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5862413" y="362877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5" name="Straight Arrow Connector 164"/>
          <p:cNvCxnSpPr/>
          <p:nvPr/>
        </p:nvCxnSpPr>
        <p:spPr>
          <a:xfrm>
            <a:off x="5977889" y="403232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7689304" y="47617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7804780" y="5165330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0" grpId="0"/>
      <p:bldP spid="90" grpId="1"/>
      <p:bldP spid="93" grpId="0"/>
      <p:bldP spid="93" grpId="1"/>
      <p:bldP spid="94" grpId="0"/>
      <p:bldP spid="95" grpId="0"/>
      <p:bldP spid="87" grpId="0"/>
      <p:bldP spid="81" grpId="0" animBg="1"/>
      <p:bldP spid="83" grpId="0"/>
      <p:bldP spid="83" grpId="1"/>
      <p:bldP spid="103" grpId="0"/>
      <p:bldP spid="113" grpId="0"/>
      <p:bldP spid="113" grpId="1"/>
      <p:bldP spid="173" grpId="0"/>
      <p:bldP spid="174" grpId="0"/>
      <p:bldP spid="176" grpId="0"/>
      <p:bldP spid="177" grpId="0"/>
      <p:bldP spid="177" grpId="1"/>
      <p:bldP spid="189" grpId="0"/>
      <p:bldP spid="189" grpId="1"/>
      <p:bldP spid="190" grpId="0"/>
      <p:bldP spid="191" grpId="0"/>
      <p:bldP spid="191" grpId="1"/>
      <p:bldP spid="192" grpId="0"/>
      <p:bldP spid="195" grpId="0" animBg="1"/>
      <p:bldP spid="197" grpId="0"/>
      <p:bldP spid="199" grpId="0"/>
      <p:bldP spid="202" grpId="0"/>
      <p:bldP spid="203" grpId="0"/>
      <p:bldP spid="204" grpId="0"/>
      <p:bldP spid="205" grpId="0"/>
      <p:bldP spid="218" grpId="0"/>
      <p:bldP spid="218" grpId="1"/>
      <p:bldP spid="218" grpId="2"/>
      <p:bldP spid="219" grpId="0"/>
      <p:bldP spid="220" grpId="0"/>
      <p:bldP spid="221" grpId="0"/>
      <p:bldP spid="224" grpId="0" animBg="1"/>
      <p:bldP spid="226" grpId="0"/>
      <p:bldP spid="228" grpId="0"/>
      <p:bldP spid="231" grpId="0"/>
      <p:bldP spid="115" grpId="0"/>
      <p:bldP spid="115" grpId="1"/>
      <p:bldP spid="126" grpId="0"/>
      <p:bldP spid="126" grpId="1"/>
      <p:bldP spid="128" grpId="0"/>
      <p:bldP spid="128" grpId="1"/>
      <p:bldP spid="131" grpId="0"/>
      <p:bldP spid="131" grpId="1"/>
      <p:bldP spid="134" grpId="0"/>
      <p:bldP spid="137" grpId="0"/>
      <p:bldP spid="137" grpId="1"/>
      <p:bldP spid="142" grpId="0"/>
      <p:bldP spid="147" grpId="0"/>
      <p:bldP spid="155" grpId="0"/>
      <p:bldP spid="157" grpId="0"/>
      <p:bldP spid="157" grpId="1"/>
      <p:bldP spid="159" grpId="0"/>
      <p:bldP spid="159" grpId="1"/>
      <p:bldP spid="161" grpId="0"/>
      <p:bldP spid="161" grpId="1"/>
      <p:bldP spid="162" grpId="0"/>
      <p:bldP spid="164" grpId="0"/>
      <p:bldP spid="1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Penghancuran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832850" cy="949732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sz="3200" dirty="0" err="1" smtClean="0"/>
              <a:t>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membebaskan</a:t>
            </a:r>
            <a:r>
              <a:rPr lang="en-US" sz="3200" dirty="0" smtClean="0"/>
              <a:t> </a:t>
            </a:r>
            <a:r>
              <a:rPr lang="en-US" sz="3200" dirty="0" err="1" smtClean="0"/>
              <a:t>memori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 </a:t>
            </a:r>
            <a:r>
              <a:rPr lang="en-US" sz="3200" dirty="0" err="1" smtClean="0"/>
              <a:t>menghapus</a:t>
            </a:r>
            <a:r>
              <a:rPr lang="en-US" sz="3200" dirty="0" smtClean="0"/>
              <a:t>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terus</a:t>
            </a:r>
            <a:r>
              <a:rPr lang="en-US" sz="3200" dirty="0" smtClean="0"/>
              <a:t> </a:t>
            </a:r>
            <a:r>
              <a:rPr lang="en-US" sz="3200" dirty="0" err="1" smtClean="0"/>
              <a:t>menerus</a:t>
            </a:r>
            <a:r>
              <a:rPr lang="en-US" sz="3200" dirty="0" smtClean="0"/>
              <a:t> </a:t>
            </a:r>
            <a:r>
              <a:rPr lang="en-US" sz="3200" dirty="0" err="1" smtClean="0"/>
              <a:t>sampai</a:t>
            </a:r>
            <a:r>
              <a:rPr lang="en-US" sz="3200" dirty="0" smtClean="0"/>
              <a:t> </a:t>
            </a:r>
            <a:r>
              <a:rPr lang="en-US" sz="3200" i="1" dirty="0" smtClean="0"/>
              <a:t>list</a:t>
            </a:r>
            <a:r>
              <a:rPr lang="en-US" sz="3200" dirty="0" smtClean="0"/>
              <a:t> </a:t>
            </a:r>
            <a:r>
              <a:rPr lang="en-US" sz="3200" dirty="0" err="1" smtClean="0"/>
              <a:t>kosong</a:t>
            </a:r>
            <a:endParaRPr lang="en-US" sz="32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84368" y="2348880"/>
            <a:ext cx="840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Misalkan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mula-mula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keadaan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List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</a:rPr>
              <a:t> 4 </a:t>
            </a:r>
            <a:r>
              <a:rPr lang="en-US" sz="2800" dirty="0" err="1" smtClean="0">
                <a:solidFill>
                  <a:srgbClr val="FF0000"/>
                </a:solidFill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2720" y="2977527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40" name="Shape 68"/>
          <p:cNvCxnSpPr>
            <a:stCxn id="38" idx="1"/>
          </p:cNvCxnSpPr>
          <p:nvPr/>
        </p:nvCxnSpPr>
        <p:spPr>
          <a:xfrm rot="10800000" flipV="1">
            <a:off x="2268070" y="3239137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7133335" y="3590504"/>
            <a:ext cx="1340122" cy="486306"/>
            <a:chOff x="6773295" y="3734781"/>
            <a:chExt cx="1340122" cy="486306"/>
          </a:xfrm>
        </p:grpSpPr>
        <p:grpSp>
          <p:nvGrpSpPr>
            <p:cNvPr id="44" name="Group 3"/>
            <p:cNvGrpSpPr/>
            <p:nvPr/>
          </p:nvGrpSpPr>
          <p:grpSpPr>
            <a:xfrm>
              <a:off x="6773295" y="3734781"/>
              <a:ext cx="1340122" cy="486306"/>
              <a:chOff x="1752600" y="3352800"/>
              <a:chExt cx="1219200" cy="534194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16"/>
            <p:cNvSpPr txBox="1"/>
            <p:nvPr/>
          </p:nvSpPr>
          <p:spPr>
            <a:xfrm>
              <a:off x="6984893" y="3788815"/>
              <a:ext cx="4937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67" name="TextBox 9"/>
          <p:cNvSpPr txBox="1"/>
          <p:nvPr/>
        </p:nvSpPr>
        <p:spPr>
          <a:xfrm>
            <a:off x="7853975" y="2924123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68" name="Shape 31"/>
          <p:cNvCxnSpPr/>
          <p:nvPr/>
        </p:nvCxnSpPr>
        <p:spPr>
          <a:xfrm rot="10800000" flipV="1">
            <a:off x="7689304" y="3185732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183501" y="3590504"/>
            <a:ext cx="1974917" cy="485583"/>
            <a:chOff x="2823461" y="3734781"/>
            <a:chExt cx="1974917" cy="485583"/>
          </a:xfrm>
        </p:grpSpPr>
        <p:grpSp>
          <p:nvGrpSpPr>
            <p:cNvPr id="11" name="Group 10"/>
            <p:cNvGrpSpPr/>
            <p:nvPr/>
          </p:nvGrpSpPr>
          <p:grpSpPr>
            <a:xfrm>
              <a:off x="2823461" y="3734781"/>
              <a:ext cx="1340122" cy="485583"/>
              <a:chOff x="2823461" y="3734781"/>
              <a:chExt cx="1340122" cy="485583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823461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3498468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3105592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4</a:t>
                </a:r>
                <a:endParaRPr lang="en-US" sz="2000" b="1" dirty="0"/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>
            <a:xfrm>
              <a:off x="3951985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208584" y="3590504"/>
            <a:ext cx="1974917" cy="485583"/>
            <a:chOff x="848544" y="3734781"/>
            <a:chExt cx="1974917" cy="485583"/>
          </a:xfrm>
        </p:grpSpPr>
        <p:grpSp>
          <p:nvGrpSpPr>
            <p:cNvPr id="14" name="Group 13"/>
            <p:cNvGrpSpPr/>
            <p:nvPr/>
          </p:nvGrpSpPr>
          <p:grpSpPr>
            <a:xfrm>
              <a:off x="848544" y="3734781"/>
              <a:ext cx="1340122" cy="485583"/>
              <a:chOff x="848544" y="3734781"/>
              <a:chExt cx="1340122" cy="485583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848544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1523550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1130675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3</a:t>
                </a:r>
                <a:endParaRPr lang="en-US" sz="2000" b="1" dirty="0"/>
              </a:p>
            </p:txBody>
          </p:sp>
        </p:grpSp>
        <p:cxnSp>
          <p:nvCxnSpPr>
            <p:cNvPr id="73" name="Straight Arrow Connector 72"/>
            <p:cNvCxnSpPr/>
            <p:nvPr/>
          </p:nvCxnSpPr>
          <p:spPr>
            <a:xfrm>
              <a:off x="1977068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96718" y="2993219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cxnSp>
        <p:nvCxnSpPr>
          <p:cNvPr id="75" name="Elbow Connector 74"/>
          <p:cNvCxnSpPr/>
          <p:nvPr/>
        </p:nvCxnSpPr>
        <p:spPr>
          <a:xfrm>
            <a:off x="1798461" y="3254829"/>
            <a:ext cx="202211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Elbow Connector 75"/>
          <p:cNvCxnSpPr/>
          <p:nvPr/>
        </p:nvCxnSpPr>
        <p:spPr>
          <a:xfrm>
            <a:off x="7041232" y="3252223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105128" y="300252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80" name="Elbow Connector 79"/>
          <p:cNvCxnSpPr/>
          <p:nvPr/>
        </p:nvCxnSpPr>
        <p:spPr>
          <a:xfrm>
            <a:off x="3584848" y="3255697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hape 68"/>
          <p:cNvCxnSpPr>
            <a:stCxn id="77" idx="1"/>
            <a:endCxn id="56" idx="0"/>
          </p:cNvCxnSpPr>
          <p:nvPr/>
        </p:nvCxnSpPr>
        <p:spPr>
          <a:xfrm rot="10800000" flipV="1">
            <a:off x="5828480" y="3264130"/>
            <a:ext cx="276649" cy="32637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3888628" y="4207520"/>
            <a:ext cx="427090" cy="485439"/>
            <a:chOff x="8840562" y="5524804"/>
            <a:chExt cx="490141" cy="545689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7502010" y="3185732"/>
            <a:ext cx="0" cy="4015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39898" y="2977527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7055709" y="2708920"/>
            <a:ext cx="939011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sp>
        <p:nvSpPr>
          <p:cNvPr id="43" name="TextBox 9"/>
          <p:cNvSpPr txBox="1"/>
          <p:nvPr/>
        </p:nvSpPr>
        <p:spPr>
          <a:xfrm>
            <a:off x="5189679" y="4149080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6614142" y="4207519"/>
            <a:ext cx="427090" cy="485439"/>
            <a:chOff x="8840562" y="5524804"/>
            <a:chExt cx="490141" cy="545689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208120" y="2996691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51" name="Shape 68"/>
          <p:cNvCxnSpPr>
            <a:stCxn id="50" idx="1"/>
          </p:cNvCxnSpPr>
          <p:nvPr/>
        </p:nvCxnSpPr>
        <p:spPr>
          <a:xfrm rot="10800000" flipV="1">
            <a:off x="4043470" y="3258301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158418" y="3590504"/>
            <a:ext cx="1974917" cy="485583"/>
            <a:chOff x="4798378" y="3734781"/>
            <a:chExt cx="1974917" cy="485583"/>
          </a:xfrm>
        </p:grpSpPr>
        <p:grpSp>
          <p:nvGrpSpPr>
            <p:cNvPr id="13" name="Group 12"/>
            <p:cNvGrpSpPr/>
            <p:nvPr/>
          </p:nvGrpSpPr>
          <p:grpSpPr>
            <a:xfrm>
              <a:off x="4798378" y="3734781"/>
              <a:ext cx="1340122" cy="485583"/>
              <a:chOff x="4798378" y="3734781"/>
              <a:chExt cx="1340122" cy="48558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4798378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5473384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5080509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2</a:t>
                </a:r>
                <a:endParaRPr lang="en-US" sz="2000" b="1" dirty="0"/>
              </a:p>
            </p:txBody>
          </p:sp>
        </p:grpSp>
        <p:cxnSp>
          <p:nvCxnSpPr>
            <p:cNvPr id="60" name="Straight Arrow Connector 14"/>
            <p:cNvCxnSpPr/>
            <p:nvPr/>
          </p:nvCxnSpPr>
          <p:spPr>
            <a:xfrm>
              <a:off x="5926902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4197118" y="2996691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cxnSp>
        <p:nvCxnSpPr>
          <p:cNvPr id="87" name="Elbow Connector 86"/>
          <p:cNvCxnSpPr/>
          <p:nvPr/>
        </p:nvCxnSpPr>
        <p:spPr>
          <a:xfrm>
            <a:off x="5385048" y="327020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889104" y="2996691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sp>
        <p:nvSpPr>
          <p:cNvPr id="89" name="TextBox 88"/>
          <p:cNvSpPr txBox="1"/>
          <p:nvPr/>
        </p:nvSpPr>
        <p:spPr>
          <a:xfrm>
            <a:off x="2429813" y="4152794"/>
            <a:ext cx="939011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96254" y="4440565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018647" y="4450240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/>
      <p:bldP spid="38" grpId="0"/>
      <p:bldP spid="38" grpId="1"/>
      <p:bldP spid="67" grpId="0"/>
      <p:bldP spid="67" grpId="1"/>
      <p:bldP spid="74" grpId="0"/>
      <p:bldP spid="74" grpId="1"/>
      <p:bldP spid="77" grpId="0"/>
      <p:bldP spid="77" grpId="1"/>
      <p:bldP spid="41" grpId="0"/>
      <p:bldP spid="41" grpId="1"/>
      <p:bldP spid="42" grpId="0"/>
      <p:bldP spid="42" grpId="1"/>
      <p:bldP spid="43" grpId="0"/>
      <p:bldP spid="50" grpId="0"/>
      <p:bldP spid="50" grpId="1"/>
      <p:bldP spid="79" grpId="0"/>
      <p:bldP spid="79" grpId="1"/>
      <p:bldP spid="88" grpId="0"/>
      <p:bldP spid="88" grpId="1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2837</TotalTime>
  <Words>255</Words>
  <Application>Microsoft Office PowerPoint</Application>
  <PresentationFormat>A4 Paper (210x297 mm)</PresentationFormat>
  <Paragraphs>147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Narrow</vt:lpstr>
      <vt:lpstr>Calibri</vt:lpstr>
      <vt:lpstr>Tw Cen MT</vt:lpstr>
      <vt:lpstr>Wingdings</vt:lpstr>
      <vt:lpstr>Wingdings 2</vt:lpstr>
      <vt:lpstr>Median</vt:lpstr>
      <vt:lpstr>SINGLE Linked List (lanjutan) </vt:lpstr>
      <vt:lpstr>Operasi Traversal</vt:lpstr>
      <vt:lpstr>Operasi Pencarian</vt:lpstr>
      <vt:lpstr>Illustrasi Operasi Pencarian</vt:lpstr>
      <vt:lpstr>Illustrasi Operasi Pencarian</vt:lpstr>
      <vt:lpstr>Illustrasi Operasi Pencarian</vt:lpstr>
      <vt:lpstr>Operasi Pengurutan</vt:lpstr>
      <vt:lpstr>Operasi Penghancuran</vt:lpstr>
      <vt:lpstr>PowerPoint Presentation</vt:lpstr>
    </vt:vector>
  </TitlesOfParts>
  <Company>Teknik Informatika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Adam Mukharil Bachtiar</dc:creator>
  <cp:lastModifiedBy>Tati Harihayati</cp:lastModifiedBy>
  <cp:revision>637</cp:revision>
  <dcterms:created xsi:type="dcterms:W3CDTF">2010-02-18T01:05:10Z</dcterms:created>
  <dcterms:modified xsi:type="dcterms:W3CDTF">2015-03-08T01:25:35Z</dcterms:modified>
</cp:coreProperties>
</file>