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62" r:id="rId4"/>
    <p:sldId id="258" r:id="rId5"/>
    <p:sldId id="263" r:id="rId6"/>
    <p:sldId id="264" r:id="rId7"/>
    <p:sldId id="259" r:id="rId8"/>
    <p:sldId id="265" r:id="rId9"/>
    <p:sldId id="266" r:id="rId10"/>
    <p:sldId id="267" r:id="rId11"/>
    <p:sldId id="268" r:id="rId12"/>
    <p:sldId id="260" r:id="rId13"/>
    <p:sldId id="26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F4D6E9-3650-4445-9284-493FD9D0529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98025AB-9357-4B85-B96C-693DE69D566B}">
      <dgm:prSet phldrT="[Text]" custT="1"/>
      <dgm:spPr/>
      <dgm:t>
        <a:bodyPr/>
        <a:lstStyle/>
        <a:p>
          <a:pPr marL="292100" indent="-292100">
            <a:tabLst/>
          </a:pPr>
          <a:r>
            <a:rPr lang="en-US" sz="2000" dirty="0" smtClean="0"/>
            <a:t>1. </a:t>
          </a:r>
          <a:r>
            <a:rPr lang="en-US" sz="2000" dirty="0" err="1" smtClean="0"/>
            <a:t>Ketuhanan</a:t>
          </a:r>
          <a:r>
            <a:rPr lang="en-US" sz="2000" dirty="0" smtClean="0"/>
            <a:t> </a:t>
          </a:r>
          <a:r>
            <a:rPr lang="en-US" sz="2000" dirty="0" err="1" smtClean="0"/>
            <a:t>dengan</a:t>
          </a:r>
          <a:r>
            <a:rPr lang="en-US" sz="2000" dirty="0" smtClean="0"/>
            <a:t> </a:t>
          </a:r>
          <a:r>
            <a:rPr lang="en-US" sz="2000" dirty="0" err="1" smtClean="0"/>
            <a:t>kewajiban</a:t>
          </a:r>
          <a:r>
            <a:rPr lang="en-US" sz="2000" dirty="0" smtClean="0"/>
            <a:t> </a:t>
          </a:r>
          <a:r>
            <a:rPr lang="en-US" sz="2000" dirty="0" err="1" smtClean="0"/>
            <a:t>menjalankan</a:t>
          </a:r>
          <a:r>
            <a:rPr lang="en-US" sz="2000" dirty="0" smtClean="0"/>
            <a:t> </a:t>
          </a:r>
          <a:r>
            <a:rPr lang="en-US" sz="2000" dirty="0" err="1" smtClean="0"/>
            <a:t>syari’at</a:t>
          </a:r>
          <a:r>
            <a:rPr lang="en-US" sz="2000" dirty="0" smtClean="0"/>
            <a:t> Islam </a:t>
          </a:r>
          <a:r>
            <a:rPr lang="en-US" sz="2000" dirty="0" err="1" smtClean="0"/>
            <a:t>bagi</a:t>
          </a:r>
          <a:r>
            <a:rPr lang="en-US" sz="2000" dirty="0" smtClean="0"/>
            <a:t> </a:t>
          </a:r>
          <a:r>
            <a:rPr lang="en-US" sz="2000" dirty="0" err="1" smtClean="0"/>
            <a:t>pemeluk-pemeluknya</a:t>
          </a:r>
          <a:endParaRPr lang="en-US" sz="2000" dirty="0"/>
        </a:p>
      </dgm:t>
    </dgm:pt>
    <dgm:pt modelId="{29330A69-2C34-4345-89D6-F1116A0E41B4}" type="parTrans" cxnId="{E387C350-AC0A-418F-BA52-0E0621B6A407}">
      <dgm:prSet/>
      <dgm:spPr/>
      <dgm:t>
        <a:bodyPr/>
        <a:lstStyle/>
        <a:p>
          <a:endParaRPr lang="en-US" sz="2000"/>
        </a:p>
      </dgm:t>
    </dgm:pt>
    <dgm:pt modelId="{564B734F-611F-4978-898C-B7F71A3EEEC0}" type="sibTrans" cxnId="{E387C350-AC0A-418F-BA52-0E0621B6A407}">
      <dgm:prSet/>
      <dgm:spPr/>
      <dgm:t>
        <a:bodyPr/>
        <a:lstStyle/>
        <a:p>
          <a:endParaRPr lang="en-US" sz="2000"/>
        </a:p>
      </dgm:t>
    </dgm:pt>
    <dgm:pt modelId="{C97B076B-9A0F-4D00-9446-8EDA3BFE42EF}">
      <dgm:prSet phldrT="[Text]" custT="1"/>
      <dgm:spPr/>
      <dgm:t>
        <a:bodyPr/>
        <a:lstStyle/>
        <a:p>
          <a:r>
            <a:rPr lang="en-US" sz="2000" dirty="0" smtClean="0"/>
            <a:t>2. </a:t>
          </a:r>
          <a:r>
            <a:rPr lang="en-US" sz="2000" dirty="0" err="1" smtClean="0"/>
            <a:t>Kemanusiaan</a:t>
          </a:r>
          <a:r>
            <a:rPr lang="en-US" sz="2000" dirty="0" smtClean="0"/>
            <a:t> yang </a:t>
          </a:r>
          <a:r>
            <a:rPr lang="en-US" sz="2000" dirty="0" err="1" smtClean="0"/>
            <a:t>adil</a:t>
          </a:r>
          <a:r>
            <a:rPr lang="en-US" sz="2000" dirty="0" smtClean="0"/>
            <a:t> </a:t>
          </a:r>
          <a:r>
            <a:rPr lang="en-US" sz="2000" dirty="0" err="1" smtClean="0"/>
            <a:t>dan</a:t>
          </a:r>
          <a:r>
            <a:rPr lang="en-US" sz="2000" dirty="0" smtClean="0"/>
            <a:t> </a:t>
          </a:r>
          <a:r>
            <a:rPr lang="en-US" sz="2000" dirty="0" err="1" smtClean="0"/>
            <a:t>beradab</a:t>
          </a:r>
          <a:r>
            <a:rPr lang="en-US" sz="2000" dirty="0" smtClean="0"/>
            <a:t> </a:t>
          </a:r>
          <a:endParaRPr lang="en-US" sz="2000" dirty="0"/>
        </a:p>
      </dgm:t>
    </dgm:pt>
    <dgm:pt modelId="{3D7B1788-CDD1-418D-8401-438B2BBD73F7}" type="parTrans" cxnId="{6DBDC288-0D3F-403F-AEE3-617106508529}">
      <dgm:prSet/>
      <dgm:spPr/>
      <dgm:t>
        <a:bodyPr/>
        <a:lstStyle/>
        <a:p>
          <a:endParaRPr lang="en-US" sz="2000"/>
        </a:p>
      </dgm:t>
    </dgm:pt>
    <dgm:pt modelId="{10E8EB8F-190B-4736-A7F3-56EDFF9340DA}" type="sibTrans" cxnId="{6DBDC288-0D3F-403F-AEE3-617106508529}">
      <dgm:prSet/>
      <dgm:spPr/>
      <dgm:t>
        <a:bodyPr/>
        <a:lstStyle/>
        <a:p>
          <a:endParaRPr lang="en-US" sz="2000"/>
        </a:p>
      </dgm:t>
    </dgm:pt>
    <dgm:pt modelId="{34DA1175-D216-4CA7-BE3E-43675743F464}">
      <dgm:prSet phldrT="[Text]" custT="1"/>
      <dgm:spPr/>
      <dgm:t>
        <a:bodyPr/>
        <a:lstStyle/>
        <a:p>
          <a:r>
            <a:rPr lang="en-US" sz="2000" dirty="0" smtClean="0"/>
            <a:t>3. </a:t>
          </a:r>
          <a:r>
            <a:rPr lang="en-US" sz="2000" dirty="0" err="1" smtClean="0"/>
            <a:t>Persatuan</a:t>
          </a:r>
          <a:r>
            <a:rPr lang="en-US" sz="2000" dirty="0" smtClean="0"/>
            <a:t> Indonesia</a:t>
          </a:r>
          <a:endParaRPr lang="en-US" sz="2000" dirty="0"/>
        </a:p>
      </dgm:t>
    </dgm:pt>
    <dgm:pt modelId="{FAFB4E73-2E9C-4EA3-90E9-97D3A4207392}" type="parTrans" cxnId="{D23ABDC0-9EE1-4083-9930-B7CB9ACAEE19}">
      <dgm:prSet/>
      <dgm:spPr/>
      <dgm:t>
        <a:bodyPr/>
        <a:lstStyle/>
        <a:p>
          <a:endParaRPr lang="en-US" sz="2000"/>
        </a:p>
      </dgm:t>
    </dgm:pt>
    <dgm:pt modelId="{141A64B6-693C-4271-ACE8-08190A3EE1D5}" type="sibTrans" cxnId="{D23ABDC0-9EE1-4083-9930-B7CB9ACAEE19}">
      <dgm:prSet/>
      <dgm:spPr/>
      <dgm:t>
        <a:bodyPr/>
        <a:lstStyle/>
        <a:p>
          <a:endParaRPr lang="en-US" sz="2000"/>
        </a:p>
      </dgm:t>
    </dgm:pt>
    <dgm:pt modelId="{870ACBAE-458A-4D13-ACD3-49AFC79D5941}">
      <dgm:prSet phldrT="[Text]" custT="1"/>
      <dgm:spPr/>
      <dgm:t>
        <a:bodyPr/>
        <a:lstStyle/>
        <a:p>
          <a:pPr marL="287338" indent="-287338"/>
          <a:r>
            <a:rPr lang="en-US" sz="2000" dirty="0" smtClean="0"/>
            <a:t>4. </a:t>
          </a:r>
          <a:r>
            <a:rPr lang="en-US" sz="2000" dirty="0" err="1" smtClean="0"/>
            <a:t>Kerakyatan</a:t>
          </a:r>
          <a:r>
            <a:rPr lang="en-US" sz="2000" dirty="0" smtClean="0"/>
            <a:t> yang </a:t>
          </a:r>
          <a:r>
            <a:rPr lang="en-US" sz="2000" dirty="0" err="1" smtClean="0"/>
            <a:t>dipimpin</a:t>
          </a:r>
          <a:r>
            <a:rPr lang="en-US" sz="2000" dirty="0" smtClean="0"/>
            <a:t> </a:t>
          </a:r>
          <a:r>
            <a:rPr lang="en-US" sz="2000" dirty="0" err="1" smtClean="0"/>
            <a:t>oleh</a:t>
          </a:r>
          <a:r>
            <a:rPr lang="en-US" sz="2000" dirty="0" smtClean="0"/>
            <a:t> </a:t>
          </a:r>
          <a:r>
            <a:rPr lang="en-US" sz="2000" dirty="0" err="1" smtClean="0"/>
            <a:t>hikmat</a:t>
          </a:r>
          <a:r>
            <a:rPr lang="en-US" sz="2000" dirty="0" smtClean="0"/>
            <a:t> </a:t>
          </a:r>
          <a:r>
            <a:rPr lang="en-US" sz="2000" dirty="0" err="1" smtClean="0"/>
            <a:t>kebijaksanaan</a:t>
          </a:r>
          <a:r>
            <a:rPr lang="en-US" sz="2000" dirty="0" smtClean="0"/>
            <a:t> </a:t>
          </a:r>
          <a:r>
            <a:rPr lang="en-US" sz="2000" dirty="0" err="1" smtClean="0"/>
            <a:t>dalam</a:t>
          </a:r>
          <a:r>
            <a:rPr lang="en-US" sz="2000" dirty="0" smtClean="0"/>
            <a:t> </a:t>
          </a:r>
          <a:r>
            <a:rPr lang="en-US" sz="2000" dirty="0" err="1" smtClean="0"/>
            <a:t>permusyawaratan</a:t>
          </a:r>
          <a:r>
            <a:rPr lang="en-US" sz="2000" dirty="0" smtClean="0"/>
            <a:t> </a:t>
          </a:r>
          <a:r>
            <a:rPr lang="en-US" sz="2000" dirty="0" err="1" smtClean="0"/>
            <a:t>perwakilan</a:t>
          </a:r>
          <a:r>
            <a:rPr lang="en-US" sz="2000" dirty="0" smtClean="0"/>
            <a:t> </a:t>
          </a:r>
          <a:endParaRPr lang="en-US" sz="2000" dirty="0"/>
        </a:p>
      </dgm:t>
    </dgm:pt>
    <dgm:pt modelId="{EAFDFB75-3BD1-4C56-B5E8-9412E34DD196}" type="parTrans" cxnId="{6B1CB7CE-B81E-4D30-9D3D-CB322BE4EDFC}">
      <dgm:prSet/>
      <dgm:spPr/>
      <dgm:t>
        <a:bodyPr/>
        <a:lstStyle/>
        <a:p>
          <a:endParaRPr lang="en-US" sz="2000"/>
        </a:p>
      </dgm:t>
    </dgm:pt>
    <dgm:pt modelId="{B0EF46E7-DC1C-4E19-A53C-29B465578203}" type="sibTrans" cxnId="{6B1CB7CE-B81E-4D30-9D3D-CB322BE4EDFC}">
      <dgm:prSet/>
      <dgm:spPr/>
      <dgm:t>
        <a:bodyPr/>
        <a:lstStyle/>
        <a:p>
          <a:endParaRPr lang="en-US" sz="2000"/>
        </a:p>
      </dgm:t>
    </dgm:pt>
    <dgm:pt modelId="{A2DAFFA3-D95C-44D7-A9D6-CE1E41479835}">
      <dgm:prSet phldrT="[Text]" custT="1"/>
      <dgm:spPr/>
      <dgm:t>
        <a:bodyPr/>
        <a:lstStyle/>
        <a:p>
          <a:r>
            <a:rPr lang="en-US" sz="2000" dirty="0" smtClean="0"/>
            <a:t>5. </a:t>
          </a:r>
          <a:r>
            <a:rPr lang="en-US" sz="2000" dirty="0" err="1" smtClean="0"/>
            <a:t>Keadilan</a:t>
          </a:r>
          <a:r>
            <a:rPr lang="en-US" sz="2000" dirty="0" smtClean="0"/>
            <a:t> </a:t>
          </a:r>
          <a:r>
            <a:rPr lang="en-US" sz="2000" dirty="0" err="1" smtClean="0"/>
            <a:t>sosial</a:t>
          </a:r>
          <a:r>
            <a:rPr lang="en-US" sz="2000" dirty="0" smtClean="0"/>
            <a:t> </a:t>
          </a:r>
          <a:r>
            <a:rPr lang="en-US" sz="2000" dirty="0" err="1" smtClean="0"/>
            <a:t>bagi</a:t>
          </a:r>
          <a:r>
            <a:rPr lang="en-US" sz="2000" dirty="0" smtClean="0"/>
            <a:t> </a:t>
          </a:r>
          <a:r>
            <a:rPr lang="en-US" sz="2000" dirty="0" err="1" smtClean="0"/>
            <a:t>seluruh</a:t>
          </a:r>
          <a:r>
            <a:rPr lang="en-US" sz="2000" dirty="0" smtClean="0"/>
            <a:t> </a:t>
          </a:r>
          <a:r>
            <a:rPr lang="en-US" sz="2000" dirty="0" err="1" smtClean="0"/>
            <a:t>rakyat</a:t>
          </a:r>
          <a:r>
            <a:rPr lang="en-US" sz="2000" dirty="0" smtClean="0"/>
            <a:t> Indonesia  </a:t>
          </a:r>
          <a:endParaRPr lang="en-US" sz="2000" dirty="0"/>
        </a:p>
      </dgm:t>
    </dgm:pt>
    <dgm:pt modelId="{818FD1FB-6D0B-4CAE-91C2-5BBECE597159}" type="parTrans" cxnId="{28D0803F-CA28-4643-B838-4E3A4E66DDF9}">
      <dgm:prSet/>
      <dgm:spPr/>
      <dgm:t>
        <a:bodyPr/>
        <a:lstStyle/>
        <a:p>
          <a:endParaRPr lang="en-US" sz="2000"/>
        </a:p>
      </dgm:t>
    </dgm:pt>
    <dgm:pt modelId="{39F78029-A11E-4A61-9303-A699FDCF2403}" type="sibTrans" cxnId="{28D0803F-CA28-4643-B838-4E3A4E66DDF9}">
      <dgm:prSet/>
      <dgm:spPr/>
      <dgm:t>
        <a:bodyPr/>
        <a:lstStyle/>
        <a:p>
          <a:endParaRPr lang="en-US" sz="2000"/>
        </a:p>
      </dgm:t>
    </dgm:pt>
    <dgm:pt modelId="{923BBEA9-0978-4BAA-AFBD-BE63A6920E2D}" type="pres">
      <dgm:prSet presAssocID="{D9F4D6E9-3650-4445-9284-493FD9D05290}" presName="linear" presStyleCnt="0">
        <dgm:presLayoutVars>
          <dgm:dir/>
          <dgm:animLvl val="lvl"/>
          <dgm:resizeHandles val="exact"/>
        </dgm:presLayoutVars>
      </dgm:prSet>
      <dgm:spPr/>
      <dgm:t>
        <a:bodyPr/>
        <a:lstStyle/>
        <a:p>
          <a:endParaRPr lang="en-US"/>
        </a:p>
      </dgm:t>
    </dgm:pt>
    <dgm:pt modelId="{01FA64C8-5D48-4ABF-9A40-CF0795861E2F}" type="pres">
      <dgm:prSet presAssocID="{098025AB-9357-4B85-B96C-693DE69D566B}" presName="parentLin" presStyleCnt="0"/>
      <dgm:spPr/>
    </dgm:pt>
    <dgm:pt modelId="{B2872D6F-F87E-44A3-8534-71116DC6D019}" type="pres">
      <dgm:prSet presAssocID="{098025AB-9357-4B85-B96C-693DE69D566B}" presName="parentLeftMargin" presStyleLbl="node1" presStyleIdx="0" presStyleCnt="5"/>
      <dgm:spPr/>
      <dgm:t>
        <a:bodyPr/>
        <a:lstStyle/>
        <a:p>
          <a:endParaRPr lang="en-US"/>
        </a:p>
      </dgm:t>
    </dgm:pt>
    <dgm:pt modelId="{40A51353-097B-4A83-BC1C-A8E3F5DB3FC6}" type="pres">
      <dgm:prSet presAssocID="{098025AB-9357-4B85-B96C-693DE69D566B}" presName="parentText" presStyleLbl="node1" presStyleIdx="0" presStyleCnt="5" custScaleX="116163">
        <dgm:presLayoutVars>
          <dgm:chMax val="0"/>
          <dgm:bulletEnabled val="1"/>
        </dgm:presLayoutVars>
      </dgm:prSet>
      <dgm:spPr/>
      <dgm:t>
        <a:bodyPr/>
        <a:lstStyle/>
        <a:p>
          <a:endParaRPr lang="en-US"/>
        </a:p>
      </dgm:t>
    </dgm:pt>
    <dgm:pt modelId="{4B9DB975-DFBA-4AA9-9566-0220D0F7FFDF}" type="pres">
      <dgm:prSet presAssocID="{098025AB-9357-4B85-B96C-693DE69D566B}" presName="negativeSpace" presStyleCnt="0"/>
      <dgm:spPr/>
    </dgm:pt>
    <dgm:pt modelId="{31BB505F-E133-4979-A700-E471575FCF3F}" type="pres">
      <dgm:prSet presAssocID="{098025AB-9357-4B85-B96C-693DE69D566B}" presName="childText" presStyleLbl="conFgAcc1" presStyleIdx="0" presStyleCnt="5">
        <dgm:presLayoutVars>
          <dgm:bulletEnabled val="1"/>
        </dgm:presLayoutVars>
      </dgm:prSet>
      <dgm:spPr/>
    </dgm:pt>
    <dgm:pt modelId="{8E235A6F-F591-4442-8633-860B44FF4D71}" type="pres">
      <dgm:prSet presAssocID="{564B734F-611F-4978-898C-B7F71A3EEEC0}" presName="spaceBetweenRectangles" presStyleCnt="0"/>
      <dgm:spPr/>
    </dgm:pt>
    <dgm:pt modelId="{28E4049B-E573-4B22-9D57-6B2B488AC214}" type="pres">
      <dgm:prSet presAssocID="{C97B076B-9A0F-4D00-9446-8EDA3BFE42EF}" presName="parentLin" presStyleCnt="0"/>
      <dgm:spPr/>
    </dgm:pt>
    <dgm:pt modelId="{6E32E23B-94CB-419E-A0CF-5C1C26613D60}" type="pres">
      <dgm:prSet presAssocID="{C97B076B-9A0F-4D00-9446-8EDA3BFE42EF}" presName="parentLeftMargin" presStyleLbl="node1" presStyleIdx="0" presStyleCnt="5"/>
      <dgm:spPr/>
      <dgm:t>
        <a:bodyPr/>
        <a:lstStyle/>
        <a:p>
          <a:endParaRPr lang="en-US"/>
        </a:p>
      </dgm:t>
    </dgm:pt>
    <dgm:pt modelId="{884F5320-2D6B-4C19-8660-1569A6458D99}" type="pres">
      <dgm:prSet presAssocID="{C97B076B-9A0F-4D00-9446-8EDA3BFE42EF}" presName="parentText" presStyleLbl="node1" presStyleIdx="1" presStyleCnt="5" custScaleX="117064">
        <dgm:presLayoutVars>
          <dgm:chMax val="0"/>
          <dgm:bulletEnabled val="1"/>
        </dgm:presLayoutVars>
      </dgm:prSet>
      <dgm:spPr/>
      <dgm:t>
        <a:bodyPr/>
        <a:lstStyle/>
        <a:p>
          <a:endParaRPr lang="en-US"/>
        </a:p>
      </dgm:t>
    </dgm:pt>
    <dgm:pt modelId="{65A3222F-A08B-48D8-AEA9-2B4630C4F5A1}" type="pres">
      <dgm:prSet presAssocID="{C97B076B-9A0F-4D00-9446-8EDA3BFE42EF}" presName="negativeSpace" presStyleCnt="0"/>
      <dgm:spPr/>
    </dgm:pt>
    <dgm:pt modelId="{F47A64A8-98A3-41E5-97F3-B366CF905B49}" type="pres">
      <dgm:prSet presAssocID="{C97B076B-9A0F-4D00-9446-8EDA3BFE42EF}" presName="childText" presStyleLbl="conFgAcc1" presStyleIdx="1" presStyleCnt="5">
        <dgm:presLayoutVars>
          <dgm:bulletEnabled val="1"/>
        </dgm:presLayoutVars>
      </dgm:prSet>
      <dgm:spPr/>
    </dgm:pt>
    <dgm:pt modelId="{96005242-93DE-4BD3-84D6-4688243D7CD9}" type="pres">
      <dgm:prSet presAssocID="{10E8EB8F-190B-4736-A7F3-56EDFF9340DA}" presName="spaceBetweenRectangles" presStyleCnt="0"/>
      <dgm:spPr/>
    </dgm:pt>
    <dgm:pt modelId="{D6346CB0-E6BF-4406-89DB-413E2750711D}" type="pres">
      <dgm:prSet presAssocID="{34DA1175-D216-4CA7-BE3E-43675743F464}" presName="parentLin" presStyleCnt="0"/>
      <dgm:spPr/>
    </dgm:pt>
    <dgm:pt modelId="{94DA7A6C-ABA1-46B8-BF23-E37BCEAC1782}" type="pres">
      <dgm:prSet presAssocID="{34DA1175-D216-4CA7-BE3E-43675743F464}" presName="parentLeftMargin" presStyleLbl="node1" presStyleIdx="1" presStyleCnt="5"/>
      <dgm:spPr/>
      <dgm:t>
        <a:bodyPr/>
        <a:lstStyle/>
        <a:p>
          <a:endParaRPr lang="en-US"/>
        </a:p>
      </dgm:t>
    </dgm:pt>
    <dgm:pt modelId="{D6C2BE1C-1C04-4BC9-BDFE-E9728C05302D}" type="pres">
      <dgm:prSet presAssocID="{34DA1175-D216-4CA7-BE3E-43675743F464}" presName="parentText" presStyleLbl="node1" presStyleIdx="2" presStyleCnt="5" custScaleX="116163">
        <dgm:presLayoutVars>
          <dgm:chMax val="0"/>
          <dgm:bulletEnabled val="1"/>
        </dgm:presLayoutVars>
      </dgm:prSet>
      <dgm:spPr/>
      <dgm:t>
        <a:bodyPr/>
        <a:lstStyle/>
        <a:p>
          <a:endParaRPr lang="en-US"/>
        </a:p>
      </dgm:t>
    </dgm:pt>
    <dgm:pt modelId="{F8740CD3-9A00-47BC-992B-D679677BA4D0}" type="pres">
      <dgm:prSet presAssocID="{34DA1175-D216-4CA7-BE3E-43675743F464}" presName="negativeSpace" presStyleCnt="0"/>
      <dgm:spPr/>
    </dgm:pt>
    <dgm:pt modelId="{246549FF-1B34-4A45-9293-582376241D35}" type="pres">
      <dgm:prSet presAssocID="{34DA1175-D216-4CA7-BE3E-43675743F464}" presName="childText" presStyleLbl="conFgAcc1" presStyleIdx="2" presStyleCnt="5">
        <dgm:presLayoutVars>
          <dgm:bulletEnabled val="1"/>
        </dgm:presLayoutVars>
      </dgm:prSet>
      <dgm:spPr/>
    </dgm:pt>
    <dgm:pt modelId="{4D8E54A8-A096-4EB7-9344-F80D7948D79F}" type="pres">
      <dgm:prSet presAssocID="{141A64B6-693C-4271-ACE8-08190A3EE1D5}" presName="spaceBetweenRectangles" presStyleCnt="0"/>
      <dgm:spPr/>
    </dgm:pt>
    <dgm:pt modelId="{E6BA1980-48C2-4E41-A14C-D6EB6B851931}" type="pres">
      <dgm:prSet presAssocID="{870ACBAE-458A-4D13-ACD3-49AFC79D5941}" presName="parentLin" presStyleCnt="0"/>
      <dgm:spPr/>
    </dgm:pt>
    <dgm:pt modelId="{E0B57A4E-265E-4871-BAE8-1FBF3C4F4A91}" type="pres">
      <dgm:prSet presAssocID="{870ACBAE-458A-4D13-ACD3-49AFC79D5941}" presName="parentLeftMargin" presStyleLbl="node1" presStyleIdx="2" presStyleCnt="5"/>
      <dgm:spPr/>
      <dgm:t>
        <a:bodyPr/>
        <a:lstStyle/>
        <a:p>
          <a:endParaRPr lang="en-US"/>
        </a:p>
      </dgm:t>
    </dgm:pt>
    <dgm:pt modelId="{B8506C96-DD9D-4FF4-9331-42295A111022}" type="pres">
      <dgm:prSet presAssocID="{870ACBAE-458A-4D13-ACD3-49AFC79D5941}" presName="parentText" presStyleLbl="node1" presStyleIdx="3" presStyleCnt="5" custScaleX="116085">
        <dgm:presLayoutVars>
          <dgm:chMax val="0"/>
          <dgm:bulletEnabled val="1"/>
        </dgm:presLayoutVars>
      </dgm:prSet>
      <dgm:spPr/>
      <dgm:t>
        <a:bodyPr/>
        <a:lstStyle/>
        <a:p>
          <a:endParaRPr lang="en-US"/>
        </a:p>
      </dgm:t>
    </dgm:pt>
    <dgm:pt modelId="{A7827CA5-25B5-46F9-BDBA-DFCC533DF845}" type="pres">
      <dgm:prSet presAssocID="{870ACBAE-458A-4D13-ACD3-49AFC79D5941}" presName="negativeSpace" presStyleCnt="0"/>
      <dgm:spPr/>
    </dgm:pt>
    <dgm:pt modelId="{3A65E5E2-BA3A-4D66-8CE9-FBCAB30C5338}" type="pres">
      <dgm:prSet presAssocID="{870ACBAE-458A-4D13-ACD3-49AFC79D5941}" presName="childText" presStyleLbl="conFgAcc1" presStyleIdx="3" presStyleCnt="5">
        <dgm:presLayoutVars>
          <dgm:bulletEnabled val="1"/>
        </dgm:presLayoutVars>
      </dgm:prSet>
      <dgm:spPr/>
    </dgm:pt>
    <dgm:pt modelId="{0530F411-4D37-48CE-A88F-1C0561598E64}" type="pres">
      <dgm:prSet presAssocID="{B0EF46E7-DC1C-4E19-A53C-29B465578203}" presName="spaceBetweenRectangles" presStyleCnt="0"/>
      <dgm:spPr/>
    </dgm:pt>
    <dgm:pt modelId="{2860A3AA-2453-4841-88C0-F8498BA52032}" type="pres">
      <dgm:prSet presAssocID="{A2DAFFA3-D95C-44D7-A9D6-CE1E41479835}" presName="parentLin" presStyleCnt="0"/>
      <dgm:spPr/>
    </dgm:pt>
    <dgm:pt modelId="{98EFAA25-88C0-4510-A6AE-448F1123D22A}" type="pres">
      <dgm:prSet presAssocID="{A2DAFFA3-D95C-44D7-A9D6-CE1E41479835}" presName="parentLeftMargin" presStyleLbl="node1" presStyleIdx="3" presStyleCnt="5"/>
      <dgm:spPr/>
      <dgm:t>
        <a:bodyPr/>
        <a:lstStyle/>
        <a:p>
          <a:endParaRPr lang="en-US"/>
        </a:p>
      </dgm:t>
    </dgm:pt>
    <dgm:pt modelId="{A5B2E9E0-B5D5-4CB8-B172-E2ABED6BEC6D}" type="pres">
      <dgm:prSet presAssocID="{A2DAFFA3-D95C-44D7-A9D6-CE1E41479835}" presName="parentText" presStyleLbl="node1" presStyleIdx="4" presStyleCnt="5" custScaleX="117632">
        <dgm:presLayoutVars>
          <dgm:chMax val="0"/>
          <dgm:bulletEnabled val="1"/>
        </dgm:presLayoutVars>
      </dgm:prSet>
      <dgm:spPr/>
      <dgm:t>
        <a:bodyPr/>
        <a:lstStyle/>
        <a:p>
          <a:endParaRPr lang="en-US"/>
        </a:p>
      </dgm:t>
    </dgm:pt>
    <dgm:pt modelId="{A80CF72E-645D-4543-A15F-A6046ABEFFA9}" type="pres">
      <dgm:prSet presAssocID="{A2DAFFA3-D95C-44D7-A9D6-CE1E41479835}" presName="negativeSpace" presStyleCnt="0"/>
      <dgm:spPr/>
    </dgm:pt>
    <dgm:pt modelId="{E03DA244-1365-4112-9931-02004E344040}" type="pres">
      <dgm:prSet presAssocID="{A2DAFFA3-D95C-44D7-A9D6-CE1E41479835}" presName="childText" presStyleLbl="conFgAcc1" presStyleIdx="4" presStyleCnt="5">
        <dgm:presLayoutVars>
          <dgm:bulletEnabled val="1"/>
        </dgm:presLayoutVars>
      </dgm:prSet>
      <dgm:spPr/>
    </dgm:pt>
  </dgm:ptLst>
  <dgm:cxnLst>
    <dgm:cxn modelId="{61F4DC10-E878-40EA-B6B6-0F8A1C62097D}" type="presOf" srcId="{A2DAFFA3-D95C-44D7-A9D6-CE1E41479835}" destId="{98EFAA25-88C0-4510-A6AE-448F1123D22A}" srcOrd="0" destOrd="0" presId="urn:microsoft.com/office/officeart/2005/8/layout/list1"/>
    <dgm:cxn modelId="{2C75C9F4-5F95-4493-97A9-B891E7B60018}" type="presOf" srcId="{C97B076B-9A0F-4D00-9446-8EDA3BFE42EF}" destId="{884F5320-2D6B-4C19-8660-1569A6458D99}" srcOrd="1" destOrd="0" presId="urn:microsoft.com/office/officeart/2005/8/layout/list1"/>
    <dgm:cxn modelId="{D23ABDC0-9EE1-4083-9930-B7CB9ACAEE19}" srcId="{D9F4D6E9-3650-4445-9284-493FD9D05290}" destId="{34DA1175-D216-4CA7-BE3E-43675743F464}" srcOrd="2" destOrd="0" parTransId="{FAFB4E73-2E9C-4EA3-90E9-97D3A4207392}" sibTransId="{141A64B6-693C-4271-ACE8-08190A3EE1D5}"/>
    <dgm:cxn modelId="{AB173AAC-22D2-46FE-9BD4-B8A5164FE0B8}" type="presOf" srcId="{D9F4D6E9-3650-4445-9284-493FD9D05290}" destId="{923BBEA9-0978-4BAA-AFBD-BE63A6920E2D}" srcOrd="0" destOrd="0" presId="urn:microsoft.com/office/officeart/2005/8/layout/list1"/>
    <dgm:cxn modelId="{66E5171B-E41B-4237-A48F-77B35B15F96A}" type="presOf" srcId="{098025AB-9357-4B85-B96C-693DE69D566B}" destId="{40A51353-097B-4A83-BC1C-A8E3F5DB3FC6}" srcOrd="1" destOrd="0" presId="urn:microsoft.com/office/officeart/2005/8/layout/list1"/>
    <dgm:cxn modelId="{6B1CB7CE-B81E-4D30-9D3D-CB322BE4EDFC}" srcId="{D9F4D6E9-3650-4445-9284-493FD9D05290}" destId="{870ACBAE-458A-4D13-ACD3-49AFC79D5941}" srcOrd="3" destOrd="0" parTransId="{EAFDFB75-3BD1-4C56-B5E8-9412E34DD196}" sibTransId="{B0EF46E7-DC1C-4E19-A53C-29B465578203}"/>
    <dgm:cxn modelId="{B5A84E52-FE16-49EC-886A-4EB4A938F8A5}" type="presOf" srcId="{C97B076B-9A0F-4D00-9446-8EDA3BFE42EF}" destId="{6E32E23B-94CB-419E-A0CF-5C1C26613D60}" srcOrd="0" destOrd="0" presId="urn:microsoft.com/office/officeart/2005/8/layout/list1"/>
    <dgm:cxn modelId="{E387C350-AC0A-418F-BA52-0E0621B6A407}" srcId="{D9F4D6E9-3650-4445-9284-493FD9D05290}" destId="{098025AB-9357-4B85-B96C-693DE69D566B}" srcOrd="0" destOrd="0" parTransId="{29330A69-2C34-4345-89D6-F1116A0E41B4}" sibTransId="{564B734F-611F-4978-898C-B7F71A3EEEC0}"/>
    <dgm:cxn modelId="{31F0F803-538F-409C-876D-5F691F5687EB}" type="presOf" srcId="{870ACBAE-458A-4D13-ACD3-49AFC79D5941}" destId="{B8506C96-DD9D-4FF4-9331-42295A111022}" srcOrd="1" destOrd="0" presId="urn:microsoft.com/office/officeart/2005/8/layout/list1"/>
    <dgm:cxn modelId="{6DBDC288-0D3F-403F-AEE3-617106508529}" srcId="{D9F4D6E9-3650-4445-9284-493FD9D05290}" destId="{C97B076B-9A0F-4D00-9446-8EDA3BFE42EF}" srcOrd="1" destOrd="0" parTransId="{3D7B1788-CDD1-418D-8401-438B2BBD73F7}" sibTransId="{10E8EB8F-190B-4736-A7F3-56EDFF9340DA}"/>
    <dgm:cxn modelId="{283ECBE5-EE42-4646-8E02-E7112367BA12}" type="presOf" srcId="{A2DAFFA3-D95C-44D7-A9D6-CE1E41479835}" destId="{A5B2E9E0-B5D5-4CB8-B172-E2ABED6BEC6D}" srcOrd="1" destOrd="0" presId="urn:microsoft.com/office/officeart/2005/8/layout/list1"/>
    <dgm:cxn modelId="{8B34D9ED-2A6B-4622-8018-9A945D483272}" type="presOf" srcId="{870ACBAE-458A-4D13-ACD3-49AFC79D5941}" destId="{E0B57A4E-265E-4871-BAE8-1FBF3C4F4A91}" srcOrd="0" destOrd="0" presId="urn:microsoft.com/office/officeart/2005/8/layout/list1"/>
    <dgm:cxn modelId="{BC439D07-FEBD-4071-8E46-27BF4EB03ADB}" type="presOf" srcId="{34DA1175-D216-4CA7-BE3E-43675743F464}" destId="{D6C2BE1C-1C04-4BC9-BDFE-E9728C05302D}" srcOrd="1" destOrd="0" presId="urn:microsoft.com/office/officeart/2005/8/layout/list1"/>
    <dgm:cxn modelId="{02D3953E-C48B-4BBA-BA21-F63E219FD5AE}" type="presOf" srcId="{34DA1175-D216-4CA7-BE3E-43675743F464}" destId="{94DA7A6C-ABA1-46B8-BF23-E37BCEAC1782}" srcOrd="0" destOrd="0" presId="urn:microsoft.com/office/officeart/2005/8/layout/list1"/>
    <dgm:cxn modelId="{672A7310-027C-4A70-871E-18AA347C0AA8}" type="presOf" srcId="{098025AB-9357-4B85-B96C-693DE69D566B}" destId="{B2872D6F-F87E-44A3-8534-71116DC6D019}" srcOrd="0" destOrd="0" presId="urn:microsoft.com/office/officeart/2005/8/layout/list1"/>
    <dgm:cxn modelId="{28D0803F-CA28-4643-B838-4E3A4E66DDF9}" srcId="{D9F4D6E9-3650-4445-9284-493FD9D05290}" destId="{A2DAFFA3-D95C-44D7-A9D6-CE1E41479835}" srcOrd="4" destOrd="0" parTransId="{818FD1FB-6D0B-4CAE-91C2-5BBECE597159}" sibTransId="{39F78029-A11E-4A61-9303-A699FDCF2403}"/>
    <dgm:cxn modelId="{08D11410-2559-4229-80D9-FC4D44A9A20D}" type="presParOf" srcId="{923BBEA9-0978-4BAA-AFBD-BE63A6920E2D}" destId="{01FA64C8-5D48-4ABF-9A40-CF0795861E2F}" srcOrd="0" destOrd="0" presId="urn:microsoft.com/office/officeart/2005/8/layout/list1"/>
    <dgm:cxn modelId="{A3685AB3-AB59-436B-8945-651C3C650FF9}" type="presParOf" srcId="{01FA64C8-5D48-4ABF-9A40-CF0795861E2F}" destId="{B2872D6F-F87E-44A3-8534-71116DC6D019}" srcOrd="0" destOrd="0" presId="urn:microsoft.com/office/officeart/2005/8/layout/list1"/>
    <dgm:cxn modelId="{BE7347C3-1020-4FEF-8B68-0CBEFFAE1534}" type="presParOf" srcId="{01FA64C8-5D48-4ABF-9A40-CF0795861E2F}" destId="{40A51353-097B-4A83-BC1C-A8E3F5DB3FC6}" srcOrd="1" destOrd="0" presId="urn:microsoft.com/office/officeart/2005/8/layout/list1"/>
    <dgm:cxn modelId="{DB17C071-A9BF-4D6C-9006-3A62A52302C8}" type="presParOf" srcId="{923BBEA9-0978-4BAA-AFBD-BE63A6920E2D}" destId="{4B9DB975-DFBA-4AA9-9566-0220D0F7FFDF}" srcOrd="1" destOrd="0" presId="urn:microsoft.com/office/officeart/2005/8/layout/list1"/>
    <dgm:cxn modelId="{F01000AE-FBC4-4353-B29F-8791310CC1A2}" type="presParOf" srcId="{923BBEA9-0978-4BAA-AFBD-BE63A6920E2D}" destId="{31BB505F-E133-4979-A700-E471575FCF3F}" srcOrd="2" destOrd="0" presId="urn:microsoft.com/office/officeart/2005/8/layout/list1"/>
    <dgm:cxn modelId="{24595B8B-D35D-4532-A3D5-46BFB3C6C932}" type="presParOf" srcId="{923BBEA9-0978-4BAA-AFBD-BE63A6920E2D}" destId="{8E235A6F-F591-4442-8633-860B44FF4D71}" srcOrd="3" destOrd="0" presId="urn:microsoft.com/office/officeart/2005/8/layout/list1"/>
    <dgm:cxn modelId="{983366FC-2811-4C25-B3E7-6550D5E9B934}" type="presParOf" srcId="{923BBEA9-0978-4BAA-AFBD-BE63A6920E2D}" destId="{28E4049B-E573-4B22-9D57-6B2B488AC214}" srcOrd="4" destOrd="0" presId="urn:microsoft.com/office/officeart/2005/8/layout/list1"/>
    <dgm:cxn modelId="{B85DD556-A6E6-4919-9235-29C8435A8ECE}" type="presParOf" srcId="{28E4049B-E573-4B22-9D57-6B2B488AC214}" destId="{6E32E23B-94CB-419E-A0CF-5C1C26613D60}" srcOrd="0" destOrd="0" presId="urn:microsoft.com/office/officeart/2005/8/layout/list1"/>
    <dgm:cxn modelId="{B2CFE7E0-B5D4-4A9D-8F22-67EB160EDA61}" type="presParOf" srcId="{28E4049B-E573-4B22-9D57-6B2B488AC214}" destId="{884F5320-2D6B-4C19-8660-1569A6458D99}" srcOrd="1" destOrd="0" presId="urn:microsoft.com/office/officeart/2005/8/layout/list1"/>
    <dgm:cxn modelId="{CACE960A-1233-42B7-B40F-DA095DFF3FFA}" type="presParOf" srcId="{923BBEA9-0978-4BAA-AFBD-BE63A6920E2D}" destId="{65A3222F-A08B-48D8-AEA9-2B4630C4F5A1}" srcOrd="5" destOrd="0" presId="urn:microsoft.com/office/officeart/2005/8/layout/list1"/>
    <dgm:cxn modelId="{2D742A7E-6CC0-4FA2-AEC2-69D9599336F0}" type="presParOf" srcId="{923BBEA9-0978-4BAA-AFBD-BE63A6920E2D}" destId="{F47A64A8-98A3-41E5-97F3-B366CF905B49}" srcOrd="6" destOrd="0" presId="urn:microsoft.com/office/officeart/2005/8/layout/list1"/>
    <dgm:cxn modelId="{8DAB5D34-3D90-43B0-8D6F-1F5463FF23F7}" type="presParOf" srcId="{923BBEA9-0978-4BAA-AFBD-BE63A6920E2D}" destId="{96005242-93DE-4BD3-84D6-4688243D7CD9}" srcOrd="7" destOrd="0" presId="urn:microsoft.com/office/officeart/2005/8/layout/list1"/>
    <dgm:cxn modelId="{83C96836-A149-4842-BB03-93229F87E6E4}" type="presParOf" srcId="{923BBEA9-0978-4BAA-AFBD-BE63A6920E2D}" destId="{D6346CB0-E6BF-4406-89DB-413E2750711D}" srcOrd="8" destOrd="0" presId="urn:microsoft.com/office/officeart/2005/8/layout/list1"/>
    <dgm:cxn modelId="{99C4F174-8983-48A1-9B46-6B363B52B508}" type="presParOf" srcId="{D6346CB0-E6BF-4406-89DB-413E2750711D}" destId="{94DA7A6C-ABA1-46B8-BF23-E37BCEAC1782}" srcOrd="0" destOrd="0" presId="urn:microsoft.com/office/officeart/2005/8/layout/list1"/>
    <dgm:cxn modelId="{A51499AF-F5E3-4D5C-8D51-CD5394D0D4BA}" type="presParOf" srcId="{D6346CB0-E6BF-4406-89DB-413E2750711D}" destId="{D6C2BE1C-1C04-4BC9-BDFE-E9728C05302D}" srcOrd="1" destOrd="0" presId="urn:microsoft.com/office/officeart/2005/8/layout/list1"/>
    <dgm:cxn modelId="{62F55598-75B3-41B9-933B-69D42065EE0D}" type="presParOf" srcId="{923BBEA9-0978-4BAA-AFBD-BE63A6920E2D}" destId="{F8740CD3-9A00-47BC-992B-D679677BA4D0}" srcOrd="9" destOrd="0" presId="urn:microsoft.com/office/officeart/2005/8/layout/list1"/>
    <dgm:cxn modelId="{B92FF3B9-CC54-40AB-8812-263251236344}" type="presParOf" srcId="{923BBEA9-0978-4BAA-AFBD-BE63A6920E2D}" destId="{246549FF-1B34-4A45-9293-582376241D35}" srcOrd="10" destOrd="0" presId="urn:microsoft.com/office/officeart/2005/8/layout/list1"/>
    <dgm:cxn modelId="{40702DC3-CA6C-46EC-AD4B-8E5E8CD4B636}" type="presParOf" srcId="{923BBEA9-0978-4BAA-AFBD-BE63A6920E2D}" destId="{4D8E54A8-A096-4EB7-9344-F80D7948D79F}" srcOrd="11" destOrd="0" presId="urn:microsoft.com/office/officeart/2005/8/layout/list1"/>
    <dgm:cxn modelId="{1CC6E3F4-73B7-4621-BD38-72AECE0C52E5}" type="presParOf" srcId="{923BBEA9-0978-4BAA-AFBD-BE63A6920E2D}" destId="{E6BA1980-48C2-4E41-A14C-D6EB6B851931}" srcOrd="12" destOrd="0" presId="urn:microsoft.com/office/officeart/2005/8/layout/list1"/>
    <dgm:cxn modelId="{AF6FBEA7-00F2-4E9E-9105-B2841EA03FC8}" type="presParOf" srcId="{E6BA1980-48C2-4E41-A14C-D6EB6B851931}" destId="{E0B57A4E-265E-4871-BAE8-1FBF3C4F4A91}" srcOrd="0" destOrd="0" presId="urn:microsoft.com/office/officeart/2005/8/layout/list1"/>
    <dgm:cxn modelId="{CEF388D7-E938-4684-AFF3-46F6D052AE29}" type="presParOf" srcId="{E6BA1980-48C2-4E41-A14C-D6EB6B851931}" destId="{B8506C96-DD9D-4FF4-9331-42295A111022}" srcOrd="1" destOrd="0" presId="urn:microsoft.com/office/officeart/2005/8/layout/list1"/>
    <dgm:cxn modelId="{7834E38C-0E40-4A0C-BFA7-A67F1D1EDCB8}" type="presParOf" srcId="{923BBEA9-0978-4BAA-AFBD-BE63A6920E2D}" destId="{A7827CA5-25B5-46F9-BDBA-DFCC533DF845}" srcOrd="13" destOrd="0" presId="urn:microsoft.com/office/officeart/2005/8/layout/list1"/>
    <dgm:cxn modelId="{5715A448-16BB-4242-BB5B-7EB3BE77D389}" type="presParOf" srcId="{923BBEA9-0978-4BAA-AFBD-BE63A6920E2D}" destId="{3A65E5E2-BA3A-4D66-8CE9-FBCAB30C5338}" srcOrd="14" destOrd="0" presId="urn:microsoft.com/office/officeart/2005/8/layout/list1"/>
    <dgm:cxn modelId="{522EF182-116A-4192-883D-5CA821E39570}" type="presParOf" srcId="{923BBEA9-0978-4BAA-AFBD-BE63A6920E2D}" destId="{0530F411-4D37-48CE-A88F-1C0561598E64}" srcOrd="15" destOrd="0" presId="urn:microsoft.com/office/officeart/2005/8/layout/list1"/>
    <dgm:cxn modelId="{61165553-74E7-480E-9393-313106DD7D86}" type="presParOf" srcId="{923BBEA9-0978-4BAA-AFBD-BE63A6920E2D}" destId="{2860A3AA-2453-4841-88C0-F8498BA52032}" srcOrd="16" destOrd="0" presId="urn:microsoft.com/office/officeart/2005/8/layout/list1"/>
    <dgm:cxn modelId="{3BB17118-F654-493A-86D0-B2BD4E4732D9}" type="presParOf" srcId="{2860A3AA-2453-4841-88C0-F8498BA52032}" destId="{98EFAA25-88C0-4510-A6AE-448F1123D22A}" srcOrd="0" destOrd="0" presId="urn:microsoft.com/office/officeart/2005/8/layout/list1"/>
    <dgm:cxn modelId="{4915060C-CA1C-42DB-9D73-9C48EF1CC03F}" type="presParOf" srcId="{2860A3AA-2453-4841-88C0-F8498BA52032}" destId="{A5B2E9E0-B5D5-4CB8-B172-E2ABED6BEC6D}" srcOrd="1" destOrd="0" presId="urn:microsoft.com/office/officeart/2005/8/layout/list1"/>
    <dgm:cxn modelId="{A9307E01-4F9A-44C1-B989-D0F9D677F949}" type="presParOf" srcId="{923BBEA9-0978-4BAA-AFBD-BE63A6920E2D}" destId="{A80CF72E-645D-4543-A15F-A6046ABEFFA9}" srcOrd="17" destOrd="0" presId="urn:microsoft.com/office/officeart/2005/8/layout/list1"/>
    <dgm:cxn modelId="{D18E43CA-3CFB-4BA2-9987-1EBD2DD09395}" type="presParOf" srcId="{923BBEA9-0978-4BAA-AFBD-BE63A6920E2D}" destId="{E03DA244-1365-4112-9931-02004E344040}"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19BE10-34EA-4F0F-A6C5-48075CD5CFB8}" type="doc">
      <dgm:prSet loTypeId="urn:microsoft.com/office/officeart/2005/8/layout/pyramid1" loCatId="pyramid" qsTypeId="urn:microsoft.com/office/officeart/2005/8/quickstyle/simple1" qsCatId="simple" csTypeId="urn:microsoft.com/office/officeart/2005/8/colors/accent1_2" csCatId="accent1" phldr="1"/>
      <dgm:spPr/>
    </dgm:pt>
    <dgm:pt modelId="{7206313E-3232-4C1C-AF76-EFDC1A2554F1}">
      <dgm:prSet phldrT="[Text]" custT="1"/>
      <dgm:spPr/>
      <dgm:t>
        <a:bodyPr/>
        <a:lstStyle/>
        <a:p>
          <a:endParaRPr lang="en-US" sz="2000" dirty="0" smtClean="0">
            <a:solidFill>
              <a:schemeClr val="bg1"/>
            </a:solidFill>
          </a:endParaRPr>
        </a:p>
        <a:p>
          <a:r>
            <a:rPr lang="en-US" sz="2000" dirty="0" smtClean="0">
              <a:solidFill>
                <a:schemeClr val="bg1"/>
              </a:solidFill>
            </a:rPr>
            <a:t>PEMBUKAAN</a:t>
          </a:r>
          <a:endParaRPr lang="en-US" sz="2000" dirty="0">
            <a:solidFill>
              <a:schemeClr val="bg1"/>
            </a:solidFill>
          </a:endParaRPr>
        </a:p>
      </dgm:t>
    </dgm:pt>
    <dgm:pt modelId="{A303D87F-62DA-4DDD-A78E-74F44EF2A595}" type="parTrans" cxnId="{64E38978-D447-4B1C-9C25-49C24FE9E307}">
      <dgm:prSet/>
      <dgm:spPr/>
      <dgm:t>
        <a:bodyPr/>
        <a:lstStyle/>
        <a:p>
          <a:endParaRPr lang="en-US" sz="2000">
            <a:solidFill>
              <a:schemeClr val="bg1"/>
            </a:solidFill>
          </a:endParaRPr>
        </a:p>
      </dgm:t>
    </dgm:pt>
    <dgm:pt modelId="{BA8E72A4-8DEB-44A9-B1C9-D557F5EF49E3}" type="sibTrans" cxnId="{64E38978-D447-4B1C-9C25-49C24FE9E307}">
      <dgm:prSet/>
      <dgm:spPr/>
      <dgm:t>
        <a:bodyPr/>
        <a:lstStyle/>
        <a:p>
          <a:endParaRPr lang="en-US" sz="2000">
            <a:solidFill>
              <a:schemeClr val="bg1"/>
            </a:solidFill>
          </a:endParaRPr>
        </a:p>
      </dgm:t>
    </dgm:pt>
    <dgm:pt modelId="{5C909D87-BFCB-463C-B9A0-4C4CC46EDA44}">
      <dgm:prSet phldrT="[Text]" custT="1"/>
      <dgm:spPr/>
      <dgm:t>
        <a:bodyPr/>
        <a:lstStyle/>
        <a:p>
          <a:r>
            <a:rPr lang="en-US" sz="2400" dirty="0" smtClean="0">
              <a:solidFill>
                <a:schemeClr val="bg1"/>
              </a:solidFill>
            </a:rPr>
            <a:t>BATANG TUBUH</a:t>
          </a:r>
        </a:p>
        <a:p>
          <a:r>
            <a:rPr lang="en-US" sz="2400" dirty="0" smtClean="0">
              <a:solidFill>
                <a:schemeClr val="bg1"/>
              </a:solidFill>
            </a:rPr>
            <a:t> UUD 1945</a:t>
          </a:r>
          <a:endParaRPr lang="en-US" sz="2400" dirty="0">
            <a:solidFill>
              <a:schemeClr val="bg1"/>
            </a:solidFill>
          </a:endParaRPr>
        </a:p>
      </dgm:t>
    </dgm:pt>
    <dgm:pt modelId="{99969BD2-2C03-49D1-9AB9-93DA5A83693C}" type="parTrans" cxnId="{7147E629-CD26-4980-8FC3-0B084D084532}">
      <dgm:prSet/>
      <dgm:spPr/>
      <dgm:t>
        <a:bodyPr/>
        <a:lstStyle/>
        <a:p>
          <a:endParaRPr lang="en-US" sz="2000">
            <a:solidFill>
              <a:schemeClr val="bg1"/>
            </a:solidFill>
          </a:endParaRPr>
        </a:p>
      </dgm:t>
    </dgm:pt>
    <dgm:pt modelId="{C4789CD9-B873-4616-A262-6056AE777C07}" type="sibTrans" cxnId="{7147E629-CD26-4980-8FC3-0B084D084532}">
      <dgm:prSet/>
      <dgm:spPr/>
      <dgm:t>
        <a:bodyPr/>
        <a:lstStyle/>
        <a:p>
          <a:endParaRPr lang="en-US" sz="2000">
            <a:solidFill>
              <a:schemeClr val="bg1"/>
            </a:solidFill>
          </a:endParaRPr>
        </a:p>
      </dgm:t>
    </dgm:pt>
    <dgm:pt modelId="{0830154D-963A-49CA-A293-1D14C880A278}">
      <dgm:prSet phldrT="[Text]" custT="1"/>
      <dgm:spPr/>
      <dgm:t>
        <a:bodyPr/>
        <a:lstStyle/>
        <a:p>
          <a:r>
            <a:rPr lang="en-US" sz="3600" dirty="0" smtClean="0">
              <a:solidFill>
                <a:schemeClr val="bg1"/>
              </a:solidFill>
            </a:rPr>
            <a:t>RAKYAT</a:t>
          </a:r>
          <a:endParaRPr lang="en-US" sz="3600" dirty="0">
            <a:solidFill>
              <a:schemeClr val="bg1"/>
            </a:solidFill>
          </a:endParaRPr>
        </a:p>
      </dgm:t>
    </dgm:pt>
    <dgm:pt modelId="{2E32B59F-A84B-4746-9A47-978E4ABE0C50}" type="parTrans" cxnId="{DFA7EE04-3242-4E03-9754-F284D7BE6BCD}">
      <dgm:prSet/>
      <dgm:spPr/>
      <dgm:t>
        <a:bodyPr/>
        <a:lstStyle/>
        <a:p>
          <a:endParaRPr lang="en-US" sz="2000">
            <a:solidFill>
              <a:schemeClr val="bg1"/>
            </a:solidFill>
          </a:endParaRPr>
        </a:p>
      </dgm:t>
    </dgm:pt>
    <dgm:pt modelId="{186CE9DA-4521-42B7-8DD6-04100B28A2B4}" type="sibTrans" cxnId="{DFA7EE04-3242-4E03-9754-F284D7BE6BCD}">
      <dgm:prSet/>
      <dgm:spPr/>
      <dgm:t>
        <a:bodyPr/>
        <a:lstStyle/>
        <a:p>
          <a:endParaRPr lang="en-US" sz="2000">
            <a:solidFill>
              <a:schemeClr val="bg1"/>
            </a:solidFill>
          </a:endParaRPr>
        </a:p>
      </dgm:t>
    </dgm:pt>
    <dgm:pt modelId="{4D969862-3FDF-412E-8D51-ED40417420CC}" type="pres">
      <dgm:prSet presAssocID="{A919BE10-34EA-4F0F-A6C5-48075CD5CFB8}" presName="Name0" presStyleCnt="0">
        <dgm:presLayoutVars>
          <dgm:dir/>
          <dgm:animLvl val="lvl"/>
          <dgm:resizeHandles val="exact"/>
        </dgm:presLayoutVars>
      </dgm:prSet>
      <dgm:spPr/>
    </dgm:pt>
    <dgm:pt modelId="{D5ECE129-08E3-411A-8EF1-4E3B3380E506}" type="pres">
      <dgm:prSet presAssocID="{7206313E-3232-4C1C-AF76-EFDC1A2554F1}" presName="Name8" presStyleCnt="0"/>
      <dgm:spPr/>
    </dgm:pt>
    <dgm:pt modelId="{D8162D20-B1D8-454D-B83F-BED9A6B879B5}" type="pres">
      <dgm:prSet presAssocID="{7206313E-3232-4C1C-AF76-EFDC1A2554F1}" presName="level" presStyleLbl="node1" presStyleIdx="0" presStyleCnt="3">
        <dgm:presLayoutVars>
          <dgm:chMax val="1"/>
          <dgm:bulletEnabled val="1"/>
        </dgm:presLayoutVars>
      </dgm:prSet>
      <dgm:spPr/>
      <dgm:t>
        <a:bodyPr/>
        <a:lstStyle/>
        <a:p>
          <a:endParaRPr lang="en-US"/>
        </a:p>
      </dgm:t>
    </dgm:pt>
    <dgm:pt modelId="{D70047C5-0218-4365-9666-49065F1D9ADF}" type="pres">
      <dgm:prSet presAssocID="{7206313E-3232-4C1C-AF76-EFDC1A2554F1}" presName="levelTx" presStyleLbl="revTx" presStyleIdx="0" presStyleCnt="0">
        <dgm:presLayoutVars>
          <dgm:chMax val="1"/>
          <dgm:bulletEnabled val="1"/>
        </dgm:presLayoutVars>
      </dgm:prSet>
      <dgm:spPr/>
      <dgm:t>
        <a:bodyPr/>
        <a:lstStyle/>
        <a:p>
          <a:endParaRPr lang="en-US"/>
        </a:p>
      </dgm:t>
    </dgm:pt>
    <dgm:pt modelId="{72D711BE-D2B3-4C0C-A1F3-36563C38E410}" type="pres">
      <dgm:prSet presAssocID="{5C909D87-BFCB-463C-B9A0-4C4CC46EDA44}" presName="Name8" presStyleCnt="0"/>
      <dgm:spPr/>
    </dgm:pt>
    <dgm:pt modelId="{C68DE472-4E77-4A92-8A1A-0AF1C6AC017A}" type="pres">
      <dgm:prSet presAssocID="{5C909D87-BFCB-463C-B9A0-4C4CC46EDA44}" presName="level" presStyleLbl="node1" presStyleIdx="1" presStyleCnt="3">
        <dgm:presLayoutVars>
          <dgm:chMax val="1"/>
          <dgm:bulletEnabled val="1"/>
        </dgm:presLayoutVars>
      </dgm:prSet>
      <dgm:spPr/>
      <dgm:t>
        <a:bodyPr/>
        <a:lstStyle/>
        <a:p>
          <a:endParaRPr lang="en-US"/>
        </a:p>
      </dgm:t>
    </dgm:pt>
    <dgm:pt modelId="{CE15085D-5A7A-4C02-AB07-7E203510A8B7}" type="pres">
      <dgm:prSet presAssocID="{5C909D87-BFCB-463C-B9A0-4C4CC46EDA44}" presName="levelTx" presStyleLbl="revTx" presStyleIdx="0" presStyleCnt="0">
        <dgm:presLayoutVars>
          <dgm:chMax val="1"/>
          <dgm:bulletEnabled val="1"/>
        </dgm:presLayoutVars>
      </dgm:prSet>
      <dgm:spPr/>
      <dgm:t>
        <a:bodyPr/>
        <a:lstStyle/>
        <a:p>
          <a:endParaRPr lang="en-US"/>
        </a:p>
      </dgm:t>
    </dgm:pt>
    <dgm:pt modelId="{29062B3D-3C33-4E3C-A11B-7DB0929CDFFA}" type="pres">
      <dgm:prSet presAssocID="{0830154D-963A-49CA-A293-1D14C880A278}" presName="Name8" presStyleCnt="0"/>
      <dgm:spPr/>
    </dgm:pt>
    <dgm:pt modelId="{2888D261-84CB-4230-BD88-B8CDB999EEF2}" type="pres">
      <dgm:prSet presAssocID="{0830154D-963A-49CA-A293-1D14C880A278}" presName="level" presStyleLbl="node1" presStyleIdx="2" presStyleCnt="3" custLinFactNeighborY="923">
        <dgm:presLayoutVars>
          <dgm:chMax val="1"/>
          <dgm:bulletEnabled val="1"/>
        </dgm:presLayoutVars>
      </dgm:prSet>
      <dgm:spPr/>
      <dgm:t>
        <a:bodyPr/>
        <a:lstStyle/>
        <a:p>
          <a:endParaRPr lang="en-US"/>
        </a:p>
      </dgm:t>
    </dgm:pt>
    <dgm:pt modelId="{AA2E884B-B296-4E65-8076-0F5A4D7E9618}" type="pres">
      <dgm:prSet presAssocID="{0830154D-963A-49CA-A293-1D14C880A278}" presName="levelTx" presStyleLbl="revTx" presStyleIdx="0" presStyleCnt="0">
        <dgm:presLayoutVars>
          <dgm:chMax val="1"/>
          <dgm:bulletEnabled val="1"/>
        </dgm:presLayoutVars>
      </dgm:prSet>
      <dgm:spPr/>
      <dgm:t>
        <a:bodyPr/>
        <a:lstStyle/>
        <a:p>
          <a:endParaRPr lang="en-US"/>
        </a:p>
      </dgm:t>
    </dgm:pt>
  </dgm:ptLst>
  <dgm:cxnLst>
    <dgm:cxn modelId="{64E38978-D447-4B1C-9C25-49C24FE9E307}" srcId="{A919BE10-34EA-4F0F-A6C5-48075CD5CFB8}" destId="{7206313E-3232-4C1C-AF76-EFDC1A2554F1}" srcOrd="0" destOrd="0" parTransId="{A303D87F-62DA-4DDD-A78E-74F44EF2A595}" sibTransId="{BA8E72A4-8DEB-44A9-B1C9-D557F5EF49E3}"/>
    <dgm:cxn modelId="{B0B677D8-18F7-40B0-8995-CE2C8AEA4CEA}" type="presOf" srcId="{5C909D87-BFCB-463C-B9A0-4C4CC46EDA44}" destId="{CE15085D-5A7A-4C02-AB07-7E203510A8B7}" srcOrd="1" destOrd="0" presId="urn:microsoft.com/office/officeart/2005/8/layout/pyramid1"/>
    <dgm:cxn modelId="{0039848C-9A24-4084-9D0E-6958EF12C587}" type="presOf" srcId="{7206313E-3232-4C1C-AF76-EFDC1A2554F1}" destId="{D70047C5-0218-4365-9666-49065F1D9ADF}" srcOrd="1" destOrd="0" presId="urn:microsoft.com/office/officeart/2005/8/layout/pyramid1"/>
    <dgm:cxn modelId="{79488245-9D2E-4093-9CD3-2484D4B34167}" type="presOf" srcId="{0830154D-963A-49CA-A293-1D14C880A278}" destId="{2888D261-84CB-4230-BD88-B8CDB999EEF2}" srcOrd="0" destOrd="0" presId="urn:microsoft.com/office/officeart/2005/8/layout/pyramid1"/>
    <dgm:cxn modelId="{59A7D862-7C17-4D45-AD52-AF99A1C9F8D6}" type="presOf" srcId="{5C909D87-BFCB-463C-B9A0-4C4CC46EDA44}" destId="{C68DE472-4E77-4A92-8A1A-0AF1C6AC017A}" srcOrd="0" destOrd="0" presId="urn:microsoft.com/office/officeart/2005/8/layout/pyramid1"/>
    <dgm:cxn modelId="{24B2C62B-AF85-41A9-9429-5FD59650BD33}" type="presOf" srcId="{7206313E-3232-4C1C-AF76-EFDC1A2554F1}" destId="{D8162D20-B1D8-454D-B83F-BED9A6B879B5}" srcOrd="0" destOrd="0" presId="urn:microsoft.com/office/officeart/2005/8/layout/pyramid1"/>
    <dgm:cxn modelId="{52374F9E-B740-4BA2-9AD2-8B681BB37119}" type="presOf" srcId="{A919BE10-34EA-4F0F-A6C5-48075CD5CFB8}" destId="{4D969862-3FDF-412E-8D51-ED40417420CC}" srcOrd="0" destOrd="0" presId="urn:microsoft.com/office/officeart/2005/8/layout/pyramid1"/>
    <dgm:cxn modelId="{DFA7EE04-3242-4E03-9754-F284D7BE6BCD}" srcId="{A919BE10-34EA-4F0F-A6C5-48075CD5CFB8}" destId="{0830154D-963A-49CA-A293-1D14C880A278}" srcOrd="2" destOrd="0" parTransId="{2E32B59F-A84B-4746-9A47-978E4ABE0C50}" sibTransId="{186CE9DA-4521-42B7-8DD6-04100B28A2B4}"/>
    <dgm:cxn modelId="{70DCF8E0-970F-42C4-8B23-1F46B077C683}" type="presOf" srcId="{0830154D-963A-49CA-A293-1D14C880A278}" destId="{AA2E884B-B296-4E65-8076-0F5A4D7E9618}" srcOrd="1" destOrd="0" presId="urn:microsoft.com/office/officeart/2005/8/layout/pyramid1"/>
    <dgm:cxn modelId="{7147E629-CD26-4980-8FC3-0B084D084532}" srcId="{A919BE10-34EA-4F0F-A6C5-48075CD5CFB8}" destId="{5C909D87-BFCB-463C-B9A0-4C4CC46EDA44}" srcOrd="1" destOrd="0" parTransId="{99969BD2-2C03-49D1-9AB9-93DA5A83693C}" sibTransId="{C4789CD9-B873-4616-A262-6056AE777C07}"/>
    <dgm:cxn modelId="{3CDB60A1-5C81-4EF4-8533-26034F4701A8}" type="presParOf" srcId="{4D969862-3FDF-412E-8D51-ED40417420CC}" destId="{D5ECE129-08E3-411A-8EF1-4E3B3380E506}" srcOrd="0" destOrd="0" presId="urn:microsoft.com/office/officeart/2005/8/layout/pyramid1"/>
    <dgm:cxn modelId="{D35F1BB8-FB53-42BC-B1DE-B2968C837C0D}" type="presParOf" srcId="{D5ECE129-08E3-411A-8EF1-4E3B3380E506}" destId="{D8162D20-B1D8-454D-B83F-BED9A6B879B5}" srcOrd="0" destOrd="0" presId="urn:microsoft.com/office/officeart/2005/8/layout/pyramid1"/>
    <dgm:cxn modelId="{94B9E30A-6211-44BC-9423-767BBDB8BD1D}" type="presParOf" srcId="{D5ECE129-08E3-411A-8EF1-4E3B3380E506}" destId="{D70047C5-0218-4365-9666-49065F1D9ADF}" srcOrd="1" destOrd="0" presId="urn:microsoft.com/office/officeart/2005/8/layout/pyramid1"/>
    <dgm:cxn modelId="{F8862C1D-E95B-4837-A55B-6B5F8DCE56CB}" type="presParOf" srcId="{4D969862-3FDF-412E-8D51-ED40417420CC}" destId="{72D711BE-D2B3-4C0C-A1F3-36563C38E410}" srcOrd="1" destOrd="0" presId="urn:microsoft.com/office/officeart/2005/8/layout/pyramid1"/>
    <dgm:cxn modelId="{68671B78-2C40-4AA1-A9B5-6333F9801DFB}" type="presParOf" srcId="{72D711BE-D2B3-4C0C-A1F3-36563C38E410}" destId="{C68DE472-4E77-4A92-8A1A-0AF1C6AC017A}" srcOrd="0" destOrd="0" presId="urn:microsoft.com/office/officeart/2005/8/layout/pyramid1"/>
    <dgm:cxn modelId="{8D928234-452A-4511-9C50-B5226143A211}" type="presParOf" srcId="{72D711BE-D2B3-4C0C-A1F3-36563C38E410}" destId="{CE15085D-5A7A-4C02-AB07-7E203510A8B7}" srcOrd="1" destOrd="0" presId="urn:microsoft.com/office/officeart/2005/8/layout/pyramid1"/>
    <dgm:cxn modelId="{AD0C0221-4E10-4B47-B72D-3E2F481CA748}" type="presParOf" srcId="{4D969862-3FDF-412E-8D51-ED40417420CC}" destId="{29062B3D-3C33-4E3C-A11B-7DB0929CDFFA}" srcOrd="2" destOrd="0" presId="urn:microsoft.com/office/officeart/2005/8/layout/pyramid1"/>
    <dgm:cxn modelId="{7BBB2E5F-B0EB-43F2-A80A-55D811020ED2}" type="presParOf" srcId="{29062B3D-3C33-4E3C-A11B-7DB0929CDFFA}" destId="{2888D261-84CB-4230-BD88-B8CDB999EEF2}" srcOrd="0" destOrd="0" presId="urn:microsoft.com/office/officeart/2005/8/layout/pyramid1"/>
    <dgm:cxn modelId="{2541B3E4-05B6-4E28-BB52-F64E7B037419}" type="presParOf" srcId="{29062B3D-3C33-4E3C-A11B-7DB0929CDFFA}" destId="{AA2E884B-B296-4E65-8076-0F5A4D7E9618}"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D8BA8F-CDFD-426F-A415-8AF8BE898034}" type="doc">
      <dgm:prSet loTypeId="urn:diagrams.loki3.com/VaryingWidthList" loCatId="list" qsTypeId="urn:microsoft.com/office/officeart/2005/8/quickstyle/simple1" qsCatId="simple" csTypeId="urn:microsoft.com/office/officeart/2005/8/colors/accent1_2" csCatId="accent1" phldr="1"/>
      <dgm:spPr/>
    </dgm:pt>
    <dgm:pt modelId="{B972E4DC-E715-42C1-8364-40CE6C220D17}">
      <dgm:prSet phldrT="[Text]"/>
      <dgm:spPr/>
      <dgm:t>
        <a:bodyPr/>
        <a:lstStyle/>
        <a:p>
          <a:r>
            <a:rPr lang="en-US" dirty="0" err="1" smtClean="0"/>
            <a:t>Sistem</a:t>
          </a:r>
          <a:r>
            <a:rPr lang="en-US" dirty="0" smtClean="0"/>
            <a:t> </a:t>
          </a:r>
          <a:r>
            <a:rPr lang="en-US" dirty="0" err="1" smtClean="0"/>
            <a:t>pemerintahan</a:t>
          </a:r>
          <a:r>
            <a:rPr lang="en-US" dirty="0" smtClean="0"/>
            <a:t> </a:t>
          </a:r>
          <a:r>
            <a:rPr lang="en-US" dirty="0" err="1" smtClean="0"/>
            <a:t>negara</a:t>
          </a:r>
          <a:r>
            <a:rPr lang="en-US" dirty="0" smtClean="0"/>
            <a:t> </a:t>
          </a:r>
          <a:r>
            <a:rPr lang="en-US" dirty="0" err="1" smtClean="0"/>
            <a:t>dan</a:t>
          </a:r>
          <a:r>
            <a:rPr lang="en-US" dirty="0" smtClean="0"/>
            <a:t> </a:t>
          </a:r>
          <a:r>
            <a:rPr lang="en-US" dirty="0" err="1" smtClean="0"/>
            <a:t>kelembagaan</a:t>
          </a:r>
          <a:r>
            <a:rPr lang="en-US" dirty="0" smtClean="0"/>
            <a:t> Negara …. </a:t>
          </a:r>
          <a:r>
            <a:rPr lang="en-US" dirty="0" err="1" smtClean="0"/>
            <a:t>Pasal</a:t>
          </a:r>
          <a:r>
            <a:rPr lang="en-US" dirty="0" smtClean="0"/>
            <a:t> 1 </a:t>
          </a:r>
          <a:r>
            <a:rPr lang="en-US" dirty="0" err="1" smtClean="0"/>
            <a:t>ayat</a:t>
          </a:r>
          <a:r>
            <a:rPr lang="en-US" dirty="0" smtClean="0"/>
            <a:t> (3),  </a:t>
          </a:r>
          <a:r>
            <a:rPr lang="en-US" dirty="0" err="1" smtClean="0"/>
            <a:t>Pasal</a:t>
          </a:r>
          <a:r>
            <a:rPr lang="en-US" dirty="0" smtClean="0"/>
            <a:t> 3  </a:t>
          </a:r>
          <a:r>
            <a:rPr lang="en-US" dirty="0" err="1" smtClean="0"/>
            <a:t>ayat</a:t>
          </a:r>
          <a:r>
            <a:rPr lang="en-US" dirty="0" smtClean="0"/>
            <a:t> (1), (2), (3) </a:t>
          </a:r>
          <a:endParaRPr lang="en-US" dirty="0"/>
        </a:p>
      </dgm:t>
    </dgm:pt>
    <dgm:pt modelId="{EC6945AA-1226-4759-84B8-FAA5E1DAB325}" type="parTrans" cxnId="{76D11021-4FD0-4049-AE40-259F402F9434}">
      <dgm:prSet/>
      <dgm:spPr/>
      <dgm:t>
        <a:bodyPr/>
        <a:lstStyle/>
        <a:p>
          <a:endParaRPr lang="en-US"/>
        </a:p>
      </dgm:t>
    </dgm:pt>
    <dgm:pt modelId="{E71D2BBF-69FC-4E9F-AEF7-6ACE94310AAE}" type="sibTrans" cxnId="{76D11021-4FD0-4049-AE40-259F402F9434}">
      <dgm:prSet/>
      <dgm:spPr/>
      <dgm:t>
        <a:bodyPr/>
        <a:lstStyle/>
        <a:p>
          <a:endParaRPr lang="en-US"/>
        </a:p>
      </dgm:t>
    </dgm:pt>
    <dgm:pt modelId="{5E1B5AEF-AA34-4C25-9C5E-118B88596053}">
      <dgm:prSet phldrT="[Text]"/>
      <dgm:spPr/>
      <dgm:t>
        <a:bodyPr/>
        <a:lstStyle/>
        <a:p>
          <a:r>
            <a:rPr lang="en-US" dirty="0" err="1" smtClean="0"/>
            <a:t>Hubungan</a:t>
          </a:r>
          <a:r>
            <a:rPr lang="en-US" dirty="0" smtClean="0"/>
            <a:t> </a:t>
          </a:r>
          <a:r>
            <a:rPr lang="en-US" dirty="0" err="1" smtClean="0"/>
            <a:t>antara</a:t>
          </a:r>
          <a:r>
            <a:rPr lang="en-US" dirty="0" smtClean="0"/>
            <a:t> </a:t>
          </a:r>
          <a:r>
            <a:rPr lang="en-US" dirty="0" err="1" smtClean="0"/>
            <a:t>negara</a:t>
          </a:r>
          <a:r>
            <a:rPr lang="en-US" dirty="0" smtClean="0"/>
            <a:t> </a:t>
          </a:r>
          <a:r>
            <a:rPr lang="en-US" dirty="0" err="1" smtClean="0"/>
            <a:t>dan</a:t>
          </a:r>
          <a:r>
            <a:rPr lang="en-US" dirty="0" smtClean="0"/>
            <a:t> </a:t>
          </a:r>
          <a:r>
            <a:rPr lang="en-US" dirty="0" err="1" smtClean="0"/>
            <a:t>penduduknya</a:t>
          </a:r>
          <a:r>
            <a:rPr lang="en-US" dirty="0" smtClean="0"/>
            <a:t> yang </a:t>
          </a:r>
          <a:r>
            <a:rPr lang="en-US" dirty="0" err="1" smtClean="0"/>
            <a:t>meliputi</a:t>
          </a:r>
          <a:r>
            <a:rPr lang="en-US" dirty="0" smtClean="0"/>
            <a:t> </a:t>
          </a:r>
          <a:r>
            <a:rPr lang="en-US" dirty="0" err="1" smtClean="0"/>
            <a:t>warga</a:t>
          </a:r>
          <a:r>
            <a:rPr lang="en-US" dirty="0" smtClean="0"/>
            <a:t> </a:t>
          </a:r>
          <a:r>
            <a:rPr lang="en-US" dirty="0" err="1" smtClean="0"/>
            <a:t>negara</a:t>
          </a:r>
          <a:r>
            <a:rPr lang="en-US" dirty="0" smtClean="0"/>
            <a:t>, agama, </a:t>
          </a:r>
          <a:r>
            <a:rPr lang="en-US" dirty="0" err="1" smtClean="0"/>
            <a:t>pertahanan</a:t>
          </a:r>
          <a:r>
            <a:rPr lang="en-US" dirty="0" smtClean="0"/>
            <a:t> </a:t>
          </a:r>
          <a:r>
            <a:rPr lang="en-US" dirty="0" err="1" smtClean="0"/>
            <a:t>negara</a:t>
          </a:r>
          <a:r>
            <a:rPr lang="en-US" dirty="0" smtClean="0"/>
            <a:t>, </a:t>
          </a:r>
          <a:r>
            <a:rPr lang="en-US" dirty="0" err="1" smtClean="0"/>
            <a:t>pendidikan</a:t>
          </a:r>
          <a:r>
            <a:rPr lang="en-US" dirty="0" smtClean="0"/>
            <a:t>, </a:t>
          </a:r>
          <a:r>
            <a:rPr lang="en-US" dirty="0" err="1" smtClean="0"/>
            <a:t>dan</a:t>
          </a:r>
          <a:r>
            <a:rPr lang="en-US" dirty="0" smtClean="0"/>
            <a:t> </a:t>
          </a:r>
          <a:r>
            <a:rPr lang="en-US" dirty="0" err="1" smtClean="0"/>
            <a:t>kesejahteraan</a:t>
          </a:r>
          <a:r>
            <a:rPr lang="en-US" dirty="0" smtClean="0"/>
            <a:t> </a:t>
          </a:r>
          <a:r>
            <a:rPr lang="en-US" dirty="0" err="1" smtClean="0"/>
            <a:t>sosial</a:t>
          </a:r>
          <a:r>
            <a:rPr lang="en-US" dirty="0" smtClean="0"/>
            <a:t> …. </a:t>
          </a:r>
          <a:r>
            <a:rPr lang="en-US" dirty="0" err="1" smtClean="0"/>
            <a:t>Pasal</a:t>
          </a:r>
          <a:r>
            <a:rPr lang="en-US" dirty="0" smtClean="0"/>
            <a:t> 26 </a:t>
          </a:r>
          <a:r>
            <a:rPr lang="en-US" dirty="0" err="1" smtClean="0"/>
            <a:t>ayat</a:t>
          </a:r>
          <a:r>
            <a:rPr lang="en-US" dirty="0" smtClean="0"/>
            <a:t> (2), </a:t>
          </a:r>
          <a:r>
            <a:rPr lang="en-US" dirty="0" err="1" smtClean="0"/>
            <a:t>Pasal</a:t>
          </a:r>
          <a:r>
            <a:rPr lang="en-US" dirty="0" smtClean="0"/>
            <a:t> 27 </a:t>
          </a:r>
          <a:r>
            <a:rPr lang="en-US" dirty="0" err="1" smtClean="0"/>
            <a:t>ayat</a:t>
          </a:r>
          <a:r>
            <a:rPr lang="en-US" dirty="0" smtClean="0"/>
            <a:t> (3), </a:t>
          </a:r>
          <a:r>
            <a:rPr lang="en-US" dirty="0" err="1" smtClean="0"/>
            <a:t>Pasal</a:t>
          </a:r>
          <a:r>
            <a:rPr lang="en-US" dirty="0" smtClean="0"/>
            <a:t> 29 </a:t>
          </a:r>
          <a:r>
            <a:rPr lang="en-US" dirty="0" err="1" smtClean="0"/>
            <a:t>ayat</a:t>
          </a:r>
          <a:r>
            <a:rPr lang="en-US" dirty="0" smtClean="0"/>
            <a:t> (2), </a:t>
          </a:r>
          <a:r>
            <a:rPr lang="en-US" dirty="0" err="1" smtClean="0"/>
            <a:t>Pasal</a:t>
          </a:r>
          <a:r>
            <a:rPr lang="en-US" dirty="0" smtClean="0"/>
            <a:t> 31 </a:t>
          </a:r>
          <a:r>
            <a:rPr lang="en-US" dirty="0" err="1" smtClean="0"/>
            <a:t>ayat</a:t>
          </a:r>
          <a:r>
            <a:rPr lang="en-US" dirty="0" smtClean="0"/>
            <a:t> (2) </a:t>
          </a:r>
          <a:r>
            <a:rPr lang="en-US" dirty="0" err="1" smtClean="0"/>
            <a:t>dan</a:t>
          </a:r>
          <a:r>
            <a:rPr lang="en-US" dirty="0" smtClean="0"/>
            <a:t> (3), </a:t>
          </a:r>
          <a:r>
            <a:rPr lang="en-US" dirty="0" err="1" smtClean="0"/>
            <a:t>Pasal</a:t>
          </a:r>
          <a:r>
            <a:rPr lang="en-US" dirty="0" smtClean="0"/>
            <a:t> 33 </a:t>
          </a:r>
          <a:r>
            <a:rPr lang="en-US" dirty="0" err="1" smtClean="0"/>
            <a:t>ayat</a:t>
          </a:r>
          <a:r>
            <a:rPr lang="en-US" dirty="0" smtClean="0"/>
            <a:t> (1), </a:t>
          </a:r>
          <a:r>
            <a:rPr lang="en-US" dirty="0" err="1" smtClean="0"/>
            <a:t>Pasal</a:t>
          </a:r>
          <a:r>
            <a:rPr lang="en-US" dirty="0" smtClean="0"/>
            <a:t> 34 </a:t>
          </a:r>
          <a:r>
            <a:rPr lang="en-US" dirty="0" err="1" smtClean="0"/>
            <a:t>ayat</a:t>
          </a:r>
          <a:r>
            <a:rPr lang="en-US" dirty="0" smtClean="0"/>
            <a:t> (2)</a:t>
          </a:r>
          <a:endParaRPr lang="en-US" dirty="0"/>
        </a:p>
      </dgm:t>
    </dgm:pt>
    <dgm:pt modelId="{401C8934-38EE-441C-AB5F-0D76CCA27A4B}" type="parTrans" cxnId="{21174BE2-0EC8-441D-B2F1-B01BA10E1680}">
      <dgm:prSet/>
      <dgm:spPr/>
      <dgm:t>
        <a:bodyPr/>
        <a:lstStyle/>
        <a:p>
          <a:endParaRPr lang="en-US"/>
        </a:p>
      </dgm:t>
    </dgm:pt>
    <dgm:pt modelId="{780E4E23-D11A-4510-825E-A9C0F2D49C5C}" type="sibTrans" cxnId="{21174BE2-0EC8-441D-B2F1-B01BA10E1680}">
      <dgm:prSet/>
      <dgm:spPr/>
      <dgm:t>
        <a:bodyPr/>
        <a:lstStyle/>
        <a:p>
          <a:endParaRPr lang="en-US"/>
        </a:p>
      </dgm:t>
    </dgm:pt>
    <dgm:pt modelId="{7DC82571-2005-4D2B-9433-B4DE38F9886F}">
      <dgm:prSet phldrT="[Text]"/>
      <dgm:spPr/>
      <dgm:t>
        <a:bodyPr/>
        <a:lstStyle/>
        <a:p>
          <a:r>
            <a:rPr lang="en-US" dirty="0" err="1" smtClean="0"/>
            <a:t>Aturan</a:t>
          </a:r>
          <a:r>
            <a:rPr lang="en-US" dirty="0" smtClean="0"/>
            <a:t> </a:t>
          </a:r>
          <a:r>
            <a:rPr lang="en-US" dirty="0" err="1" smtClean="0"/>
            <a:t>bendera</a:t>
          </a:r>
          <a:r>
            <a:rPr lang="en-US" dirty="0" smtClean="0"/>
            <a:t> </a:t>
          </a:r>
          <a:r>
            <a:rPr lang="en-US" dirty="0" err="1" smtClean="0"/>
            <a:t>negara</a:t>
          </a:r>
          <a:r>
            <a:rPr lang="en-US" dirty="0" smtClean="0"/>
            <a:t>, </a:t>
          </a:r>
          <a:r>
            <a:rPr lang="en-US" dirty="0" err="1" smtClean="0"/>
            <a:t>bahasa</a:t>
          </a:r>
          <a:r>
            <a:rPr lang="en-US" dirty="0" smtClean="0"/>
            <a:t> </a:t>
          </a:r>
          <a:r>
            <a:rPr lang="en-US" dirty="0" err="1" smtClean="0"/>
            <a:t>negara</a:t>
          </a:r>
          <a:r>
            <a:rPr lang="en-US" dirty="0" smtClean="0"/>
            <a:t>, </a:t>
          </a:r>
          <a:r>
            <a:rPr lang="en-US" dirty="0" err="1" smtClean="0"/>
            <a:t>lambang</a:t>
          </a:r>
          <a:r>
            <a:rPr lang="en-US" dirty="0" smtClean="0"/>
            <a:t> </a:t>
          </a:r>
          <a:r>
            <a:rPr lang="en-US" dirty="0" err="1" smtClean="0"/>
            <a:t>negara</a:t>
          </a:r>
          <a:r>
            <a:rPr lang="en-US" dirty="0" smtClean="0"/>
            <a:t>, </a:t>
          </a:r>
          <a:r>
            <a:rPr lang="en-US" dirty="0" err="1" smtClean="0"/>
            <a:t>dan</a:t>
          </a:r>
          <a:r>
            <a:rPr lang="en-US" dirty="0" smtClean="0"/>
            <a:t> </a:t>
          </a:r>
          <a:r>
            <a:rPr lang="en-US" dirty="0" err="1" smtClean="0"/>
            <a:t>lagu</a:t>
          </a:r>
          <a:r>
            <a:rPr lang="en-US" dirty="0" smtClean="0"/>
            <a:t> </a:t>
          </a:r>
          <a:r>
            <a:rPr lang="en-US" dirty="0" err="1" smtClean="0"/>
            <a:t>kebangsaan</a:t>
          </a:r>
          <a:r>
            <a:rPr lang="en-US" dirty="0" smtClean="0"/>
            <a:t> …. </a:t>
          </a:r>
          <a:r>
            <a:rPr lang="en-US" dirty="0" err="1" smtClean="0"/>
            <a:t>Pasal</a:t>
          </a:r>
          <a:r>
            <a:rPr lang="en-US" dirty="0" smtClean="0"/>
            <a:t> 35, </a:t>
          </a:r>
          <a:r>
            <a:rPr lang="en-US" dirty="0" err="1" smtClean="0"/>
            <a:t>Pasal</a:t>
          </a:r>
          <a:r>
            <a:rPr lang="en-US" dirty="0" smtClean="0"/>
            <a:t> 36, </a:t>
          </a:r>
          <a:r>
            <a:rPr lang="en-US" dirty="0" err="1" smtClean="0"/>
            <a:t>Pasal</a:t>
          </a:r>
          <a:r>
            <a:rPr lang="en-US" dirty="0" smtClean="0"/>
            <a:t> 36 A </a:t>
          </a:r>
          <a:r>
            <a:rPr lang="en-US" dirty="0" err="1" smtClean="0"/>
            <a:t>dan</a:t>
          </a:r>
          <a:r>
            <a:rPr lang="en-US" dirty="0" smtClean="0"/>
            <a:t> </a:t>
          </a:r>
          <a:r>
            <a:rPr lang="en-US" dirty="0" err="1" smtClean="0"/>
            <a:t>Pasal</a:t>
          </a:r>
          <a:r>
            <a:rPr lang="en-US" dirty="0" smtClean="0"/>
            <a:t> 36 B. </a:t>
          </a:r>
          <a:endParaRPr lang="en-US" dirty="0"/>
        </a:p>
      </dgm:t>
    </dgm:pt>
    <dgm:pt modelId="{6A148FCD-9A45-458D-89C0-6532700A11EB}" type="parTrans" cxnId="{6F833709-47A3-4559-B9DE-94DCD5A3BCD7}">
      <dgm:prSet/>
      <dgm:spPr/>
      <dgm:t>
        <a:bodyPr/>
        <a:lstStyle/>
        <a:p>
          <a:endParaRPr lang="en-US"/>
        </a:p>
      </dgm:t>
    </dgm:pt>
    <dgm:pt modelId="{7CC5114A-3D69-419C-A4C2-575B18442EFE}" type="sibTrans" cxnId="{6F833709-47A3-4559-B9DE-94DCD5A3BCD7}">
      <dgm:prSet/>
      <dgm:spPr/>
      <dgm:t>
        <a:bodyPr/>
        <a:lstStyle/>
        <a:p>
          <a:endParaRPr lang="en-US"/>
        </a:p>
      </dgm:t>
    </dgm:pt>
    <dgm:pt modelId="{6CC2702B-C9EB-493B-8AFB-CD2DD47A9BFA}" type="pres">
      <dgm:prSet presAssocID="{39D8BA8F-CDFD-426F-A415-8AF8BE898034}" presName="Name0" presStyleCnt="0">
        <dgm:presLayoutVars>
          <dgm:resizeHandles/>
        </dgm:presLayoutVars>
      </dgm:prSet>
      <dgm:spPr/>
    </dgm:pt>
    <dgm:pt modelId="{16C34940-466D-47ED-A641-2BA08AC3F984}" type="pres">
      <dgm:prSet presAssocID="{B972E4DC-E715-42C1-8364-40CE6C220D17}" presName="text" presStyleLbl="node1" presStyleIdx="0" presStyleCnt="3" custScaleX="242794">
        <dgm:presLayoutVars>
          <dgm:bulletEnabled val="1"/>
        </dgm:presLayoutVars>
      </dgm:prSet>
      <dgm:spPr/>
      <dgm:t>
        <a:bodyPr/>
        <a:lstStyle/>
        <a:p>
          <a:endParaRPr lang="en-US"/>
        </a:p>
      </dgm:t>
    </dgm:pt>
    <dgm:pt modelId="{4C1CAE39-66DB-454A-9041-D356BE4D22AE}" type="pres">
      <dgm:prSet presAssocID="{E71D2BBF-69FC-4E9F-AEF7-6ACE94310AAE}" presName="space" presStyleCnt="0"/>
      <dgm:spPr/>
    </dgm:pt>
    <dgm:pt modelId="{78C06C83-DF86-48EF-862B-20C9C5D4B486}" type="pres">
      <dgm:prSet presAssocID="{5E1B5AEF-AA34-4C25-9C5E-118B88596053}" presName="text" presStyleLbl="node1" presStyleIdx="1" presStyleCnt="3" custScaleX="103188">
        <dgm:presLayoutVars>
          <dgm:bulletEnabled val="1"/>
        </dgm:presLayoutVars>
      </dgm:prSet>
      <dgm:spPr/>
      <dgm:t>
        <a:bodyPr/>
        <a:lstStyle/>
        <a:p>
          <a:endParaRPr lang="en-US"/>
        </a:p>
      </dgm:t>
    </dgm:pt>
    <dgm:pt modelId="{114173F2-9EF2-4671-9A6E-492C6A1EBF49}" type="pres">
      <dgm:prSet presAssocID="{780E4E23-D11A-4510-825E-A9C0F2D49C5C}" presName="space" presStyleCnt="0"/>
      <dgm:spPr/>
    </dgm:pt>
    <dgm:pt modelId="{1437CF87-7D96-452E-BDF9-D67B9FF5A507}" type="pres">
      <dgm:prSet presAssocID="{7DC82571-2005-4D2B-9433-B4DE38F9886F}" presName="text" presStyleLbl="node1" presStyleIdx="2" presStyleCnt="3" custScaleX="284655">
        <dgm:presLayoutVars>
          <dgm:bulletEnabled val="1"/>
        </dgm:presLayoutVars>
      </dgm:prSet>
      <dgm:spPr/>
      <dgm:t>
        <a:bodyPr/>
        <a:lstStyle/>
        <a:p>
          <a:endParaRPr lang="en-US"/>
        </a:p>
      </dgm:t>
    </dgm:pt>
  </dgm:ptLst>
  <dgm:cxnLst>
    <dgm:cxn modelId="{D9268515-D2FD-4A89-AABC-8A56423C5709}" type="presOf" srcId="{7DC82571-2005-4D2B-9433-B4DE38F9886F}" destId="{1437CF87-7D96-452E-BDF9-D67B9FF5A507}" srcOrd="0" destOrd="0" presId="urn:diagrams.loki3.com/VaryingWidthList"/>
    <dgm:cxn modelId="{F6DC4FF8-2E92-4025-9B5F-FFAFE40A540E}" type="presOf" srcId="{5E1B5AEF-AA34-4C25-9C5E-118B88596053}" destId="{78C06C83-DF86-48EF-862B-20C9C5D4B486}" srcOrd="0" destOrd="0" presId="urn:diagrams.loki3.com/VaryingWidthList"/>
    <dgm:cxn modelId="{6F833709-47A3-4559-B9DE-94DCD5A3BCD7}" srcId="{39D8BA8F-CDFD-426F-A415-8AF8BE898034}" destId="{7DC82571-2005-4D2B-9433-B4DE38F9886F}" srcOrd="2" destOrd="0" parTransId="{6A148FCD-9A45-458D-89C0-6532700A11EB}" sibTransId="{7CC5114A-3D69-419C-A4C2-575B18442EFE}"/>
    <dgm:cxn modelId="{21174BE2-0EC8-441D-B2F1-B01BA10E1680}" srcId="{39D8BA8F-CDFD-426F-A415-8AF8BE898034}" destId="{5E1B5AEF-AA34-4C25-9C5E-118B88596053}" srcOrd="1" destOrd="0" parTransId="{401C8934-38EE-441C-AB5F-0D76CCA27A4B}" sibTransId="{780E4E23-D11A-4510-825E-A9C0F2D49C5C}"/>
    <dgm:cxn modelId="{4702C2DB-6152-4AB3-885E-04F531C0343E}" type="presOf" srcId="{B972E4DC-E715-42C1-8364-40CE6C220D17}" destId="{16C34940-466D-47ED-A641-2BA08AC3F984}" srcOrd="0" destOrd="0" presId="urn:diagrams.loki3.com/VaryingWidthList"/>
    <dgm:cxn modelId="{FE254D58-8B68-469C-BC2B-38E6F5B30370}" type="presOf" srcId="{39D8BA8F-CDFD-426F-A415-8AF8BE898034}" destId="{6CC2702B-C9EB-493B-8AFB-CD2DD47A9BFA}" srcOrd="0" destOrd="0" presId="urn:diagrams.loki3.com/VaryingWidthList"/>
    <dgm:cxn modelId="{76D11021-4FD0-4049-AE40-259F402F9434}" srcId="{39D8BA8F-CDFD-426F-A415-8AF8BE898034}" destId="{B972E4DC-E715-42C1-8364-40CE6C220D17}" srcOrd="0" destOrd="0" parTransId="{EC6945AA-1226-4759-84B8-FAA5E1DAB325}" sibTransId="{E71D2BBF-69FC-4E9F-AEF7-6ACE94310AAE}"/>
    <dgm:cxn modelId="{235CBC65-C68D-4257-9510-8CD5BA575C7D}" type="presParOf" srcId="{6CC2702B-C9EB-493B-8AFB-CD2DD47A9BFA}" destId="{16C34940-466D-47ED-A641-2BA08AC3F984}" srcOrd="0" destOrd="0" presId="urn:diagrams.loki3.com/VaryingWidthList"/>
    <dgm:cxn modelId="{8CE209A2-F543-47B1-A23D-357A126D76A0}" type="presParOf" srcId="{6CC2702B-C9EB-493B-8AFB-CD2DD47A9BFA}" destId="{4C1CAE39-66DB-454A-9041-D356BE4D22AE}" srcOrd="1" destOrd="0" presId="urn:diagrams.loki3.com/VaryingWidthList"/>
    <dgm:cxn modelId="{5C508FF7-D823-41A0-A53D-7E25442E47ED}" type="presParOf" srcId="{6CC2702B-C9EB-493B-8AFB-CD2DD47A9BFA}" destId="{78C06C83-DF86-48EF-862B-20C9C5D4B486}" srcOrd="2" destOrd="0" presId="urn:diagrams.loki3.com/VaryingWidthList"/>
    <dgm:cxn modelId="{145575A5-8ACE-4FB6-947F-CF03FCA72D6B}" type="presParOf" srcId="{6CC2702B-C9EB-493B-8AFB-CD2DD47A9BFA}" destId="{114173F2-9EF2-4671-9A6E-492C6A1EBF49}" srcOrd="3" destOrd="0" presId="urn:diagrams.loki3.com/VaryingWidthList"/>
    <dgm:cxn modelId="{9993FC5F-D610-4E56-8CAE-0B1E5576D455}" type="presParOf" srcId="{6CC2702B-C9EB-493B-8AFB-CD2DD47A9BFA}" destId="{1437CF87-7D96-452E-BDF9-D67B9FF5A507}"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BB505F-E133-4979-A700-E471575FCF3F}">
      <dsp:nvSpPr>
        <dsp:cNvPr id="0" name=""/>
        <dsp:cNvSpPr/>
      </dsp:nvSpPr>
      <dsp:spPr>
        <a:xfrm>
          <a:off x="0" y="454087"/>
          <a:ext cx="7844584" cy="604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A51353-097B-4A83-BC1C-A8E3F5DB3FC6}">
      <dsp:nvSpPr>
        <dsp:cNvPr id="0" name=""/>
        <dsp:cNvSpPr/>
      </dsp:nvSpPr>
      <dsp:spPr>
        <a:xfrm>
          <a:off x="392229" y="99847"/>
          <a:ext cx="6378752" cy="7084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555" tIns="0" rIns="207555" bIns="0" numCol="1" spcCol="1270" anchor="ctr" anchorCtr="0">
          <a:noAutofit/>
        </a:bodyPr>
        <a:lstStyle/>
        <a:p>
          <a:pPr marL="292100" lvl="0" indent="-292100" algn="l" defTabSz="889000">
            <a:lnSpc>
              <a:spcPct val="90000"/>
            </a:lnSpc>
            <a:spcBef>
              <a:spcPct val="0"/>
            </a:spcBef>
            <a:spcAft>
              <a:spcPct val="35000"/>
            </a:spcAft>
            <a:tabLst/>
          </a:pPr>
          <a:r>
            <a:rPr lang="en-US" sz="2000" kern="1200" dirty="0" smtClean="0"/>
            <a:t>1. </a:t>
          </a:r>
          <a:r>
            <a:rPr lang="en-US" sz="2000" kern="1200" dirty="0" err="1" smtClean="0"/>
            <a:t>Ketuhanan</a:t>
          </a:r>
          <a:r>
            <a:rPr lang="en-US" sz="2000" kern="1200" dirty="0" smtClean="0"/>
            <a:t> </a:t>
          </a:r>
          <a:r>
            <a:rPr lang="en-US" sz="2000" kern="1200" dirty="0" err="1" smtClean="0"/>
            <a:t>dengan</a:t>
          </a:r>
          <a:r>
            <a:rPr lang="en-US" sz="2000" kern="1200" dirty="0" smtClean="0"/>
            <a:t> </a:t>
          </a:r>
          <a:r>
            <a:rPr lang="en-US" sz="2000" kern="1200" dirty="0" err="1" smtClean="0"/>
            <a:t>kewajiban</a:t>
          </a:r>
          <a:r>
            <a:rPr lang="en-US" sz="2000" kern="1200" dirty="0" smtClean="0"/>
            <a:t> </a:t>
          </a:r>
          <a:r>
            <a:rPr lang="en-US" sz="2000" kern="1200" dirty="0" err="1" smtClean="0"/>
            <a:t>menjalankan</a:t>
          </a:r>
          <a:r>
            <a:rPr lang="en-US" sz="2000" kern="1200" dirty="0" smtClean="0"/>
            <a:t> </a:t>
          </a:r>
          <a:r>
            <a:rPr lang="en-US" sz="2000" kern="1200" dirty="0" err="1" smtClean="0"/>
            <a:t>syari’at</a:t>
          </a:r>
          <a:r>
            <a:rPr lang="en-US" sz="2000" kern="1200" dirty="0" smtClean="0"/>
            <a:t> Islam </a:t>
          </a:r>
          <a:r>
            <a:rPr lang="en-US" sz="2000" kern="1200" dirty="0" err="1" smtClean="0"/>
            <a:t>bagi</a:t>
          </a:r>
          <a:r>
            <a:rPr lang="en-US" sz="2000" kern="1200" dirty="0" smtClean="0"/>
            <a:t> </a:t>
          </a:r>
          <a:r>
            <a:rPr lang="en-US" sz="2000" kern="1200" dirty="0" err="1" smtClean="0"/>
            <a:t>pemeluk-pemeluknya</a:t>
          </a:r>
          <a:endParaRPr lang="en-US" sz="2000" kern="1200" dirty="0"/>
        </a:p>
      </dsp:txBody>
      <dsp:txXfrm>
        <a:off x="426814" y="134432"/>
        <a:ext cx="6309582" cy="639310"/>
      </dsp:txXfrm>
    </dsp:sp>
    <dsp:sp modelId="{F47A64A8-98A3-41E5-97F3-B366CF905B49}">
      <dsp:nvSpPr>
        <dsp:cNvPr id="0" name=""/>
        <dsp:cNvSpPr/>
      </dsp:nvSpPr>
      <dsp:spPr>
        <a:xfrm>
          <a:off x="0" y="1542727"/>
          <a:ext cx="7844584" cy="604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4F5320-2D6B-4C19-8660-1569A6458D99}">
      <dsp:nvSpPr>
        <dsp:cNvPr id="0" name=""/>
        <dsp:cNvSpPr/>
      </dsp:nvSpPr>
      <dsp:spPr>
        <a:xfrm>
          <a:off x="392229" y="1188487"/>
          <a:ext cx="6428228" cy="7084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555" tIns="0" rIns="207555" bIns="0" numCol="1" spcCol="1270" anchor="ctr" anchorCtr="0">
          <a:noAutofit/>
        </a:bodyPr>
        <a:lstStyle/>
        <a:p>
          <a:pPr lvl="0" algn="l" defTabSz="889000">
            <a:lnSpc>
              <a:spcPct val="90000"/>
            </a:lnSpc>
            <a:spcBef>
              <a:spcPct val="0"/>
            </a:spcBef>
            <a:spcAft>
              <a:spcPct val="35000"/>
            </a:spcAft>
          </a:pPr>
          <a:r>
            <a:rPr lang="en-US" sz="2000" kern="1200" dirty="0" smtClean="0"/>
            <a:t>2. </a:t>
          </a:r>
          <a:r>
            <a:rPr lang="en-US" sz="2000" kern="1200" dirty="0" err="1" smtClean="0"/>
            <a:t>Kemanusiaan</a:t>
          </a:r>
          <a:r>
            <a:rPr lang="en-US" sz="2000" kern="1200" dirty="0" smtClean="0"/>
            <a:t> yang </a:t>
          </a:r>
          <a:r>
            <a:rPr lang="en-US" sz="2000" kern="1200" dirty="0" err="1" smtClean="0"/>
            <a:t>adil</a:t>
          </a:r>
          <a:r>
            <a:rPr lang="en-US" sz="2000" kern="1200" dirty="0" smtClean="0"/>
            <a:t> </a:t>
          </a:r>
          <a:r>
            <a:rPr lang="en-US" sz="2000" kern="1200" dirty="0" err="1" smtClean="0"/>
            <a:t>dan</a:t>
          </a:r>
          <a:r>
            <a:rPr lang="en-US" sz="2000" kern="1200" dirty="0" smtClean="0"/>
            <a:t> </a:t>
          </a:r>
          <a:r>
            <a:rPr lang="en-US" sz="2000" kern="1200" dirty="0" err="1" smtClean="0"/>
            <a:t>beradab</a:t>
          </a:r>
          <a:r>
            <a:rPr lang="en-US" sz="2000" kern="1200" dirty="0" smtClean="0"/>
            <a:t> </a:t>
          </a:r>
          <a:endParaRPr lang="en-US" sz="2000" kern="1200" dirty="0"/>
        </a:p>
      </dsp:txBody>
      <dsp:txXfrm>
        <a:off x="426814" y="1223072"/>
        <a:ext cx="6359058" cy="639310"/>
      </dsp:txXfrm>
    </dsp:sp>
    <dsp:sp modelId="{246549FF-1B34-4A45-9293-582376241D35}">
      <dsp:nvSpPr>
        <dsp:cNvPr id="0" name=""/>
        <dsp:cNvSpPr/>
      </dsp:nvSpPr>
      <dsp:spPr>
        <a:xfrm>
          <a:off x="0" y="2631367"/>
          <a:ext cx="7844584" cy="604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C2BE1C-1C04-4BC9-BDFE-E9728C05302D}">
      <dsp:nvSpPr>
        <dsp:cNvPr id="0" name=""/>
        <dsp:cNvSpPr/>
      </dsp:nvSpPr>
      <dsp:spPr>
        <a:xfrm>
          <a:off x="392229" y="2277127"/>
          <a:ext cx="6378752" cy="7084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555" tIns="0" rIns="207555" bIns="0" numCol="1" spcCol="1270" anchor="ctr" anchorCtr="0">
          <a:noAutofit/>
        </a:bodyPr>
        <a:lstStyle/>
        <a:p>
          <a:pPr lvl="0" algn="l" defTabSz="889000">
            <a:lnSpc>
              <a:spcPct val="90000"/>
            </a:lnSpc>
            <a:spcBef>
              <a:spcPct val="0"/>
            </a:spcBef>
            <a:spcAft>
              <a:spcPct val="35000"/>
            </a:spcAft>
          </a:pPr>
          <a:r>
            <a:rPr lang="en-US" sz="2000" kern="1200" dirty="0" smtClean="0"/>
            <a:t>3. </a:t>
          </a:r>
          <a:r>
            <a:rPr lang="en-US" sz="2000" kern="1200" dirty="0" err="1" smtClean="0"/>
            <a:t>Persatuan</a:t>
          </a:r>
          <a:r>
            <a:rPr lang="en-US" sz="2000" kern="1200" dirty="0" smtClean="0"/>
            <a:t> Indonesia</a:t>
          </a:r>
          <a:endParaRPr lang="en-US" sz="2000" kern="1200" dirty="0"/>
        </a:p>
      </dsp:txBody>
      <dsp:txXfrm>
        <a:off x="426814" y="2311712"/>
        <a:ext cx="6309582" cy="639310"/>
      </dsp:txXfrm>
    </dsp:sp>
    <dsp:sp modelId="{3A65E5E2-BA3A-4D66-8CE9-FBCAB30C5338}">
      <dsp:nvSpPr>
        <dsp:cNvPr id="0" name=""/>
        <dsp:cNvSpPr/>
      </dsp:nvSpPr>
      <dsp:spPr>
        <a:xfrm>
          <a:off x="0" y="3720007"/>
          <a:ext cx="7844584" cy="604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506C96-DD9D-4FF4-9331-42295A111022}">
      <dsp:nvSpPr>
        <dsp:cNvPr id="0" name=""/>
        <dsp:cNvSpPr/>
      </dsp:nvSpPr>
      <dsp:spPr>
        <a:xfrm>
          <a:off x="392229" y="3365767"/>
          <a:ext cx="6374469" cy="7084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555" tIns="0" rIns="207555" bIns="0" numCol="1" spcCol="1270" anchor="ctr" anchorCtr="0">
          <a:noAutofit/>
        </a:bodyPr>
        <a:lstStyle/>
        <a:p>
          <a:pPr marL="287338" lvl="0" indent="-287338" algn="l" defTabSz="889000">
            <a:lnSpc>
              <a:spcPct val="90000"/>
            </a:lnSpc>
            <a:spcBef>
              <a:spcPct val="0"/>
            </a:spcBef>
            <a:spcAft>
              <a:spcPct val="35000"/>
            </a:spcAft>
          </a:pPr>
          <a:r>
            <a:rPr lang="en-US" sz="2000" kern="1200" dirty="0" smtClean="0"/>
            <a:t>4. </a:t>
          </a:r>
          <a:r>
            <a:rPr lang="en-US" sz="2000" kern="1200" dirty="0" err="1" smtClean="0"/>
            <a:t>Kerakyatan</a:t>
          </a:r>
          <a:r>
            <a:rPr lang="en-US" sz="2000" kern="1200" dirty="0" smtClean="0"/>
            <a:t> yang </a:t>
          </a:r>
          <a:r>
            <a:rPr lang="en-US" sz="2000" kern="1200" dirty="0" err="1" smtClean="0"/>
            <a:t>dipimpin</a:t>
          </a:r>
          <a:r>
            <a:rPr lang="en-US" sz="2000" kern="1200" dirty="0" smtClean="0"/>
            <a:t> </a:t>
          </a:r>
          <a:r>
            <a:rPr lang="en-US" sz="2000" kern="1200" dirty="0" err="1" smtClean="0"/>
            <a:t>oleh</a:t>
          </a:r>
          <a:r>
            <a:rPr lang="en-US" sz="2000" kern="1200" dirty="0" smtClean="0"/>
            <a:t> </a:t>
          </a:r>
          <a:r>
            <a:rPr lang="en-US" sz="2000" kern="1200" dirty="0" err="1" smtClean="0"/>
            <a:t>hikmat</a:t>
          </a:r>
          <a:r>
            <a:rPr lang="en-US" sz="2000" kern="1200" dirty="0" smtClean="0"/>
            <a:t> </a:t>
          </a:r>
          <a:r>
            <a:rPr lang="en-US" sz="2000" kern="1200" dirty="0" err="1" smtClean="0"/>
            <a:t>kebijaksanaan</a:t>
          </a:r>
          <a:r>
            <a:rPr lang="en-US" sz="2000" kern="1200" dirty="0" smtClean="0"/>
            <a:t> </a:t>
          </a:r>
          <a:r>
            <a:rPr lang="en-US" sz="2000" kern="1200" dirty="0" err="1" smtClean="0"/>
            <a:t>dalam</a:t>
          </a:r>
          <a:r>
            <a:rPr lang="en-US" sz="2000" kern="1200" dirty="0" smtClean="0"/>
            <a:t> </a:t>
          </a:r>
          <a:r>
            <a:rPr lang="en-US" sz="2000" kern="1200" dirty="0" err="1" smtClean="0"/>
            <a:t>permusyawaratan</a:t>
          </a:r>
          <a:r>
            <a:rPr lang="en-US" sz="2000" kern="1200" dirty="0" smtClean="0"/>
            <a:t> </a:t>
          </a:r>
          <a:r>
            <a:rPr lang="en-US" sz="2000" kern="1200" dirty="0" err="1" smtClean="0"/>
            <a:t>perwakilan</a:t>
          </a:r>
          <a:r>
            <a:rPr lang="en-US" sz="2000" kern="1200" dirty="0" smtClean="0"/>
            <a:t> </a:t>
          </a:r>
          <a:endParaRPr lang="en-US" sz="2000" kern="1200" dirty="0"/>
        </a:p>
      </dsp:txBody>
      <dsp:txXfrm>
        <a:off x="426814" y="3400352"/>
        <a:ext cx="6305299" cy="639310"/>
      </dsp:txXfrm>
    </dsp:sp>
    <dsp:sp modelId="{E03DA244-1365-4112-9931-02004E344040}">
      <dsp:nvSpPr>
        <dsp:cNvPr id="0" name=""/>
        <dsp:cNvSpPr/>
      </dsp:nvSpPr>
      <dsp:spPr>
        <a:xfrm>
          <a:off x="0" y="4808647"/>
          <a:ext cx="7844584" cy="604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B2E9E0-B5D5-4CB8-B172-E2ABED6BEC6D}">
      <dsp:nvSpPr>
        <dsp:cNvPr id="0" name=""/>
        <dsp:cNvSpPr/>
      </dsp:nvSpPr>
      <dsp:spPr>
        <a:xfrm>
          <a:off x="392229" y="4454406"/>
          <a:ext cx="6459418" cy="7084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555" tIns="0" rIns="207555" bIns="0" numCol="1" spcCol="1270" anchor="ctr" anchorCtr="0">
          <a:noAutofit/>
        </a:bodyPr>
        <a:lstStyle/>
        <a:p>
          <a:pPr lvl="0" algn="l" defTabSz="889000">
            <a:lnSpc>
              <a:spcPct val="90000"/>
            </a:lnSpc>
            <a:spcBef>
              <a:spcPct val="0"/>
            </a:spcBef>
            <a:spcAft>
              <a:spcPct val="35000"/>
            </a:spcAft>
          </a:pPr>
          <a:r>
            <a:rPr lang="en-US" sz="2000" kern="1200" dirty="0" smtClean="0"/>
            <a:t>5. </a:t>
          </a:r>
          <a:r>
            <a:rPr lang="en-US" sz="2000" kern="1200" dirty="0" err="1" smtClean="0"/>
            <a:t>Keadilan</a:t>
          </a:r>
          <a:r>
            <a:rPr lang="en-US" sz="2000" kern="1200" dirty="0" smtClean="0"/>
            <a:t> </a:t>
          </a:r>
          <a:r>
            <a:rPr lang="en-US" sz="2000" kern="1200" dirty="0" err="1" smtClean="0"/>
            <a:t>sosial</a:t>
          </a:r>
          <a:r>
            <a:rPr lang="en-US" sz="2000" kern="1200" dirty="0" smtClean="0"/>
            <a:t> </a:t>
          </a:r>
          <a:r>
            <a:rPr lang="en-US" sz="2000" kern="1200" dirty="0" err="1" smtClean="0"/>
            <a:t>bagi</a:t>
          </a:r>
          <a:r>
            <a:rPr lang="en-US" sz="2000" kern="1200" dirty="0" smtClean="0"/>
            <a:t> </a:t>
          </a:r>
          <a:r>
            <a:rPr lang="en-US" sz="2000" kern="1200" dirty="0" err="1" smtClean="0"/>
            <a:t>seluruh</a:t>
          </a:r>
          <a:r>
            <a:rPr lang="en-US" sz="2000" kern="1200" dirty="0" smtClean="0"/>
            <a:t> </a:t>
          </a:r>
          <a:r>
            <a:rPr lang="en-US" sz="2000" kern="1200" dirty="0" err="1" smtClean="0"/>
            <a:t>rakyat</a:t>
          </a:r>
          <a:r>
            <a:rPr lang="en-US" sz="2000" kern="1200" dirty="0" smtClean="0"/>
            <a:t> Indonesia  </a:t>
          </a:r>
          <a:endParaRPr lang="en-US" sz="2000" kern="1200" dirty="0"/>
        </a:p>
      </dsp:txBody>
      <dsp:txXfrm>
        <a:off x="426814" y="4488991"/>
        <a:ext cx="6390248" cy="639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162D20-B1D8-454D-B83F-BED9A6B879B5}">
      <dsp:nvSpPr>
        <dsp:cNvPr id="0" name=""/>
        <dsp:cNvSpPr/>
      </dsp:nvSpPr>
      <dsp:spPr>
        <a:xfrm>
          <a:off x="2576259" y="0"/>
          <a:ext cx="2576259" cy="1478507"/>
        </a:xfrm>
        <a:prstGeom prst="trapezoid">
          <a:avLst>
            <a:gd name="adj" fmla="val 87124"/>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smtClean="0">
            <a:solidFill>
              <a:schemeClr val="bg1"/>
            </a:solidFill>
          </a:endParaRPr>
        </a:p>
        <a:p>
          <a:pPr lvl="0" algn="ctr" defTabSz="889000">
            <a:lnSpc>
              <a:spcPct val="90000"/>
            </a:lnSpc>
            <a:spcBef>
              <a:spcPct val="0"/>
            </a:spcBef>
            <a:spcAft>
              <a:spcPct val="35000"/>
            </a:spcAft>
          </a:pPr>
          <a:r>
            <a:rPr lang="en-US" sz="2000" kern="1200" dirty="0" smtClean="0">
              <a:solidFill>
                <a:schemeClr val="bg1"/>
              </a:solidFill>
            </a:rPr>
            <a:t>PEMBUKAAN</a:t>
          </a:r>
          <a:endParaRPr lang="en-US" sz="2000" kern="1200" dirty="0">
            <a:solidFill>
              <a:schemeClr val="bg1"/>
            </a:solidFill>
          </a:endParaRPr>
        </a:p>
      </dsp:txBody>
      <dsp:txXfrm>
        <a:off x="2576259" y="0"/>
        <a:ext cx="2576259" cy="1478507"/>
      </dsp:txXfrm>
    </dsp:sp>
    <dsp:sp modelId="{C68DE472-4E77-4A92-8A1A-0AF1C6AC017A}">
      <dsp:nvSpPr>
        <dsp:cNvPr id="0" name=""/>
        <dsp:cNvSpPr/>
      </dsp:nvSpPr>
      <dsp:spPr>
        <a:xfrm>
          <a:off x="1288129" y="1478507"/>
          <a:ext cx="5152519" cy="1478507"/>
        </a:xfrm>
        <a:prstGeom prst="trapezoid">
          <a:avLst>
            <a:gd name="adj" fmla="val 87124"/>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bg1"/>
              </a:solidFill>
            </a:rPr>
            <a:t>BATANG TUBUH</a:t>
          </a:r>
        </a:p>
        <a:p>
          <a:pPr lvl="0" algn="ctr" defTabSz="1066800">
            <a:lnSpc>
              <a:spcPct val="90000"/>
            </a:lnSpc>
            <a:spcBef>
              <a:spcPct val="0"/>
            </a:spcBef>
            <a:spcAft>
              <a:spcPct val="35000"/>
            </a:spcAft>
          </a:pPr>
          <a:r>
            <a:rPr lang="en-US" sz="2400" kern="1200" dirty="0" smtClean="0">
              <a:solidFill>
                <a:schemeClr val="bg1"/>
              </a:solidFill>
            </a:rPr>
            <a:t> UUD 1945</a:t>
          </a:r>
          <a:endParaRPr lang="en-US" sz="2400" kern="1200" dirty="0">
            <a:solidFill>
              <a:schemeClr val="bg1"/>
            </a:solidFill>
          </a:endParaRPr>
        </a:p>
      </dsp:txBody>
      <dsp:txXfrm>
        <a:off x="2189820" y="1478507"/>
        <a:ext cx="3349137" cy="1478507"/>
      </dsp:txXfrm>
    </dsp:sp>
    <dsp:sp modelId="{2888D261-84CB-4230-BD88-B8CDB999EEF2}">
      <dsp:nvSpPr>
        <dsp:cNvPr id="0" name=""/>
        <dsp:cNvSpPr/>
      </dsp:nvSpPr>
      <dsp:spPr>
        <a:xfrm>
          <a:off x="0" y="2957014"/>
          <a:ext cx="7728779" cy="1478507"/>
        </a:xfrm>
        <a:prstGeom prst="trapezoid">
          <a:avLst>
            <a:gd name="adj" fmla="val 87124"/>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solidFill>
                <a:schemeClr val="bg1"/>
              </a:solidFill>
            </a:rPr>
            <a:t>RAKYAT</a:t>
          </a:r>
          <a:endParaRPr lang="en-US" sz="3600" kern="1200" dirty="0">
            <a:solidFill>
              <a:schemeClr val="bg1"/>
            </a:solidFill>
          </a:endParaRPr>
        </a:p>
      </dsp:txBody>
      <dsp:txXfrm>
        <a:off x="1352536" y="2957014"/>
        <a:ext cx="5023706" cy="14785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34940-466D-47ED-A641-2BA08AC3F984}">
      <dsp:nvSpPr>
        <dsp:cNvPr id="0" name=""/>
        <dsp:cNvSpPr/>
      </dsp:nvSpPr>
      <dsp:spPr>
        <a:xfrm>
          <a:off x="1" y="1729"/>
          <a:ext cx="7429496" cy="114137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dirty="0" err="1" smtClean="0"/>
            <a:t>Sistem</a:t>
          </a:r>
          <a:r>
            <a:rPr lang="en-US" sz="2000" kern="1200" dirty="0" smtClean="0"/>
            <a:t> </a:t>
          </a:r>
          <a:r>
            <a:rPr lang="en-US" sz="2000" kern="1200" dirty="0" err="1" smtClean="0"/>
            <a:t>pemerintahan</a:t>
          </a:r>
          <a:r>
            <a:rPr lang="en-US" sz="2000" kern="1200" dirty="0" smtClean="0"/>
            <a:t> </a:t>
          </a:r>
          <a:r>
            <a:rPr lang="en-US" sz="2000" kern="1200" dirty="0" err="1" smtClean="0"/>
            <a:t>negara</a:t>
          </a:r>
          <a:r>
            <a:rPr lang="en-US" sz="2000" kern="1200" dirty="0" smtClean="0"/>
            <a:t> </a:t>
          </a:r>
          <a:r>
            <a:rPr lang="en-US" sz="2000" kern="1200" dirty="0" err="1" smtClean="0"/>
            <a:t>dan</a:t>
          </a:r>
          <a:r>
            <a:rPr lang="en-US" sz="2000" kern="1200" dirty="0" smtClean="0"/>
            <a:t> </a:t>
          </a:r>
          <a:r>
            <a:rPr lang="en-US" sz="2000" kern="1200" dirty="0" err="1" smtClean="0"/>
            <a:t>kelembagaan</a:t>
          </a:r>
          <a:r>
            <a:rPr lang="en-US" sz="2000" kern="1200" dirty="0" smtClean="0"/>
            <a:t> Negara …. </a:t>
          </a:r>
          <a:r>
            <a:rPr lang="en-US" sz="2000" kern="1200" dirty="0" err="1" smtClean="0"/>
            <a:t>Pasal</a:t>
          </a:r>
          <a:r>
            <a:rPr lang="en-US" sz="2000" kern="1200" dirty="0" smtClean="0"/>
            <a:t> 1 </a:t>
          </a:r>
          <a:r>
            <a:rPr lang="en-US" sz="2000" kern="1200" dirty="0" err="1" smtClean="0"/>
            <a:t>ayat</a:t>
          </a:r>
          <a:r>
            <a:rPr lang="en-US" sz="2000" kern="1200" dirty="0" smtClean="0"/>
            <a:t> (3),  </a:t>
          </a:r>
          <a:r>
            <a:rPr lang="en-US" sz="2000" kern="1200" dirty="0" err="1" smtClean="0"/>
            <a:t>Pasal</a:t>
          </a:r>
          <a:r>
            <a:rPr lang="en-US" sz="2000" kern="1200" dirty="0" smtClean="0"/>
            <a:t> 3  </a:t>
          </a:r>
          <a:r>
            <a:rPr lang="en-US" sz="2000" kern="1200" dirty="0" err="1" smtClean="0"/>
            <a:t>ayat</a:t>
          </a:r>
          <a:r>
            <a:rPr lang="en-US" sz="2000" kern="1200" dirty="0" smtClean="0"/>
            <a:t> (1), (2), (3) </a:t>
          </a:r>
          <a:endParaRPr lang="en-US" sz="2000" kern="1200" dirty="0"/>
        </a:p>
      </dsp:txBody>
      <dsp:txXfrm>
        <a:off x="1" y="1729"/>
        <a:ext cx="7429496" cy="1141372"/>
      </dsp:txXfrm>
    </dsp:sp>
    <dsp:sp modelId="{78C06C83-DF86-48EF-862B-20C9C5D4B486}">
      <dsp:nvSpPr>
        <dsp:cNvPr id="0" name=""/>
        <dsp:cNvSpPr/>
      </dsp:nvSpPr>
      <dsp:spPr>
        <a:xfrm>
          <a:off x="0" y="1200169"/>
          <a:ext cx="7429500" cy="114137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dirty="0" err="1" smtClean="0"/>
            <a:t>Hubungan</a:t>
          </a:r>
          <a:r>
            <a:rPr lang="en-US" sz="2000" kern="1200" dirty="0" smtClean="0"/>
            <a:t> </a:t>
          </a:r>
          <a:r>
            <a:rPr lang="en-US" sz="2000" kern="1200" dirty="0" err="1" smtClean="0"/>
            <a:t>antara</a:t>
          </a:r>
          <a:r>
            <a:rPr lang="en-US" sz="2000" kern="1200" dirty="0" smtClean="0"/>
            <a:t> </a:t>
          </a:r>
          <a:r>
            <a:rPr lang="en-US" sz="2000" kern="1200" dirty="0" err="1" smtClean="0"/>
            <a:t>negara</a:t>
          </a:r>
          <a:r>
            <a:rPr lang="en-US" sz="2000" kern="1200" dirty="0" smtClean="0"/>
            <a:t> </a:t>
          </a:r>
          <a:r>
            <a:rPr lang="en-US" sz="2000" kern="1200" dirty="0" err="1" smtClean="0"/>
            <a:t>dan</a:t>
          </a:r>
          <a:r>
            <a:rPr lang="en-US" sz="2000" kern="1200" dirty="0" smtClean="0"/>
            <a:t> </a:t>
          </a:r>
          <a:r>
            <a:rPr lang="en-US" sz="2000" kern="1200" dirty="0" err="1" smtClean="0"/>
            <a:t>penduduknya</a:t>
          </a:r>
          <a:r>
            <a:rPr lang="en-US" sz="2000" kern="1200" dirty="0" smtClean="0"/>
            <a:t> yang </a:t>
          </a:r>
          <a:r>
            <a:rPr lang="en-US" sz="2000" kern="1200" dirty="0" err="1" smtClean="0"/>
            <a:t>meliputi</a:t>
          </a:r>
          <a:r>
            <a:rPr lang="en-US" sz="2000" kern="1200" dirty="0" smtClean="0"/>
            <a:t> </a:t>
          </a:r>
          <a:r>
            <a:rPr lang="en-US" sz="2000" kern="1200" dirty="0" err="1" smtClean="0"/>
            <a:t>warga</a:t>
          </a:r>
          <a:r>
            <a:rPr lang="en-US" sz="2000" kern="1200" dirty="0" smtClean="0"/>
            <a:t> </a:t>
          </a:r>
          <a:r>
            <a:rPr lang="en-US" sz="2000" kern="1200" dirty="0" err="1" smtClean="0"/>
            <a:t>negara</a:t>
          </a:r>
          <a:r>
            <a:rPr lang="en-US" sz="2000" kern="1200" dirty="0" smtClean="0"/>
            <a:t>, agama, </a:t>
          </a:r>
          <a:r>
            <a:rPr lang="en-US" sz="2000" kern="1200" dirty="0" err="1" smtClean="0"/>
            <a:t>pertahanan</a:t>
          </a:r>
          <a:r>
            <a:rPr lang="en-US" sz="2000" kern="1200" dirty="0" smtClean="0"/>
            <a:t> </a:t>
          </a:r>
          <a:r>
            <a:rPr lang="en-US" sz="2000" kern="1200" dirty="0" err="1" smtClean="0"/>
            <a:t>negara</a:t>
          </a:r>
          <a:r>
            <a:rPr lang="en-US" sz="2000" kern="1200" dirty="0" smtClean="0"/>
            <a:t>, </a:t>
          </a:r>
          <a:r>
            <a:rPr lang="en-US" sz="2000" kern="1200" dirty="0" err="1" smtClean="0"/>
            <a:t>pendidikan</a:t>
          </a:r>
          <a:r>
            <a:rPr lang="en-US" sz="2000" kern="1200" dirty="0" smtClean="0"/>
            <a:t>, </a:t>
          </a:r>
          <a:r>
            <a:rPr lang="en-US" sz="2000" kern="1200" dirty="0" err="1" smtClean="0"/>
            <a:t>dan</a:t>
          </a:r>
          <a:r>
            <a:rPr lang="en-US" sz="2000" kern="1200" dirty="0" smtClean="0"/>
            <a:t> </a:t>
          </a:r>
          <a:r>
            <a:rPr lang="en-US" sz="2000" kern="1200" dirty="0" err="1" smtClean="0"/>
            <a:t>kesejahteraan</a:t>
          </a:r>
          <a:r>
            <a:rPr lang="en-US" sz="2000" kern="1200" dirty="0" smtClean="0"/>
            <a:t> </a:t>
          </a:r>
          <a:r>
            <a:rPr lang="en-US" sz="2000" kern="1200" dirty="0" err="1" smtClean="0"/>
            <a:t>sosial</a:t>
          </a:r>
          <a:r>
            <a:rPr lang="en-US" sz="2000" kern="1200" dirty="0" smtClean="0"/>
            <a:t> …. </a:t>
          </a:r>
          <a:r>
            <a:rPr lang="en-US" sz="2000" kern="1200" dirty="0" err="1" smtClean="0"/>
            <a:t>Pasal</a:t>
          </a:r>
          <a:r>
            <a:rPr lang="en-US" sz="2000" kern="1200" dirty="0" smtClean="0"/>
            <a:t> 26 </a:t>
          </a:r>
          <a:r>
            <a:rPr lang="en-US" sz="2000" kern="1200" dirty="0" err="1" smtClean="0"/>
            <a:t>ayat</a:t>
          </a:r>
          <a:r>
            <a:rPr lang="en-US" sz="2000" kern="1200" dirty="0" smtClean="0"/>
            <a:t> (2), </a:t>
          </a:r>
          <a:r>
            <a:rPr lang="en-US" sz="2000" kern="1200" dirty="0" err="1" smtClean="0"/>
            <a:t>Pasal</a:t>
          </a:r>
          <a:r>
            <a:rPr lang="en-US" sz="2000" kern="1200" dirty="0" smtClean="0"/>
            <a:t> 27 </a:t>
          </a:r>
          <a:r>
            <a:rPr lang="en-US" sz="2000" kern="1200" dirty="0" err="1" smtClean="0"/>
            <a:t>ayat</a:t>
          </a:r>
          <a:r>
            <a:rPr lang="en-US" sz="2000" kern="1200" dirty="0" smtClean="0"/>
            <a:t> (3), </a:t>
          </a:r>
          <a:r>
            <a:rPr lang="en-US" sz="2000" kern="1200" dirty="0" err="1" smtClean="0"/>
            <a:t>Pasal</a:t>
          </a:r>
          <a:r>
            <a:rPr lang="en-US" sz="2000" kern="1200" dirty="0" smtClean="0"/>
            <a:t> 29 </a:t>
          </a:r>
          <a:r>
            <a:rPr lang="en-US" sz="2000" kern="1200" dirty="0" err="1" smtClean="0"/>
            <a:t>ayat</a:t>
          </a:r>
          <a:r>
            <a:rPr lang="en-US" sz="2000" kern="1200" dirty="0" smtClean="0"/>
            <a:t> (2), </a:t>
          </a:r>
          <a:r>
            <a:rPr lang="en-US" sz="2000" kern="1200" dirty="0" err="1" smtClean="0"/>
            <a:t>Pasal</a:t>
          </a:r>
          <a:r>
            <a:rPr lang="en-US" sz="2000" kern="1200" dirty="0" smtClean="0"/>
            <a:t> 31 </a:t>
          </a:r>
          <a:r>
            <a:rPr lang="en-US" sz="2000" kern="1200" dirty="0" err="1" smtClean="0"/>
            <a:t>ayat</a:t>
          </a:r>
          <a:r>
            <a:rPr lang="en-US" sz="2000" kern="1200" dirty="0" smtClean="0"/>
            <a:t> (2) </a:t>
          </a:r>
          <a:r>
            <a:rPr lang="en-US" sz="2000" kern="1200" dirty="0" err="1" smtClean="0"/>
            <a:t>dan</a:t>
          </a:r>
          <a:r>
            <a:rPr lang="en-US" sz="2000" kern="1200" dirty="0" smtClean="0"/>
            <a:t> (3), </a:t>
          </a:r>
          <a:r>
            <a:rPr lang="en-US" sz="2000" kern="1200" dirty="0" err="1" smtClean="0"/>
            <a:t>Pasal</a:t>
          </a:r>
          <a:r>
            <a:rPr lang="en-US" sz="2000" kern="1200" dirty="0" smtClean="0"/>
            <a:t> 33 </a:t>
          </a:r>
          <a:r>
            <a:rPr lang="en-US" sz="2000" kern="1200" dirty="0" err="1" smtClean="0"/>
            <a:t>ayat</a:t>
          </a:r>
          <a:r>
            <a:rPr lang="en-US" sz="2000" kern="1200" dirty="0" smtClean="0"/>
            <a:t> (1), </a:t>
          </a:r>
          <a:r>
            <a:rPr lang="en-US" sz="2000" kern="1200" dirty="0" err="1" smtClean="0"/>
            <a:t>Pasal</a:t>
          </a:r>
          <a:r>
            <a:rPr lang="en-US" sz="2000" kern="1200" dirty="0" smtClean="0"/>
            <a:t> 34 </a:t>
          </a:r>
          <a:r>
            <a:rPr lang="en-US" sz="2000" kern="1200" dirty="0" err="1" smtClean="0"/>
            <a:t>ayat</a:t>
          </a:r>
          <a:r>
            <a:rPr lang="en-US" sz="2000" kern="1200" dirty="0" smtClean="0"/>
            <a:t> (2)</a:t>
          </a:r>
          <a:endParaRPr lang="en-US" sz="2000" kern="1200" dirty="0"/>
        </a:p>
      </dsp:txBody>
      <dsp:txXfrm>
        <a:off x="0" y="1200169"/>
        <a:ext cx="7429500" cy="1141372"/>
      </dsp:txXfrm>
    </dsp:sp>
    <dsp:sp modelId="{1437CF87-7D96-452E-BDF9-D67B9FF5A507}">
      <dsp:nvSpPr>
        <dsp:cNvPr id="0" name=""/>
        <dsp:cNvSpPr/>
      </dsp:nvSpPr>
      <dsp:spPr>
        <a:xfrm>
          <a:off x="0" y="2398610"/>
          <a:ext cx="7429500" cy="114137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dirty="0" err="1" smtClean="0"/>
            <a:t>Aturan</a:t>
          </a:r>
          <a:r>
            <a:rPr lang="en-US" sz="2000" kern="1200" dirty="0" smtClean="0"/>
            <a:t> </a:t>
          </a:r>
          <a:r>
            <a:rPr lang="en-US" sz="2000" kern="1200" dirty="0" err="1" smtClean="0"/>
            <a:t>bendera</a:t>
          </a:r>
          <a:r>
            <a:rPr lang="en-US" sz="2000" kern="1200" dirty="0" smtClean="0"/>
            <a:t> </a:t>
          </a:r>
          <a:r>
            <a:rPr lang="en-US" sz="2000" kern="1200" dirty="0" err="1" smtClean="0"/>
            <a:t>negara</a:t>
          </a:r>
          <a:r>
            <a:rPr lang="en-US" sz="2000" kern="1200" dirty="0" smtClean="0"/>
            <a:t>, </a:t>
          </a:r>
          <a:r>
            <a:rPr lang="en-US" sz="2000" kern="1200" dirty="0" err="1" smtClean="0"/>
            <a:t>bahasa</a:t>
          </a:r>
          <a:r>
            <a:rPr lang="en-US" sz="2000" kern="1200" dirty="0" smtClean="0"/>
            <a:t> </a:t>
          </a:r>
          <a:r>
            <a:rPr lang="en-US" sz="2000" kern="1200" dirty="0" err="1" smtClean="0"/>
            <a:t>negara</a:t>
          </a:r>
          <a:r>
            <a:rPr lang="en-US" sz="2000" kern="1200" dirty="0" smtClean="0"/>
            <a:t>, </a:t>
          </a:r>
          <a:r>
            <a:rPr lang="en-US" sz="2000" kern="1200" dirty="0" err="1" smtClean="0"/>
            <a:t>lambang</a:t>
          </a:r>
          <a:r>
            <a:rPr lang="en-US" sz="2000" kern="1200" dirty="0" smtClean="0"/>
            <a:t> </a:t>
          </a:r>
          <a:r>
            <a:rPr lang="en-US" sz="2000" kern="1200" dirty="0" err="1" smtClean="0"/>
            <a:t>negara</a:t>
          </a:r>
          <a:r>
            <a:rPr lang="en-US" sz="2000" kern="1200" dirty="0" smtClean="0"/>
            <a:t>, </a:t>
          </a:r>
          <a:r>
            <a:rPr lang="en-US" sz="2000" kern="1200" dirty="0" err="1" smtClean="0"/>
            <a:t>dan</a:t>
          </a:r>
          <a:r>
            <a:rPr lang="en-US" sz="2000" kern="1200" dirty="0" smtClean="0"/>
            <a:t> </a:t>
          </a:r>
          <a:r>
            <a:rPr lang="en-US" sz="2000" kern="1200" dirty="0" err="1" smtClean="0"/>
            <a:t>lagu</a:t>
          </a:r>
          <a:r>
            <a:rPr lang="en-US" sz="2000" kern="1200" dirty="0" smtClean="0"/>
            <a:t> </a:t>
          </a:r>
          <a:r>
            <a:rPr lang="en-US" sz="2000" kern="1200" dirty="0" err="1" smtClean="0"/>
            <a:t>kebangsaan</a:t>
          </a:r>
          <a:r>
            <a:rPr lang="en-US" sz="2000" kern="1200" dirty="0" smtClean="0"/>
            <a:t> …. </a:t>
          </a:r>
          <a:r>
            <a:rPr lang="en-US" sz="2000" kern="1200" dirty="0" err="1" smtClean="0"/>
            <a:t>Pasal</a:t>
          </a:r>
          <a:r>
            <a:rPr lang="en-US" sz="2000" kern="1200" dirty="0" smtClean="0"/>
            <a:t> 35, </a:t>
          </a:r>
          <a:r>
            <a:rPr lang="en-US" sz="2000" kern="1200" dirty="0" err="1" smtClean="0"/>
            <a:t>Pasal</a:t>
          </a:r>
          <a:r>
            <a:rPr lang="en-US" sz="2000" kern="1200" dirty="0" smtClean="0"/>
            <a:t> 36, </a:t>
          </a:r>
          <a:r>
            <a:rPr lang="en-US" sz="2000" kern="1200" dirty="0" err="1" smtClean="0"/>
            <a:t>Pasal</a:t>
          </a:r>
          <a:r>
            <a:rPr lang="en-US" sz="2000" kern="1200" dirty="0" smtClean="0"/>
            <a:t> 36 A </a:t>
          </a:r>
          <a:r>
            <a:rPr lang="en-US" sz="2000" kern="1200" dirty="0" err="1" smtClean="0"/>
            <a:t>dan</a:t>
          </a:r>
          <a:r>
            <a:rPr lang="en-US" sz="2000" kern="1200" dirty="0" smtClean="0"/>
            <a:t> </a:t>
          </a:r>
          <a:r>
            <a:rPr lang="en-US" sz="2000" kern="1200" dirty="0" err="1" smtClean="0"/>
            <a:t>Pasal</a:t>
          </a:r>
          <a:r>
            <a:rPr lang="en-US" sz="2000" kern="1200" dirty="0" smtClean="0"/>
            <a:t> 36 B. </a:t>
          </a:r>
          <a:endParaRPr lang="en-US" sz="2000" kern="1200" dirty="0"/>
        </a:p>
      </dsp:txBody>
      <dsp:txXfrm>
        <a:off x="0" y="2398610"/>
        <a:ext cx="7429500" cy="114137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48A87A34-81AB-432B-8DAE-1953F412C126}" type="datetimeFigureOut">
              <a:rPr lang="en-US" smtClean="0"/>
              <a:t>10/8/2014</a:t>
            </a:fld>
            <a:endParaRPr lang="en-US" dirty="0"/>
          </a:p>
        </p:txBody>
      </p:sp>
      <p:sp>
        <p:nvSpPr>
          <p:cNvPr id="5" name="Footer Placeholder 4"/>
          <p:cNvSpPr>
            <a:spLocks noGrp="1"/>
          </p:cNvSpPr>
          <p:nvPr>
            <p:ph type="ftr" sz="quarter" idx="11"/>
          </p:nvPr>
        </p:nvSpPr>
        <p:spPr>
          <a:xfrm>
            <a:off x="1900237" y="5410202"/>
            <a:ext cx="3843665" cy="365125"/>
          </a:xfrm>
        </p:spPr>
        <p:txBody>
          <a:bodyPr/>
          <a:lstStyle/>
          <a:p>
            <a:endParaRPr lang="en-US" dirty="0"/>
          </a:p>
        </p:txBody>
      </p:sp>
      <p:sp>
        <p:nvSpPr>
          <p:cNvPr id="6" name="Slide Number Placeholder 5"/>
          <p:cNvSpPr>
            <a:spLocks noGrp="1"/>
          </p:cNvSpPr>
          <p:nvPr>
            <p:ph type="sldNum" sz="quarter" idx="12"/>
          </p:nvPr>
        </p:nvSpPr>
        <p:spPr>
          <a:xfrm>
            <a:off x="7915603" y="5410200"/>
            <a:ext cx="57831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57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0620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5268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3366974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4408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7070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3425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6964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2009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n-US" smtClean="0"/>
              <a:t>Click to edit Master title style</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48A87A34-81AB-432B-8DAE-1953F412C126}" type="datetimeFigureOut">
              <a:rPr lang="en-US" smtClean="0"/>
              <a:t>10/8/2014</a:t>
            </a:fld>
            <a:endParaRPr lang="en-US" dirty="0"/>
          </a:p>
        </p:txBody>
      </p:sp>
      <p:sp>
        <p:nvSpPr>
          <p:cNvPr id="50" name="Footer Placeholder 4"/>
          <p:cNvSpPr>
            <a:spLocks noGrp="1"/>
          </p:cNvSpPr>
          <p:nvPr>
            <p:ph type="ftr" sz="quarter" idx="11"/>
          </p:nvPr>
        </p:nvSpPr>
        <p:spPr>
          <a:xfrm>
            <a:off x="856059" y="5883276"/>
            <a:ext cx="4679482" cy="365125"/>
          </a:xfrm>
        </p:spPr>
        <p:txBody>
          <a:bodyPr/>
          <a:lstStyle/>
          <a:p>
            <a:endParaRPr lang="en-US" dirty="0"/>
          </a:p>
        </p:txBody>
      </p:sp>
      <p:sp>
        <p:nvSpPr>
          <p:cNvPr id="51" name="Slide Number Placeholder 5"/>
          <p:cNvSpPr>
            <a:spLocks noGrp="1"/>
          </p:cNvSpPr>
          <p:nvPr>
            <p:ph type="sldNum" sz="quarter" idx="12"/>
          </p:nvPr>
        </p:nvSpPr>
        <p:spPr>
          <a:xfrm>
            <a:off x="7707241" y="5883275"/>
            <a:ext cx="57831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2152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1222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1560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56058" y="3073398"/>
            <a:ext cx="3658793"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3073398"/>
            <a:ext cx="3656408"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6316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2271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34426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5800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7322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10/8/2014</a:t>
            </a:fld>
            <a:endParaRPr lang="en-US" dirty="0"/>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90978178"/>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14300" dist="38100" dir="2700000" algn="tl">
              <a:srgbClr val="000000">
                <a:alpha val="26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27000" dist="38100" dir="2700000" algn="tl">
              <a:srgbClr val="000000">
                <a:alpha val="33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27000" dist="38100" dir="2700000" algn="tl">
              <a:srgbClr val="000000">
                <a:alpha val="33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27000" dist="38100" dir="2700000" algn="tl">
              <a:srgbClr val="000000">
                <a:alpha val="33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27000" dist="38100" dir="2700000" algn="tl">
              <a:srgbClr val="000000">
                <a:alpha val="33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27000" dist="38100" dir="2700000" algn="tl">
              <a:srgbClr val="000000">
                <a:alpha val="33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smtClean="0"/>
              <a:t>Pancasila</a:t>
            </a:r>
            <a:r>
              <a:rPr lang="en-US" b="1" dirty="0" smtClean="0"/>
              <a:t>  </a:t>
            </a:r>
            <a:r>
              <a:rPr lang="en-US" b="1" dirty="0" err="1" smtClean="0"/>
              <a:t>sebagai</a:t>
            </a:r>
            <a:r>
              <a:rPr lang="en-US" b="1" dirty="0" smtClean="0"/>
              <a:t>  </a:t>
            </a:r>
            <a:br>
              <a:rPr lang="en-US" b="1" dirty="0" smtClean="0"/>
            </a:br>
            <a:r>
              <a:rPr lang="en-US" b="1" dirty="0" err="1" smtClean="0"/>
              <a:t>dasar</a:t>
            </a:r>
            <a:r>
              <a:rPr lang="en-US" b="1" dirty="0" smtClean="0"/>
              <a:t>  </a:t>
            </a:r>
            <a:r>
              <a:rPr lang="en-US" b="1" dirty="0" err="1" smtClean="0"/>
              <a:t>negara</a:t>
            </a:r>
            <a:endParaRPr lang="en-US" b="1" dirty="0"/>
          </a:p>
        </p:txBody>
      </p:sp>
      <p:sp>
        <p:nvSpPr>
          <p:cNvPr id="3" name="Subtitle 2"/>
          <p:cNvSpPr>
            <a:spLocks noGrp="1"/>
          </p:cNvSpPr>
          <p:nvPr>
            <p:ph type="subTitle" idx="1"/>
          </p:nvPr>
        </p:nvSpPr>
        <p:spPr/>
        <p:txBody>
          <a:bodyPr>
            <a:normAutofit/>
          </a:bodyPr>
          <a:lstStyle/>
          <a:p>
            <a:r>
              <a:rPr lang="en-US" sz="2800" dirty="0" smtClean="0">
                <a:solidFill>
                  <a:schemeClr val="accent2">
                    <a:lumMod val="20000"/>
                    <a:lumOff val="80000"/>
                  </a:schemeClr>
                </a:solidFill>
              </a:rPr>
              <a:t>DR.  </a:t>
            </a:r>
            <a:r>
              <a:rPr lang="en-US" sz="2800" dirty="0" err="1" smtClean="0">
                <a:solidFill>
                  <a:schemeClr val="accent2">
                    <a:lumMod val="20000"/>
                    <a:lumOff val="80000"/>
                  </a:schemeClr>
                </a:solidFill>
              </a:rPr>
              <a:t>Dewi</a:t>
            </a:r>
            <a:r>
              <a:rPr lang="en-US" sz="2800" dirty="0" smtClean="0">
                <a:solidFill>
                  <a:schemeClr val="accent2">
                    <a:lumMod val="20000"/>
                    <a:lumOff val="80000"/>
                  </a:schemeClr>
                </a:solidFill>
              </a:rPr>
              <a:t> </a:t>
            </a:r>
            <a:r>
              <a:rPr lang="en-US" sz="2800" dirty="0" err="1" smtClean="0">
                <a:solidFill>
                  <a:schemeClr val="accent2">
                    <a:lumMod val="20000"/>
                    <a:lumOff val="80000"/>
                  </a:schemeClr>
                </a:solidFill>
              </a:rPr>
              <a:t>kurniasih</a:t>
            </a:r>
            <a:r>
              <a:rPr lang="en-US" sz="2800" dirty="0" smtClean="0">
                <a:solidFill>
                  <a:schemeClr val="accent2">
                    <a:lumMod val="20000"/>
                    <a:lumOff val="80000"/>
                  </a:schemeClr>
                </a:solidFill>
              </a:rPr>
              <a:t>, s.</a:t>
            </a:r>
            <a:r>
              <a:rPr lang="en-US" sz="2800" dirty="0" err="1" smtClean="0">
                <a:solidFill>
                  <a:schemeClr val="accent2">
                    <a:lumMod val="20000"/>
                    <a:lumOff val="80000"/>
                  </a:schemeClr>
                </a:solidFill>
              </a:rPr>
              <a:t>ip</a:t>
            </a:r>
            <a:r>
              <a:rPr lang="en-US" sz="2800" dirty="0" smtClean="0">
                <a:solidFill>
                  <a:schemeClr val="accent2">
                    <a:lumMod val="20000"/>
                    <a:lumOff val="80000"/>
                  </a:schemeClr>
                </a:solidFill>
              </a:rPr>
              <a:t>.,m.si.</a:t>
            </a:r>
            <a:endParaRPr lang="en-US" sz="2800" dirty="0">
              <a:solidFill>
                <a:schemeClr val="accent2">
                  <a:lumMod val="20000"/>
                  <a:lumOff val="80000"/>
                </a:schemeClr>
              </a:solidFill>
            </a:endParaRPr>
          </a:p>
        </p:txBody>
      </p:sp>
    </p:spTree>
    <p:extLst>
      <p:ext uri="{BB962C8B-B14F-4D97-AF65-F5344CB8AC3E}">
        <p14:creationId xmlns:p14="http://schemas.microsoft.com/office/powerpoint/2010/main" val="29878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356" y="188671"/>
            <a:ext cx="7429499" cy="1490000"/>
          </a:xfrm>
        </p:spPr>
        <p:txBody>
          <a:bodyPr>
            <a:noAutofit/>
          </a:bodyPr>
          <a:lstStyle/>
          <a:p>
            <a:pPr algn="ctr">
              <a:lnSpc>
                <a:spcPct val="100000"/>
              </a:lnSpc>
              <a:spcBef>
                <a:spcPts val="0"/>
              </a:spcBef>
            </a:pPr>
            <a:r>
              <a:rPr lang="en-US" sz="2800" dirty="0" err="1" smtClean="0">
                <a:solidFill>
                  <a:schemeClr val="accent3"/>
                </a:solidFill>
              </a:rPr>
              <a:t>Hubungan</a:t>
            </a:r>
            <a:r>
              <a:rPr lang="en-US" sz="2800" dirty="0" smtClean="0">
                <a:solidFill>
                  <a:schemeClr val="accent3"/>
                </a:solidFill>
              </a:rPr>
              <a:t> </a:t>
            </a:r>
            <a:r>
              <a:rPr lang="en-US" sz="2800" dirty="0" err="1">
                <a:solidFill>
                  <a:schemeClr val="accent3"/>
                </a:solidFill>
              </a:rPr>
              <a:t>Pancasila</a:t>
            </a:r>
            <a:r>
              <a:rPr lang="en-US" sz="2800" dirty="0">
                <a:solidFill>
                  <a:schemeClr val="accent3"/>
                </a:solidFill>
              </a:rPr>
              <a:t> </a:t>
            </a:r>
            <a:r>
              <a:rPr lang="en-US" sz="2800" dirty="0" err="1">
                <a:solidFill>
                  <a:schemeClr val="accent3"/>
                </a:solidFill>
              </a:rPr>
              <a:t>dengan</a:t>
            </a:r>
            <a:r>
              <a:rPr lang="en-US" sz="2800" dirty="0">
                <a:solidFill>
                  <a:schemeClr val="accent3"/>
                </a:solidFill>
              </a:rPr>
              <a:t> </a:t>
            </a:r>
            <a:r>
              <a:rPr lang="en-US" sz="2800" dirty="0" err="1">
                <a:solidFill>
                  <a:schemeClr val="accent3"/>
                </a:solidFill>
              </a:rPr>
              <a:t>Pembukaan</a:t>
            </a:r>
            <a:r>
              <a:rPr lang="en-US" sz="2800" dirty="0">
                <a:solidFill>
                  <a:schemeClr val="accent3"/>
                </a:solidFill>
              </a:rPr>
              <a:t> UUD NRI </a:t>
            </a:r>
            <a:r>
              <a:rPr lang="en-US" sz="2800" dirty="0" err="1">
                <a:solidFill>
                  <a:schemeClr val="accent3"/>
                </a:solidFill>
              </a:rPr>
              <a:t>tahun</a:t>
            </a:r>
            <a:r>
              <a:rPr lang="en-US" sz="2800" dirty="0">
                <a:solidFill>
                  <a:schemeClr val="accent3"/>
                </a:solidFill>
              </a:rPr>
              <a:t> 1945 </a:t>
            </a:r>
            <a:r>
              <a:rPr lang="en-US" sz="2800" dirty="0" err="1">
                <a:solidFill>
                  <a:schemeClr val="accent3"/>
                </a:solidFill>
              </a:rPr>
              <a:t>dapat</a:t>
            </a:r>
            <a:r>
              <a:rPr lang="en-US" sz="2800" dirty="0">
                <a:solidFill>
                  <a:schemeClr val="accent3"/>
                </a:solidFill>
              </a:rPr>
              <a:t> </a:t>
            </a:r>
            <a:r>
              <a:rPr lang="en-US" sz="2800" dirty="0" err="1">
                <a:solidFill>
                  <a:schemeClr val="accent3"/>
                </a:solidFill>
              </a:rPr>
              <a:t>dipahami</a:t>
            </a:r>
            <a:r>
              <a:rPr lang="en-US" sz="2800" dirty="0">
                <a:solidFill>
                  <a:schemeClr val="accent3"/>
                </a:solidFill>
              </a:rPr>
              <a:t> </a:t>
            </a:r>
            <a:r>
              <a:rPr lang="en-US" sz="2800" dirty="0" err="1">
                <a:solidFill>
                  <a:schemeClr val="accent3"/>
                </a:solidFill>
              </a:rPr>
              <a:t>sebagai</a:t>
            </a:r>
            <a:r>
              <a:rPr lang="en-US" sz="2800" dirty="0">
                <a:solidFill>
                  <a:schemeClr val="accent3"/>
                </a:solidFill>
              </a:rPr>
              <a:t> </a:t>
            </a:r>
            <a:r>
              <a:rPr lang="en-US" sz="2800" dirty="0" err="1">
                <a:solidFill>
                  <a:schemeClr val="accent3"/>
                </a:solidFill>
              </a:rPr>
              <a:t>hubungan</a:t>
            </a:r>
            <a:r>
              <a:rPr lang="en-US" sz="2800" dirty="0">
                <a:solidFill>
                  <a:schemeClr val="accent3"/>
                </a:solidFill>
              </a:rPr>
              <a:t> yang </a:t>
            </a:r>
            <a:r>
              <a:rPr lang="en-US" sz="2800" dirty="0" err="1">
                <a:solidFill>
                  <a:schemeClr val="accent3"/>
                </a:solidFill>
              </a:rPr>
              <a:t>bersifat</a:t>
            </a:r>
            <a:r>
              <a:rPr lang="en-US" sz="2800" dirty="0">
                <a:solidFill>
                  <a:schemeClr val="accent3"/>
                </a:solidFill>
              </a:rPr>
              <a:t> formal </a:t>
            </a:r>
            <a:r>
              <a:rPr lang="en-US" sz="2800" dirty="0" err="1">
                <a:solidFill>
                  <a:schemeClr val="accent3"/>
                </a:solidFill>
              </a:rPr>
              <a:t>dan</a:t>
            </a:r>
            <a:r>
              <a:rPr lang="en-US" sz="2800" dirty="0">
                <a:solidFill>
                  <a:schemeClr val="accent3"/>
                </a:solidFill>
              </a:rPr>
              <a:t> </a:t>
            </a:r>
            <a:r>
              <a:rPr lang="en-US" sz="2800" dirty="0" smtClean="0">
                <a:solidFill>
                  <a:schemeClr val="accent3"/>
                </a:solidFill>
              </a:rPr>
              <a:t>material.</a:t>
            </a:r>
            <a:endParaRPr lang="en-US" sz="2800" dirty="0">
              <a:solidFill>
                <a:schemeClr val="accent3"/>
              </a:solidFill>
            </a:endParaRPr>
          </a:p>
        </p:txBody>
      </p:sp>
      <p:sp>
        <p:nvSpPr>
          <p:cNvPr id="4" name="TextBox 3"/>
          <p:cNvSpPr txBox="1"/>
          <p:nvPr/>
        </p:nvSpPr>
        <p:spPr>
          <a:xfrm>
            <a:off x="3002505" y="1787854"/>
            <a:ext cx="5950426" cy="1938992"/>
          </a:xfrm>
          <a:prstGeom prst="rect">
            <a:avLst/>
          </a:prstGeom>
          <a:noFill/>
        </p:spPr>
        <p:txBody>
          <a:bodyPr wrap="square" rtlCol="0">
            <a:spAutoFit/>
          </a:bodyPr>
          <a:lstStyle/>
          <a:p>
            <a:r>
              <a:rPr lang="en-US" sz="2000" dirty="0" smtClean="0"/>
              <a:t>Tata </a:t>
            </a:r>
            <a:r>
              <a:rPr lang="en-US" sz="2000" dirty="0" err="1"/>
              <a:t>kehidupan</a:t>
            </a:r>
            <a:r>
              <a:rPr lang="en-US" sz="2000" dirty="0"/>
              <a:t> </a:t>
            </a:r>
            <a:r>
              <a:rPr lang="en-US" sz="2000" dirty="0" err="1"/>
              <a:t>bernegara</a:t>
            </a:r>
            <a:r>
              <a:rPr lang="en-US" sz="2000" dirty="0"/>
              <a:t> </a:t>
            </a:r>
            <a:r>
              <a:rPr lang="en-US" sz="2000" dirty="0" err="1"/>
              <a:t>tidak</a:t>
            </a:r>
            <a:r>
              <a:rPr lang="en-US" sz="2000" dirty="0"/>
              <a:t> </a:t>
            </a:r>
            <a:r>
              <a:rPr lang="en-US" sz="2000" dirty="0" err="1"/>
              <a:t>hanya</a:t>
            </a:r>
            <a:r>
              <a:rPr lang="en-US" sz="2000" dirty="0"/>
              <a:t> </a:t>
            </a:r>
            <a:r>
              <a:rPr lang="en-US" sz="2000" dirty="0" err="1"/>
              <a:t>bertopang</a:t>
            </a:r>
            <a:r>
              <a:rPr lang="en-US" sz="2000" dirty="0"/>
              <a:t> </a:t>
            </a:r>
            <a:r>
              <a:rPr lang="en-US" sz="2000" dirty="0" err="1"/>
              <a:t>pada</a:t>
            </a:r>
            <a:r>
              <a:rPr lang="en-US" sz="2000" dirty="0"/>
              <a:t> </a:t>
            </a:r>
            <a:r>
              <a:rPr lang="en-US" sz="2000" dirty="0" err="1"/>
              <a:t>asas</a:t>
            </a:r>
            <a:r>
              <a:rPr lang="en-US" sz="2000" dirty="0"/>
              <a:t> </a:t>
            </a:r>
            <a:r>
              <a:rPr lang="en-US" sz="2000" dirty="0" err="1"/>
              <a:t>sosial</a:t>
            </a:r>
            <a:r>
              <a:rPr lang="en-US" sz="2000" dirty="0"/>
              <a:t>, </a:t>
            </a:r>
            <a:r>
              <a:rPr lang="en-US" sz="2000" dirty="0" err="1"/>
              <a:t>ekonomi</a:t>
            </a:r>
            <a:r>
              <a:rPr lang="en-US" sz="2000" dirty="0"/>
              <a:t>, </a:t>
            </a:r>
            <a:r>
              <a:rPr lang="en-US" sz="2000" dirty="0" err="1"/>
              <a:t>politik</a:t>
            </a:r>
            <a:r>
              <a:rPr lang="en-US" sz="2000" dirty="0"/>
              <a:t>, </a:t>
            </a:r>
            <a:r>
              <a:rPr lang="en-US" sz="2000" dirty="0" err="1"/>
              <a:t>akan</a:t>
            </a:r>
            <a:r>
              <a:rPr lang="en-US" sz="2000" dirty="0"/>
              <a:t> </a:t>
            </a:r>
            <a:r>
              <a:rPr lang="en-US" sz="2000" dirty="0" err="1"/>
              <a:t>tetapi</a:t>
            </a:r>
            <a:r>
              <a:rPr lang="en-US" sz="2000" dirty="0"/>
              <a:t> </a:t>
            </a:r>
            <a:r>
              <a:rPr lang="en-US" sz="2000" dirty="0" err="1"/>
              <a:t>dalam</a:t>
            </a:r>
            <a:r>
              <a:rPr lang="en-US" sz="2000" dirty="0"/>
              <a:t> </a:t>
            </a:r>
            <a:r>
              <a:rPr lang="en-US" sz="2000" dirty="0" err="1"/>
              <a:t>perpaduannya</a:t>
            </a:r>
            <a:r>
              <a:rPr lang="en-US" sz="2000" dirty="0"/>
              <a:t> </a:t>
            </a:r>
            <a:r>
              <a:rPr lang="en-US" sz="2000" dirty="0" err="1"/>
              <a:t>dengan</a:t>
            </a:r>
            <a:r>
              <a:rPr lang="en-US" sz="2000" dirty="0"/>
              <a:t> </a:t>
            </a:r>
            <a:r>
              <a:rPr lang="en-US" sz="2000" dirty="0" err="1"/>
              <a:t>keseluruhan</a:t>
            </a:r>
            <a:r>
              <a:rPr lang="en-US" sz="2000" dirty="0"/>
              <a:t> </a:t>
            </a:r>
            <a:r>
              <a:rPr lang="en-US" sz="2000" dirty="0" err="1"/>
              <a:t>asas</a:t>
            </a:r>
            <a:r>
              <a:rPr lang="en-US" sz="2000" dirty="0"/>
              <a:t> yang </a:t>
            </a:r>
            <a:r>
              <a:rPr lang="en-US" sz="2000" dirty="0" err="1"/>
              <a:t>melekat</a:t>
            </a:r>
            <a:r>
              <a:rPr lang="en-US" sz="2000" dirty="0"/>
              <a:t> </a:t>
            </a:r>
            <a:r>
              <a:rPr lang="en-US" sz="2000" dirty="0" err="1"/>
              <a:t>padanya</a:t>
            </a:r>
            <a:r>
              <a:rPr lang="en-US" sz="2000" dirty="0"/>
              <a:t>, </a:t>
            </a:r>
            <a:r>
              <a:rPr lang="en-US" sz="2000" dirty="0" err="1"/>
              <a:t>yaitu</a:t>
            </a:r>
            <a:r>
              <a:rPr lang="en-US" sz="2000" dirty="0"/>
              <a:t> </a:t>
            </a:r>
            <a:r>
              <a:rPr lang="en-US" sz="2000" dirty="0" err="1"/>
              <a:t>perpaduan</a:t>
            </a:r>
            <a:r>
              <a:rPr lang="en-US" sz="2000" dirty="0"/>
              <a:t> </a:t>
            </a:r>
            <a:r>
              <a:rPr lang="en-US" sz="2000" dirty="0" err="1"/>
              <a:t>asas-asas</a:t>
            </a:r>
            <a:r>
              <a:rPr lang="en-US" sz="2000" dirty="0"/>
              <a:t> </a:t>
            </a:r>
            <a:r>
              <a:rPr lang="en-US" sz="2000" dirty="0" err="1"/>
              <a:t>kultural</a:t>
            </a:r>
            <a:r>
              <a:rPr lang="en-US" sz="2000" dirty="0"/>
              <a:t>, </a:t>
            </a:r>
            <a:r>
              <a:rPr lang="en-US" sz="2000" dirty="0" err="1" smtClean="0"/>
              <a:t>religius</a:t>
            </a:r>
            <a:r>
              <a:rPr lang="en-US" sz="2000" dirty="0" smtClean="0"/>
              <a:t> </a:t>
            </a:r>
            <a:r>
              <a:rPr lang="en-US" sz="2000" dirty="0" err="1"/>
              <a:t>dan</a:t>
            </a:r>
            <a:r>
              <a:rPr lang="en-US" sz="2000" dirty="0"/>
              <a:t> </a:t>
            </a:r>
            <a:r>
              <a:rPr lang="en-US" sz="2000" dirty="0" err="1"/>
              <a:t>asas-asas</a:t>
            </a:r>
            <a:r>
              <a:rPr lang="en-US" sz="2000" dirty="0"/>
              <a:t> </a:t>
            </a:r>
            <a:r>
              <a:rPr lang="en-US" sz="2000" dirty="0" err="1"/>
              <a:t>kenegaraan</a:t>
            </a:r>
            <a:r>
              <a:rPr lang="en-US" sz="2000" dirty="0"/>
              <a:t> yang </a:t>
            </a:r>
            <a:r>
              <a:rPr lang="en-US" sz="2000" dirty="0" err="1"/>
              <a:t>unsur-unsurnya</a:t>
            </a:r>
            <a:r>
              <a:rPr lang="en-US" sz="2000" dirty="0"/>
              <a:t> </a:t>
            </a:r>
            <a:r>
              <a:rPr lang="en-US" sz="2000" dirty="0" err="1"/>
              <a:t>terdapat</a:t>
            </a:r>
            <a:r>
              <a:rPr lang="en-US" sz="2000" dirty="0"/>
              <a:t> </a:t>
            </a:r>
            <a:r>
              <a:rPr lang="en-US" sz="2000" dirty="0" err="1"/>
              <a:t>dalam</a:t>
            </a:r>
            <a:r>
              <a:rPr lang="en-US" sz="2000" dirty="0"/>
              <a:t> </a:t>
            </a:r>
            <a:r>
              <a:rPr lang="en-US" sz="2000" dirty="0" err="1"/>
              <a:t>Pancasila</a:t>
            </a:r>
            <a:r>
              <a:rPr lang="en-US" sz="2000" dirty="0"/>
              <a:t>.</a:t>
            </a:r>
          </a:p>
        </p:txBody>
      </p:sp>
      <p:sp>
        <p:nvSpPr>
          <p:cNvPr id="5" name="Rectangle 4"/>
          <p:cNvSpPr/>
          <p:nvPr/>
        </p:nvSpPr>
        <p:spPr>
          <a:xfrm>
            <a:off x="180401" y="2279171"/>
            <a:ext cx="2752678"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FORMAL</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ectangle 5"/>
          <p:cNvSpPr/>
          <p:nvPr/>
        </p:nvSpPr>
        <p:spPr>
          <a:xfrm>
            <a:off x="5834788" y="4956412"/>
            <a:ext cx="3185552"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MATERIAL</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7" name="TextBox 6"/>
          <p:cNvSpPr txBox="1"/>
          <p:nvPr/>
        </p:nvSpPr>
        <p:spPr>
          <a:xfrm>
            <a:off x="384412" y="4137547"/>
            <a:ext cx="5813947" cy="2554545"/>
          </a:xfrm>
          <a:prstGeom prst="rect">
            <a:avLst/>
          </a:prstGeom>
          <a:noFill/>
        </p:spPr>
        <p:txBody>
          <a:bodyPr wrap="square" rtlCol="0">
            <a:spAutoFit/>
          </a:bodyPr>
          <a:lstStyle/>
          <a:p>
            <a:r>
              <a:rPr lang="en-US" sz="2000" dirty="0" err="1" smtClean="0"/>
              <a:t>Materi</a:t>
            </a:r>
            <a:r>
              <a:rPr lang="en-US" sz="2000" dirty="0" smtClean="0"/>
              <a:t> </a:t>
            </a:r>
            <a:r>
              <a:rPr lang="en-US" sz="2000" dirty="0" err="1"/>
              <a:t>pokok</a:t>
            </a:r>
            <a:r>
              <a:rPr lang="en-US" sz="2000" dirty="0"/>
              <a:t> </a:t>
            </a:r>
            <a:r>
              <a:rPr lang="en-US" sz="2000" dirty="0" err="1"/>
              <a:t>atau</a:t>
            </a:r>
            <a:r>
              <a:rPr lang="en-US" sz="2000" dirty="0"/>
              <a:t> </a:t>
            </a:r>
            <a:r>
              <a:rPr lang="en-US" sz="2000" dirty="0" err="1"/>
              <a:t>isi</a:t>
            </a:r>
            <a:r>
              <a:rPr lang="en-US" sz="2000" dirty="0"/>
              <a:t> </a:t>
            </a:r>
            <a:r>
              <a:rPr lang="en-US" sz="2000" dirty="0" err="1"/>
              <a:t>Pembukaan</a:t>
            </a:r>
            <a:r>
              <a:rPr lang="en-US" sz="2000" dirty="0"/>
              <a:t> yang </a:t>
            </a:r>
            <a:r>
              <a:rPr lang="en-US" sz="2000" dirty="0" err="1"/>
              <a:t>tidak</a:t>
            </a:r>
            <a:r>
              <a:rPr lang="en-US" sz="2000" dirty="0"/>
              <a:t> lain </a:t>
            </a:r>
            <a:r>
              <a:rPr lang="en-US" sz="2000" dirty="0" err="1"/>
              <a:t>adalah</a:t>
            </a:r>
            <a:r>
              <a:rPr lang="en-US" sz="2000" dirty="0"/>
              <a:t> </a:t>
            </a:r>
            <a:r>
              <a:rPr lang="en-US" sz="2000" dirty="0" err="1"/>
              <a:t>Pancasila</a:t>
            </a:r>
            <a:r>
              <a:rPr lang="en-US" sz="2000" dirty="0"/>
              <a:t>. </a:t>
            </a:r>
            <a:r>
              <a:rPr lang="en-US" sz="2000" dirty="0" err="1"/>
              <a:t>Oleh</a:t>
            </a:r>
            <a:r>
              <a:rPr lang="en-US" sz="2000" dirty="0"/>
              <a:t> </a:t>
            </a:r>
            <a:r>
              <a:rPr lang="en-US" sz="2000" dirty="0" err="1"/>
              <a:t>karena</a:t>
            </a:r>
            <a:r>
              <a:rPr lang="en-US" sz="2000" dirty="0"/>
              <a:t> </a:t>
            </a:r>
            <a:r>
              <a:rPr lang="en-US" sz="2000" dirty="0" err="1"/>
              <a:t>kandungan</a:t>
            </a:r>
            <a:r>
              <a:rPr lang="en-US" sz="2000" dirty="0"/>
              <a:t> material </a:t>
            </a:r>
            <a:r>
              <a:rPr lang="en-US" sz="2000" dirty="0" err="1"/>
              <a:t>Pembukaan</a:t>
            </a:r>
            <a:r>
              <a:rPr lang="en-US" sz="2000" dirty="0"/>
              <a:t> UUD NRI </a:t>
            </a:r>
            <a:r>
              <a:rPr lang="en-US" sz="2000" dirty="0" err="1"/>
              <a:t>tahun</a:t>
            </a:r>
            <a:r>
              <a:rPr lang="en-US" sz="2000" dirty="0"/>
              <a:t> 1945 yang </a:t>
            </a:r>
            <a:r>
              <a:rPr lang="en-US" sz="2000" dirty="0" err="1"/>
              <a:t>demikian</a:t>
            </a:r>
            <a:r>
              <a:rPr lang="en-US" sz="2000" dirty="0"/>
              <a:t> </a:t>
            </a:r>
            <a:r>
              <a:rPr lang="en-US" sz="2000" dirty="0" err="1"/>
              <a:t>itulah</a:t>
            </a:r>
            <a:r>
              <a:rPr lang="en-US" sz="2000" dirty="0"/>
              <a:t> </a:t>
            </a:r>
            <a:r>
              <a:rPr lang="en-US" sz="2000" dirty="0" err="1" smtClean="0"/>
              <a:t>dapat</a:t>
            </a:r>
            <a:r>
              <a:rPr lang="en-US" sz="2000" dirty="0" smtClean="0"/>
              <a:t> </a:t>
            </a:r>
            <a:r>
              <a:rPr lang="en-US" sz="2000" dirty="0" err="1"/>
              <a:t>disebut</a:t>
            </a:r>
            <a:r>
              <a:rPr lang="en-US" sz="2000" dirty="0"/>
              <a:t> </a:t>
            </a:r>
            <a:r>
              <a:rPr lang="en-US" sz="2000" dirty="0" err="1"/>
              <a:t>sebagai</a:t>
            </a:r>
            <a:r>
              <a:rPr lang="en-US" sz="2000" dirty="0"/>
              <a:t> </a:t>
            </a:r>
            <a:r>
              <a:rPr lang="en-US" sz="2000" dirty="0" err="1"/>
              <a:t>Pokok</a:t>
            </a:r>
            <a:r>
              <a:rPr lang="en-US" sz="2000" dirty="0"/>
              <a:t> </a:t>
            </a:r>
            <a:r>
              <a:rPr lang="en-US" sz="2000" dirty="0" err="1"/>
              <a:t>Kaidah</a:t>
            </a:r>
            <a:r>
              <a:rPr lang="en-US" sz="2000" dirty="0"/>
              <a:t> Negara yang Fundamental, </a:t>
            </a:r>
            <a:r>
              <a:rPr lang="en-US" sz="2000" dirty="0" err="1"/>
              <a:t>sebagaimana</a:t>
            </a:r>
            <a:r>
              <a:rPr lang="en-US" sz="2000" dirty="0"/>
              <a:t> </a:t>
            </a:r>
            <a:r>
              <a:rPr lang="en-US" sz="2000" dirty="0" err="1"/>
              <a:t>dinyatakan</a:t>
            </a:r>
            <a:r>
              <a:rPr lang="en-US" sz="2000" dirty="0"/>
              <a:t> </a:t>
            </a:r>
            <a:r>
              <a:rPr lang="en-US" sz="2000" dirty="0" err="1"/>
              <a:t>oleh</a:t>
            </a:r>
            <a:r>
              <a:rPr lang="en-US" sz="2000" dirty="0"/>
              <a:t> </a:t>
            </a:r>
            <a:r>
              <a:rPr lang="en-US" sz="2000" dirty="0" err="1" smtClean="0"/>
              <a:t>Notonagoro</a:t>
            </a:r>
            <a:r>
              <a:rPr lang="en-US" sz="2000" dirty="0" smtClean="0"/>
              <a:t>. </a:t>
            </a:r>
            <a:r>
              <a:rPr lang="en-US" sz="2000" dirty="0" err="1" smtClean="0"/>
              <a:t>Jadi</a:t>
            </a:r>
            <a:r>
              <a:rPr lang="en-US" sz="2000" dirty="0" smtClean="0"/>
              <a:t>, </a:t>
            </a:r>
            <a:r>
              <a:rPr lang="en-US" sz="2000" dirty="0" err="1" smtClean="0"/>
              <a:t>esensi</a:t>
            </a:r>
            <a:r>
              <a:rPr lang="en-US" sz="2000" dirty="0" smtClean="0"/>
              <a:t> </a:t>
            </a:r>
            <a:r>
              <a:rPr lang="en-US" sz="2000" dirty="0" err="1"/>
              <a:t>atau</a:t>
            </a:r>
            <a:r>
              <a:rPr lang="en-US" sz="2000" dirty="0"/>
              <a:t> </a:t>
            </a:r>
            <a:r>
              <a:rPr lang="en-US" sz="2000" dirty="0" err="1"/>
              <a:t>inti</a:t>
            </a:r>
            <a:r>
              <a:rPr lang="en-US" sz="2000" dirty="0"/>
              <a:t> sari </a:t>
            </a:r>
            <a:r>
              <a:rPr lang="en-US" sz="2000" dirty="0" err="1"/>
              <a:t>Pokok</a:t>
            </a:r>
            <a:r>
              <a:rPr lang="en-US" sz="2000" dirty="0"/>
              <a:t> </a:t>
            </a:r>
            <a:r>
              <a:rPr lang="en-US" sz="2000" dirty="0" err="1"/>
              <a:t>Kaidah</a:t>
            </a:r>
            <a:r>
              <a:rPr lang="en-US" sz="2000" dirty="0"/>
              <a:t> Negara yang Fundamental </a:t>
            </a:r>
            <a:r>
              <a:rPr lang="en-US" sz="2000" dirty="0" err="1"/>
              <a:t>secara</a:t>
            </a:r>
            <a:r>
              <a:rPr lang="en-US" sz="2000" dirty="0"/>
              <a:t> material </a:t>
            </a:r>
            <a:r>
              <a:rPr lang="en-US" sz="2000" dirty="0" err="1"/>
              <a:t>tidak</a:t>
            </a:r>
            <a:r>
              <a:rPr lang="en-US" sz="2000" dirty="0"/>
              <a:t> lain </a:t>
            </a:r>
            <a:r>
              <a:rPr lang="en-US" sz="2000" dirty="0" err="1"/>
              <a:t>adalah</a:t>
            </a:r>
            <a:r>
              <a:rPr lang="en-US" sz="2000" dirty="0"/>
              <a:t> </a:t>
            </a:r>
            <a:r>
              <a:rPr lang="en-US" sz="2000" dirty="0" err="1"/>
              <a:t>Pancasila</a:t>
            </a:r>
            <a:r>
              <a:rPr lang="en-US" sz="2000" dirty="0"/>
              <a:t>. </a:t>
            </a:r>
          </a:p>
        </p:txBody>
      </p:sp>
    </p:spTree>
    <p:extLst>
      <p:ext uri="{BB962C8B-B14F-4D97-AF65-F5344CB8AC3E}">
        <p14:creationId xmlns:p14="http://schemas.microsoft.com/office/powerpoint/2010/main" val="3686245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331916"/>
            <a:ext cx="7429499" cy="1478570"/>
          </a:xfrm>
        </p:spPr>
        <p:txBody>
          <a:bodyPr/>
          <a:lstStyle/>
          <a:p>
            <a:pPr algn="ctr"/>
            <a:r>
              <a:rPr lang="en-US" b="1" dirty="0" err="1" smtClean="0"/>
              <a:t>Pasal-pasal</a:t>
            </a:r>
            <a:r>
              <a:rPr lang="en-US" b="1" dirty="0" smtClean="0"/>
              <a:t> </a:t>
            </a:r>
            <a:r>
              <a:rPr lang="en-US" b="1" dirty="0" err="1" smtClean="0"/>
              <a:t>terkait</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2439922"/>
              </p:ext>
            </p:extLst>
          </p:nvPr>
        </p:nvGraphicFramePr>
        <p:xfrm>
          <a:off x="855663" y="2249488"/>
          <a:ext cx="7429500" cy="3541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3861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363025"/>
            <a:ext cx="7429499" cy="1478570"/>
          </a:xfrm>
        </p:spPr>
        <p:txBody>
          <a:bodyPr>
            <a:normAutofit fontScale="90000"/>
          </a:bodyPr>
          <a:lstStyle/>
          <a:p>
            <a:pPr algn="ctr"/>
            <a:r>
              <a:rPr lang="en-US" b="1" dirty="0" err="1">
                <a:solidFill>
                  <a:schemeClr val="accent2">
                    <a:lumMod val="40000"/>
                    <a:lumOff val="60000"/>
                  </a:schemeClr>
                </a:solidFill>
              </a:rPr>
              <a:t>Implementasi</a:t>
            </a:r>
            <a:r>
              <a:rPr lang="en-US" b="1" dirty="0">
                <a:solidFill>
                  <a:schemeClr val="accent2">
                    <a:lumMod val="40000"/>
                    <a:lumOff val="60000"/>
                  </a:schemeClr>
                </a:solidFill>
              </a:rPr>
              <a:t> </a:t>
            </a:r>
            <a:r>
              <a:rPr lang="en-US" b="1" dirty="0" err="1">
                <a:solidFill>
                  <a:schemeClr val="accent2">
                    <a:lumMod val="40000"/>
                    <a:lumOff val="60000"/>
                  </a:schemeClr>
                </a:solidFill>
              </a:rPr>
              <a:t>Pancasila</a:t>
            </a:r>
            <a:r>
              <a:rPr lang="en-US" b="1" dirty="0">
                <a:solidFill>
                  <a:schemeClr val="accent2">
                    <a:lumMod val="40000"/>
                    <a:lumOff val="60000"/>
                  </a:schemeClr>
                </a:solidFill>
              </a:rPr>
              <a:t> </a:t>
            </a:r>
            <a:r>
              <a:rPr lang="en-US" b="1" dirty="0" err="1">
                <a:solidFill>
                  <a:schemeClr val="accent2">
                    <a:lumMod val="40000"/>
                    <a:lumOff val="60000"/>
                  </a:schemeClr>
                </a:solidFill>
              </a:rPr>
              <a:t>dalam</a:t>
            </a:r>
            <a:r>
              <a:rPr lang="en-US" b="1" dirty="0">
                <a:solidFill>
                  <a:schemeClr val="accent2">
                    <a:lumMod val="40000"/>
                    <a:lumOff val="60000"/>
                  </a:schemeClr>
                </a:solidFill>
              </a:rPr>
              <a:t> </a:t>
            </a:r>
            <a:r>
              <a:rPr lang="en-US" b="1" dirty="0" err="1">
                <a:solidFill>
                  <a:schemeClr val="accent2">
                    <a:lumMod val="40000"/>
                    <a:lumOff val="60000"/>
                  </a:schemeClr>
                </a:solidFill>
              </a:rPr>
              <a:t>pembuatan</a:t>
            </a:r>
            <a:r>
              <a:rPr lang="en-US" b="1" dirty="0">
                <a:solidFill>
                  <a:schemeClr val="accent2">
                    <a:lumMod val="40000"/>
                    <a:lumOff val="60000"/>
                  </a:schemeClr>
                </a:solidFill>
              </a:rPr>
              <a:t> </a:t>
            </a:r>
            <a:r>
              <a:rPr lang="en-US" b="1" dirty="0" err="1">
                <a:solidFill>
                  <a:schemeClr val="accent2">
                    <a:lumMod val="40000"/>
                    <a:lumOff val="60000"/>
                  </a:schemeClr>
                </a:solidFill>
              </a:rPr>
              <a:t>kebijakan</a:t>
            </a:r>
            <a:r>
              <a:rPr lang="en-US" b="1" dirty="0">
                <a:solidFill>
                  <a:schemeClr val="accent2">
                    <a:lumMod val="40000"/>
                    <a:lumOff val="60000"/>
                  </a:schemeClr>
                </a:solidFill>
              </a:rPr>
              <a:t> </a:t>
            </a:r>
            <a:r>
              <a:rPr lang="en-US" b="1" dirty="0" err="1">
                <a:solidFill>
                  <a:schemeClr val="accent2">
                    <a:lumMod val="40000"/>
                    <a:lumOff val="60000"/>
                  </a:schemeClr>
                </a:solidFill>
              </a:rPr>
              <a:t>negara</a:t>
            </a:r>
            <a:r>
              <a:rPr lang="en-US" b="1" dirty="0">
                <a:solidFill>
                  <a:schemeClr val="accent2">
                    <a:lumMod val="40000"/>
                    <a:lumOff val="60000"/>
                  </a:schemeClr>
                </a:solidFill>
              </a:rPr>
              <a:t> </a:t>
            </a:r>
            <a:r>
              <a:rPr lang="en-US" b="1" dirty="0" err="1">
                <a:solidFill>
                  <a:schemeClr val="accent2">
                    <a:lumMod val="40000"/>
                    <a:lumOff val="60000"/>
                  </a:schemeClr>
                </a:solidFill>
              </a:rPr>
              <a:t>dalam</a:t>
            </a:r>
            <a:r>
              <a:rPr lang="en-US" b="1" dirty="0">
                <a:solidFill>
                  <a:schemeClr val="accent2">
                    <a:lumMod val="40000"/>
                    <a:lumOff val="60000"/>
                  </a:schemeClr>
                </a:solidFill>
              </a:rPr>
              <a:t> </a:t>
            </a:r>
            <a:r>
              <a:rPr lang="en-US" b="1" dirty="0" err="1">
                <a:solidFill>
                  <a:schemeClr val="accent2">
                    <a:lumMod val="40000"/>
                    <a:lumOff val="60000"/>
                  </a:schemeClr>
                </a:solidFill>
              </a:rPr>
              <a:t>bidang</a:t>
            </a:r>
            <a:r>
              <a:rPr lang="en-US" b="1" dirty="0">
                <a:solidFill>
                  <a:schemeClr val="accent2">
                    <a:lumMod val="40000"/>
                    <a:lumOff val="60000"/>
                  </a:schemeClr>
                </a:solidFill>
              </a:rPr>
              <a:t> </a:t>
            </a:r>
            <a:r>
              <a:rPr lang="en-US" b="1" dirty="0" err="1" smtClean="0">
                <a:solidFill>
                  <a:schemeClr val="accent2">
                    <a:lumMod val="40000"/>
                    <a:lumOff val="60000"/>
                  </a:schemeClr>
                </a:solidFill>
              </a:rPr>
              <a:t>PolEkSosBudHankam</a:t>
            </a:r>
            <a:r>
              <a:rPr lang="en-US" b="1" dirty="0" smtClean="0">
                <a:solidFill>
                  <a:schemeClr val="accent2">
                    <a:lumMod val="40000"/>
                    <a:lumOff val="60000"/>
                  </a:schemeClr>
                </a:solidFill>
              </a:rPr>
              <a:t> </a:t>
            </a:r>
            <a:endParaRPr lang="en-US" b="1" dirty="0">
              <a:solidFill>
                <a:schemeClr val="accent2">
                  <a:lumMod val="40000"/>
                  <a:lumOff val="60000"/>
                </a:schemeClr>
              </a:solidFill>
            </a:endParaRPr>
          </a:p>
        </p:txBody>
      </p:sp>
      <p:sp>
        <p:nvSpPr>
          <p:cNvPr id="3" name="Content Placeholder 2"/>
          <p:cNvSpPr>
            <a:spLocks noGrp="1"/>
          </p:cNvSpPr>
          <p:nvPr>
            <p:ph idx="1"/>
          </p:nvPr>
        </p:nvSpPr>
        <p:spPr/>
        <p:txBody>
          <a:bodyPr>
            <a:normAutofit/>
          </a:bodyPr>
          <a:lstStyle/>
          <a:p>
            <a:pPr marL="0" indent="0" algn="ctr">
              <a:buNone/>
            </a:pPr>
            <a:r>
              <a:rPr lang="en-US" sz="4000" dirty="0" err="1" smtClean="0">
                <a:solidFill>
                  <a:schemeClr val="tx2">
                    <a:lumMod val="20000"/>
                    <a:lumOff val="80000"/>
                  </a:schemeClr>
                </a:solidFill>
                <a:latin typeface="Algerian" panose="04020705040A02060702" pitchFamily="82" charset="0"/>
              </a:rPr>
              <a:t>Buatlah</a:t>
            </a:r>
            <a:r>
              <a:rPr lang="en-US" sz="4000" dirty="0" smtClean="0">
                <a:solidFill>
                  <a:schemeClr val="tx2">
                    <a:lumMod val="20000"/>
                    <a:lumOff val="80000"/>
                  </a:schemeClr>
                </a:solidFill>
                <a:latin typeface="Algerian" panose="04020705040A02060702" pitchFamily="82" charset="0"/>
              </a:rPr>
              <a:t> mini video yang </a:t>
            </a:r>
            <a:r>
              <a:rPr lang="en-US" sz="4000" dirty="0" err="1" smtClean="0">
                <a:solidFill>
                  <a:schemeClr val="tx2">
                    <a:lumMod val="20000"/>
                    <a:lumOff val="80000"/>
                  </a:schemeClr>
                </a:solidFill>
                <a:latin typeface="Algerian" panose="04020705040A02060702" pitchFamily="82" charset="0"/>
              </a:rPr>
              <a:t>berisi</a:t>
            </a:r>
            <a:r>
              <a:rPr lang="en-US" sz="4000" dirty="0" smtClean="0">
                <a:solidFill>
                  <a:schemeClr val="tx2">
                    <a:lumMod val="20000"/>
                    <a:lumOff val="80000"/>
                  </a:schemeClr>
                </a:solidFill>
                <a:latin typeface="Algerian" panose="04020705040A02060702" pitchFamily="82" charset="0"/>
              </a:rPr>
              <a:t> </a:t>
            </a:r>
            <a:r>
              <a:rPr lang="en-US" sz="4000" dirty="0" err="1" smtClean="0">
                <a:solidFill>
                  <a:schemeClr val="tx2">
                    <a:lumMod val="20000"/>
                    <a:lumOff val="80000"/>
                  </a:schemeClr>
                </a:solidFill>
                <a:latin typeface="Algerian" panose="04020705040A02060702" pitchFamily="82" charset="0"/>
              </a:rPr>
              <a:t>sosialisasi</a:t>
            </a:r>
            <a:r>
              <a:rPr lang="en-US" sz="4000" dirty="0" smtClean="0">
                <a:solidFill>
                  <a:schemeClr val="tx2">
                    <a:lumMod val="20000"/>
                    <a:lumOff val="80000"/>
                  </a:schemeClr>
                </a:solidFill>
                <a:latin typeface="Algerian" panose="04020705040A02060702" pitchFamily="82" charset="0"/>
              </a:rPr>
              <a:t> </a:t>
            </a:r>
            <a:r>
              <a:rPr lang="en-US" sz="4000" dirty="0" err="1" smtClean="0">
                <a:solidFill>
                  <a:schemeClr val="tx2">
                    <a:lumMod val="20000"/>
                    <a:lumOff val="80000"/>
                  </a:schemeClr>
                </a:solidFill>
                <a:latin typeface="Algerian" panose="04020705040A02060702" pitchFamily="82" charset="0"/>
              </a:rPr>
              <a:t>nilai</a:t>
            </a:r>
            <a:r>
              <a:rPr lang="en-US" sz="4000" dirty="0" smtClean="0">
                <a:solidFill>
                  <a:schemeClr val="tx2">
                    <a:lumMod val="20000"/>
                    <a:lumOff val="80000"/>
                  </a:schemeClr>
                </a:solidFill>
                <a:latin typeface="Algerian" panose="04020705040A02060702" pitchFamily="82" charset="0"/>
              </a:rPr>
              <a:t> </a:t>
            </a:r>
            <a:r>
              <a:rPr lang="en-US" sz="4000" dirty="0" err="1" smtClean="0">
                <a:solidFill>
                  <a:schemeClr val="tx2">
                    <a:lumMod val="20000"/>
                    <a:lumOff val="80000"/>
                  </a:schemeClr>
                </a:solidFill>
                <a:latin typeface="Algerian" panose="04020705040A02060702" pitchFamily="82" charset="0"/>
              </a:rPr>
              <a:t>pancasila</a:t>
            </a:r>
            <a:r>
              <a:rPr lang="en-US" sz="4000" dirty="0" smtClean="0">
                <a:solidFill>
                  <a:schemeClr val="tx2">
                    <a:lumMod val="20000"/>
                    <a:lumOff val="80000"/>
                  </a:schemeClr>
                </a:solidFill>
                <a:latin typeface="Algerian" panose="04020705040A02060702" pitchFamily="82" charset="0"/>
              </a:rPr>
              <a:t>…. KIRIM VIA  </a:t>
            </a:r>
            <a:r>
              <a:rPr lang="en-US" sz="4000" dirty="0" err="1" smtClean="0">
                <a:solidFill>
                  <a:schemeClr val="tx2">
                    <a:lumMod val="20000"/>
                    <a:lumOff val="80000"/>
                  </a:schemeClr>
                </a:solidFill>
                <a:latin typeface="Algerian" panose="04020705040A02060702" pitchFamily="82" charset="0"/>
              </a:rPr>
              <a:t>youtube</a:t>
            </a:r>
            <a:r>
              <a:rPr lang="en-US" sz="4000" smtClean="0">
                <a:solidFill>
                  <a:schemeClr val="tx2">
                    <a:lumMod val="20000"/>
                    <a:lumOff val="80000"/>
                  </a:schemeClr>
                </a:solidFill>
                <a:latin typeface="Algerian" panose="04020705040A02060702" pitchFamily="82" charset="0"/>
              </a:rPr>
              <a:t>  </a:t>
            </a:r>
            <a:r>
              <a:rPr lang="en-US" sz="4000" dirty="0" smtClean="0">
                <a:solidFill>
                  <a:schemeClr val="tx2">
                    <a:lumMod val="20000"/>
                    <a:lumOff val="80000"/>
                  </a:schemeClr>
                </a:solidFill>
                <a:latin typeface="Algerian" panose="04020705040A02060702" pitchFamily="82" charset="0"/>
              </a:rPr>
              <a:t>!!</a:t>
            </a:r>
          </a:p>
          <a:p>
            <a:endParaRPr lang="en-US" sz="4000" dirty="0">
              <a:solidFill>
                <a:schemeClr val="tx2">
                  <a:lumMod val="20000"/>
                  <a:lumOff val="80000"/>
                </a:schemeClr>
              </a:solidFill>
              <a:latin typeface="Algerian" panose="04020705040A02060702" pitchFamily="82" charset="0"/>
            </a:endParaRPr>
          </a:p>
        </p:txBody>
      </p:sp>
    </p:spTree>
    <p:extLst>
      <p:ext uri="{BB962C8B-B14F-4D97-AF65-F5344CB8AC3E}">
        <p14:creationId xmlns:p14="http://schemas.microsoft.com/office/powerpoint/2010/main" val="18201237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chemeClr val="accent2">
                    <a:lumMod val="75000"/>
                  </a:schemeClr>
                </a:solidFill>
                <a:latin typeface="Bradley Hand ITC" panose="03070402050302030203" pitchFamily="66" charset="0"/>
              </a:rPr>
              <a:t>Sekian</a:t>
            </a:r>
            <a:r>
              <a:rPr lang="en-US" b="1" dirty="0" smtClean="0">
                <a:solidFill>
                  <a:schemeClr val="accent2">
                    <a:lumMod val="75000"/>
                  </a:schemeClr>
                </a:solidFill>
                <a:latin typeface="Bradley Hand ITC" panose="03070402050302030203" pitchFamily="66" charset="0"/>
              </a:rPr>
              <a:t> …….</a:t>
            </a:r>
            <a:endParaRPr lang="en-US" b="1" dirty="0">
              <a:solidFill>
                <a:schemeClr val="accent2">
                  <a:lumMod val="75000"/>
                </a:schemeClr>
              </a:solidFill>
              <a:latin typeface="Bradley Hand ITC" panose="03070402050302030203" pitchFamily="66"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4010" y="2138082"/>
            <a:ext cx="5752561" cy="3854216"/>
          </a:xfrm>
        </p:spPr>
      </p:pic>
    </p:spTree>
    <p:extLst>
      <p:ext uri="{BB962C8B-B14F-4D97-AF65-F5344CB8AC3E}">
        <p14:creationId xmlns:p14="http://schemas.microsoft.com/office/powerpoint/2010/main" val="166928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err="1" smtClean="0">
                <a:solidFill>
                  <a:srgbClr val="FFFF00"/>
                </a:solidFill>
              </a:rPr>
              <a:t>pendahuluan</a:t>
            </a:r>
            <a:endParaRPr lang="en-US" b="1" dirty="0">
              <a:solidFill>
                <a:srgbClr val="FFFF00"/>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6677" y="467215"/>
            <a:ext cx="2562225" cy="1781175"/>
          </a:xfrm>
        </p:spPr>
      </p:pic>
      <p:sp>
        <p:nvSpPr>
          <p:cNvPr id="6" name="TextBox 5"/>
          <p:cNvSpPr txBox="1"/>
          <p:nvPr/>
        </p:nvSpPr>
        <p:spPr>
          <a:xfrm>
            <a:off x="1411941" y="2662518"/>
            <a:ext cx="6873618" cy="1938992"/>
          </a:xfrm>
          <a:prstGeom prst="rect">
            <a:avLst/>
          </a:prstGeom>
          <a:noFill/>
        </p:spPr>
        <p:txBody>
          <a:bodyPr wrap="square" rtlCol="0">
            <a:spAutoFit/>
          </a:bodyPr>
          <a:lstStyle/>
          <a:p>
            <a:r>
              <a:rPr lang="en-US" sz="2400" dirty="0" err="1"/>
              <a:t>Dasar</a:t>
            </a:r>
            <a:r>
              <a:rPr lang="en-US" sz="2400" dirty="0"/>
              <a:t> </a:t>
            </a:r>
            <a:r>
              <a:rPr lang="en-US" sz="2400" dirty="0" err="1"/>
              <a:t>negara</a:t>
            </a:r>
            <a:r>
              <a:rPr lang="en-US" sz="2400" dirty="0"/>
              <a:t> Indonesia, </a:t>
            </a:r>
            <a:r>
              <a:rPr lang="en-US" sz="2400" dirty="0" err="1"/>
              <a:t>dalam</a:t>
            </a:r>
            <a:r>
              <a:rPr lang="en-US" sz="2400" dirty="0"/>
              <a:t> </a:t>
            </a:r>
            <a:r>
              <a:rPr lang="en-US" sz="2400" dirty="0" err="1"/>
              <a:t>pengertian</a:t>
            </a:r>
            <a:r>
              <a:rPr lang="en-US" sz="2400" dirty="0"/>
              <a:t> </a:t>
            </a:r>
            <a:r>
              <a:rPr lang="en-US" sz="2400" dirty="0" err="1"/>
              <a:t>historisnya</a:t>
            </a:r>
            <a:r>
              <a:rPr lang="en-US" sz="2400" dirty="0"/>
              <a:t> </a:t>
            </a:r>
            <a:r>
              <a:rPr lang="en-US" sz="2400" dirty="0" err="1"/>
              <a:t>merupakan</a:t>
            </a:r>
            <a:r>
              <a:rPr lang="en-US" sz="2400" dirty="0"/>
              <a:t> </a:t>
            </a:r>
            <a:r>
              <a:rPr lang="en-US" sz="2400" dirty="0" err="1"/>
              <a:t>hasil</a:t>
            </a:r>
            <a:r>
              <a:rPr lang="en-US" sz="2400" dirty="0"/>
              <a:t> </a:t>
            </a:r>
            <a:r>
              <a:rPr lang="en-US" sz="2400" dirty="0" err="1"/>
              <a:t>pergumulan</a:t>
            </a:r>
            <a:r>
              <a:rPr lang="en-US" sz="2400" dirty="0"/>
              <a:t> </a:t>
            </a:r>
            <a:r>
              <a:rPr lang="en-US" sz="2400" dirty="0" err="1"/>
              <a:t>pemikiran</a:t>
            </a:r>
            <a:r>
              <a:rPr lang="en-US" sz="2400" dirty="0"/>
              <a:t> para </a:t>
            </a:r>
            <a:r>
              <a:rPr lang="en-US" sz="2400" dirty="0" err="1"/>
              <a:t>pendiri</a:t>
            </a:r>
            <a:r>
              <a:rPr lang="en-US" sz="2400" dirty="0"/>
              <a:t> </a:t>
            </a:r>
            <a:r>
              <a:rPr lang="en-US" sz="2400" dirty="0" err="1"/>
              <a:t>negara</a:t>
            </a:r>
            <a:r>
              <a:rPr lang="en-US" sz="2400" dirty="0"/>
              <a:t> (</a:t>
            </a:r>
            <a:r>
              <a:rPr lang="en-US" sz="2400" i="1" dirty="0"/>
              <a:t>The Founding Fathers</a:t>
            </a:r>
            <a:r>
              <a:rPr lang="en-US" sz="2400" dirty="0"/>
              <a:t>) </a:t>
            </a:r>
            <a:r>
              <a:rPr lang="en-US" sz="2400" dirty="0" err="1"/>
              <a:t>untuk</a:t>
            </a:r>
            <a:r>
              <a:rPr lang="en-US" sz="2400" dirty="0"/>
              <a:t> </a:t>
            </a:r>
            <a:r>
              <a:rPr lang="en-US" sz="2400" dirty="0" err="1"/>
              <a:t>menemukan</a:t>
            </a:r>
            <a:r>
              <a:rPr lang="en-US" sz="2400" dirty="0"/>
              <a:t> </a:t>
            </a:r>
            <a:r>
              <a:rPr lang="en-US" sz="2400" dirty="0" err="1"/>
              <a:t>landasan</a:t>
            </a:r>
            <a:r>
              <a:rPr lang="en-US" sz="2400" dirty="0"/>
              <a:t> </a:t>
            </a:r>
            <a:r>
              <a:rPr lang="en-US" sz="2400" dirty="0" err="1"/>
              <a:t>atau</a:t>
            </a:r>
            <a:r>
              <a:rPr lang="en-US" sz="2400" dirty="0"/>
              <a:t> </a:t>
            </a:r>
            <a:r>
              <a:rPr lang="en-US" sz="2400" dirty="0" err="1"/>
              <a:t>pijakan</a:t>
            </a:r>
            <a:r>
              <a:rPr lang="en-US" sz="2400" dirty="0"/>
              <a:t> yang </a:t>
            </a:r>
            <a:r>
              <a:rPr lang="en-US" sz="2400" dirty="0" err="1"/>
              <a:t>kokoh</a:t>
            </a:r>
            <a:r>
              <a:rPr lang="en-US" sz="2400" dirty="0"/>
              <a:t> </a:t>
            </a:r>
            <a:r>
              <a:rPr lang="en-US" sz="2400" dirty="0" err="1"/>
              <a:t>untuk</a:t>
            </a:r>
            <a:r>
              <a:rPr lang="en-US" sz="2400" dirty="0"/>
              <a:t> di </a:t>
            </a:r>
            <a:r>
              <a:rPr lang="en-US" sz="2400" dirty="0" err="1"/>
              <a:t>atasnya</a:t>
            </a:r>
            <a:r>
              <a:rPr lang="en-US" sz="2400" dirty="0"/>
              <a:t> </a:t>
            </a:r>
            <a:r>
              <a:rPr lang="en-US" sz="2400" dirty="0" err="1"/>
              <a:t>didirikan</a:t>
            </a:r>
            <a:r>
              <a:rPr lang="en-US" sz="2400" dirty="0"/>
              <a:t> </a:t>
            </a:r>
            <a:r>
              <a:rPr lang="en-US" sz="2400" dirty="0" err="1"/>
              <a:t>negara</a:t>
            </a:r>
            <a:r>
              <a:rPr lang="en-US" sz="2400" dirty="0"/>
              <a:t> Indonesia </a:t>
            </a:r>
            <a:r>
              <a:rPr lang="en-US" sz="2400" dirty="0" err="1"/>
              <a:t>merdeka</a:t>
            </a:r>
            <a:r>
              <a:rPr lang="en-US" sz="2400" dirty="0"/>
              <a:t>.</a:t>
            </a:r>
          </a:p>
        </p:txBody>
      </p:sp>
      <p:sp>
        <p:nvSpPr>
          <p:cNvPr id="7" name="TextBox 6"/>
          <p:cNvSpPr txBox="1"/>
          <p:nvPr/>
        </p:nvSpPr>
        <p:spPr>
          <a:xfrm>
            <a:off x="1250576" y="5298141"/>
            <a:ext cx="1250578" cy="523220"/>
          </a:xfrm>
          <a:prstGeom prst="rect">
            <a:avLst/>
          </a:prstGeom>
          <a:noFill/>
        </p:spPr>
        <p:txBody>
          <a:bodyPr wrap="square" rtlCol="0">
            <a:spAutoFit/>
          </a:bodyPr>
          <a:lstStyle/>
          <a:p>
            <a:r>
              <a:rPr lang="en-US" sz="2800" dirty="0" smtClean="0"/>
              <a:t>BPUPKI </a:t>
            </a:r>
            <a:endParaRPr lang="en-US" sz="2800" dirty="0"/>
          </a:p>
        </p:txBody>
      </p:sp>
      <p:sp>
        <p:nvSpPr>
          <p:cNvPr id="8" name="Rectangle 7"/>
          <p:cNvSpPr/>
          <p:nvPr/>
        </p:nvSpPr>
        <p:spPr>
          <a:xfrm>
            <a:off x="3603812" y="5045917"/>
            <a:ext cx="4572000" cy="1200329"/>
          </a:xfrm>
          <a:prstGeom prst="rect">
            <a:avLst/>
          </a:prstGeom>
        </p:spPr>
        <p:txBody>
          <a:bodyPr>
            <a:spAutoFit/>
          </a:bodyPr>
          <a:lstStyle/>
          <a:p>
            <a:r>
              <a:rPr lang="en-US" sz="2400" i="1" dirty="0" err="1"/>
              <a:t>Dokuritsu</a:t>
            </a:r>
            <a:r>
              <a:rPr lang="en-US" sz="2400" i="1" dirty="0"/>
              <a:t> </a:t>
            </a:r>
            <a:r>
              <a:rPr lang="en-US" sz="2400" i="1" dirty="0" err="1"/>
              <a:t>Zyunbi</a:t>
            </a:r>
            <a:r>
              <a:rPr lang="en-US" sz="2400" i="1" dirty="0"/>
              <a:t> </a:t>
            </a:r>
            <a:r>
              <a:rPr lang="en-US" sz="2400" i="1" dirty="0" err="1"/>
              <a:t>Tyoosakai</a:t>
            </a:r>
            <a:r>
              <a:rPr lang="en-US" sz="2400" i="1" dirty="0"/>
              <a:t> </a:t>
            </a:r>
            <a:r>
              <a:rPr lang="en-US" sz="2400" dirty="0"/>
              <a:t>(</a:t>
            </a:r>
            <a:r>
              <a:rPr lang="en-US" sz="2400" dirty="0" err="1"/>
              <a:t>Badan</a:t>
            </a:r>
            <a:r>
              <a:rPr lang="en-US" sz="2400" dirty="0"/>
              <a:t> </a:t>
            </a:r>
            <a:r>
              <a:rPr lang="en-US" sz="2400" dirty="0" err="1"/>
              <a:t>Persiapan</a:t>
            </a:r>
            <a:r>
              <a:rPr lang="en-US" sz="2400" dirty="0"/>
              <a:t> Usaha-</a:t>
            </a:r>
            <a:r>
              <a:rPr lang="en-US" sz="2400" dirty="0" err="1"/>
              <a:t>usaha</a:t>
            </a:r>
            <a:r>
              <a:rPr lang="en-US" sz="2400" dirty="0"/>
              <a:t> </a:t>
            </a:r>
            <a:r>
              <a:rPr lang="en-US" sz="2400" dirty="0" err="1"/>
              <a:t>Persiapan</a:t>
            </a:r>
            <a:r>
              <a:rPr lang="en-US" sz="2400" dirty="0"/>
              <a:t> </a:t>
            </a:r>
            <a:r>
              <a:rPr lang="en-US" sz="2400" dirty="0" err="1"/>
              <a:t>Kemerdekaan</a:t>
            </a:r>
            <a:r>
              <a:rPr lang="en-US" sz="2400" dirty="0"/>
              <a:t>) </a:t>
            </a:r>
          </a:p>
        </p:txBody>
      </p:sp>
      <p:sp>
        <p:nvSpPr>
          <p:cNvPr id="9" name="Right Arrow 8"/>
          <p:cNvSpPr/>
          <p:nvPr/>
        </p:nvSpPr>
        <p:spPr>
          <a:xfrm>
            <a:off x="2702859" y="5257801"/>
            <a:ext cx="712694" cy="578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6273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6788" y="416859"/>
            <a:ext cx="7247965" cy="6001643"/>
          </a:xfrm>
          <a:prstGeom prst="rect">
            <a:avLst/>
          </a:prstGeom>
        </p:spPr>
        <p:txBody>
          <a:bodyPr wrap="square">
            <a:spAutoFit/>
          </a:bodyPr>
          <a:lstStyle/>
          <a:p>
            <a:pPr marL="342900" indent="-342900">
              <a:buFont typeface="Arial" panose="020B0604020202020204" pitchFamily="34" charset="0"/>
              <a:buChar char="•"/>
            </a:pPr>
            <a:r>
              <a:rPr lang="en-US" sz="2400" dirty="0" err="1"/>
              <a:t>Dalam</a:t>
            </a:r>
            <a:r>
              <a:rPr lang="en-US" sz="2400" dirty="0"/>
              <a:t> </a:t>
            </a:r>
            <a:r>
              <a:rPr lang="en-US" sz="2400" dirty="0" err="1"/>
              <a:t>pidato</a:t>
            </a:r>
            <a:r>
              <a:rPr lang="en-US" sz="2400" dirty="0"/>
              <a:t> 1 </a:t>
            </a:r>
            <a:r>
              <a:rPr lang="en-US" sz="2400" dirty="0" err="1"/>
              <a:t>Juni</a:t>
            </a:r>
            <a:r>
              <a:rPr lang="en-US" sz="2400" dirty="0"/>
              <a:t> 1945, </a:t>
            </a:r>
            <a:r>
              <a:rPr lang="en-US" sz="2400" dirty="0" err="1"/>
              <a:t>Soekarno</a:t>
            </a:r>
            <a:r>
              <a:rPr lang="en-US" sz="2400" dirty="0"/>
              <a:t> </a:t>
            </a:r>
            <a:r>
              <a:rPr lang="en-US" sz="2400" dirty="0" err="1"/>
              <a:t>menyebut</a:t>
            </a:r>
            <a:r>
              <a:rPr lang="en-US" sz="2400" dirty="0"/>
              <a:t> </a:t>
            </a:r>
            <a:r>
              <a:rPr lang="en-US" sz="2400" dirty="0" err="1"/>
              <a:t>dasar</a:t>
            </a:r>
            <a:r>
              <a:rPr lang="en-US" sz="2400" dirty="0"/>
              <a:t> </a:t>
            </a:r>
            <a:r>
              <a:rPr lang="en-US" sz="2400" dirty="0" err="1" smtClean="0"/>
              <a:t>negara</a:t>
            </a:r>
            <a:r>
              <a:rPr lang="en-US" sz="2400" dirty="0" smtClean="0"/>
              <a:t>, </a:t>
            </a:r>
            <a:r>
              <a:rPr lang="en-US" sz="2400" i="1" dirty="0" err="1"/>
              <a:t>philosophische</a:t>
            </a:r>
            <a:r>
              <a:rPr lang="en-US" sz="2400" i="1" dirty="0"/>
              <a:t> </a:t>
            </a:r>
            <a:r>
              <a:rPr lang="en-US" sz="2400" i="1" dirty="0" err="1"/>
              <a:t>grondslag</a:t>
            </a:r>
            <a:r>
              <a:rPr lang="en-US" sz="2400" i="1" dirty="0"/>
              <a:t> </a:t>
            </a:r>
            <a:r>
              <a:rPr lang="en-US" sz="2400" dirty="0" err="1"/>
              <a:t>bagi</a:t>
            </a:r>
            <a:r>
              <a:rPr lang="en-US" sz="2400" dirty="0"/>
              <a:t> Indonesia </a:t>
            </a:r>
            <a:r>
              <a:rPr lang="en-US" sz="2400" dirty="0" err="1" smtClean="0"/>
              <a:t>merdeka</a:t>
            </a:r>
            <a:r>
              <a:rPr lang="en-US" sz="2400" dirty="0" smtClean="0"/>
              <a:t> (Bhs </a:t>
            </a:r>
            <a:r>
              <a:rPr lang="en-US" sz="2400" dirty="0" err="1" smtClean="0"/>
              <a:t>Belanda</a:t>
            </a:r>
            <a:r>
              <a:rPr lang="en-US" sz="2400" dirty="0" smtClean="0"/>
              <a:t>). </a:t>
            </a:r>
            <a:r>
              <a:rPr lang="en-US" sz="2400" dirty="0" err="1" smtClean="0"/>
              <a:t>Itulah</a:t>
            </a:r>
            <a:r>
              <a:rPr lang="en-US" sz="2400" dirty="0" smtClean="0"/>
              <a:t> </a:t>
            </a:r>
            <a:r>
              <a:rPr lang="en-US" sz="2400" dirty="0" err="1"/>
              <a:t>fundamen</a:t>
            </a:r>
            <a:r>
              <a:rPr lang="en-US" sz="2400" dirty="0"/>
              <a:t>, </a:t>
            </a:r>
            <a:r>
              <a:rPr lang="en-US" sz="2400" dirty="0" err="1"/>
              <a:t>filsafat</a:t>
            </a:r>
            <a:r>
              <a:rPr lang="en-US" sz="2400" dirty="0"/>
              <a:t>, </a:t>
            </a:r>
            <a:r>
              <a:rPr lang="en-US" sz="2400" dirty="0" err="1"/>
              <a:t>pikiran</a:t>
            </a:r>
            <a:r>
              <a:rPr lang="en-US" sz="2400" dirty="0"/>
              <a:t> yang </a:t>
            </a:r>
            <a:r>
              <a:rPr lang="en-US" sz="2400" dirty="0" err="1"/>
              <a:t>sedalam-dalamnya</a:t>
            </a:r>
            <a:r>
              <a:rPr lang="en-US" sz="2400" dirty="0"/>
              <a:t>, </a:t>
            </a:r>
            <a:r>
              <a:rPr lang="en-US" sz="2400" dirty="0" err="1"/>
              <a:t>jiwa</a:t>
            </a:r>
            <a:r>
              <a:rPr lang="en-US" sz="2400" dirty="0"/>
              <a:t>, </a:t>
            </a:r>
            <a:r>
              <a:rPr lang="en-US" sz="2400" dirty="0" err="1"/>
              <a:t>hasrat</a:t>
            </a:r>
            <a:r>
              <a:rPr lang="en-US" sz="2400" dirty="0"/>
              <a:t> yang </a:t>
            </a:r>
            <a:r>
              <a:rPr lang="en-US" sz="2400" dirty="0" err="1"/>
              <a:t>sedalam</a:t>
            </a:r>
            <a:r>
              <a:rPr lang="en-US" sz="2400" dirty="0"/>
              <a:t>- </a:t>
            </a:r>
            <a:r>
              <a:rPr lang="en-US" sz="2400" dirty="0" err="1"/>
              <a:t>dalamnya</a:t>
            </a:r>
            <a:r>
              <a:rPr lang="en-US" sz="2400" dirty="0"/>
              <a:t> </a:t>
            </a:r>
            <a:r>
              <a:rPr lang="en-US" sz="2400" dirty="0" err="1"/>
              <a:t>untuk</a:t>
            </a:r>
            <a:r>
              <a:rPr lang="en-US" sz="2400" dirty="0"/>
              <a:t> di </a:t>
            </a:r>
            <a:r>
              <a:rPr lang="en-US" sz="2400" dirty="0" err="1"/>
              <a:t>atasnya</a:t>
            </a:r>
            <a:r>
              <a:rPr lang="en-US" sz="2400" dirty="0"/>
              <a:t> </a:t>
            </a:r>
            <a:r>
              <a:rPr lang="en-US" sz="2400" dirty="0" err="1"/>
              <a:t>didirikan</a:t>
            </a:r>
            <a:r>
              <a:rPr lang="en-US" sz="2400" dirty="0"/>
              <a:t> </a:t>
            </a:r>
            <a:r>
              <a:rPr lang="en-US" sz="2400" dirty="0" err="1"/>
              <a:t>gedung</a:t>
            </a:r>
            <a:r>
              <a:rPr lang="en-US" sz="2400" dirty="0"/>
              <a:t> Indonesia </a:t>
            </a:r>
            <a:r>
              <a:rPr lang="en-US" sz="2400" dirty="0" err="1"/>
              <a:t>merdeka</a:t>
            </a:r>
            <a:r>
              <a:rPr lang="en-US" sz="2400" dirty="0"/>
              <a:t>. </a:t>
            </a:r>
            <a:r>
              <a:rPr lang="en-US" sz="2400" dirty="0" err="1"/>
              <a:t>Soekarno</a:t>
            </a:r>
            <a:r>
              <a:rPr lang="en-US" sz="2400" dirty="0"/>
              <a:t> </a:t>
            </a:r>
            <a:r>
              <a:rPr lang="en-US" sz="2400" dirty="0" err="1"/>
              <a:t>juga</a:t>
            </a:r>
            <a:r>
              <a:rPr lang="en-US" sz="2400" dirty="0"/>
              <a:t> </a:t>
            </a:r>
            <a:r>
              <a:rPr lang="en-US" sz="2400" dirty="0" err="1"/>
              <a:t>menyebut</a:t>
            </a:r>
            <a:r>
              <a:rPr lang="en-US" sz="2400" dirty="0"/>
              <a:t> </a:t>
            </a:r>
            <a:r>
              <a:rPr lang="en-US" sz="2400" dirty="0" err="1"/>
              <a:t>dasar</a:t>
            </a:r>
            <a:r>
              <a:rPr lang="en-US" sz="2400" dirty="0"/>
              <a:t> </a:t>
            </a:r>
            <a:r>
              <a:rPr lang="en-US" sz="2400" dirty="0" err="1"/>
              <a:t>negara</a:t>
            </a:r>
            <a:r>
              <a:rPr lang="en-US" sz="2400" dirty="0"/>
              <a:t> </a:t>
            </a:r>
            <a:r>
              <a:rPr lang="en-US" sz="2400" dirty="0" err="1"/>
              <a:t>dengan</a:t>
            </a:r>
            <a:r>
              <a:rPr lang="en-US" sz="2400" dirty="0"/>
              <a:t> </a:t>
            </a:r>
            <a:r>
              <a:rPr lang="en-US" sz="2400" dirty="0" err="1"/>
              <a:t>istilah</a:t>
            </a:r>
            <a:r>
              <a:rPr lang="en-US" sz="2400" dirty="0"/>
              <a:t> ‘weltanschauung’ </a:t>
            </a:r>
            <a:r>
              <a:rPr lang="en-US" sz="2400" dirty="0" err="1"/>
              <a:t>atau</a:t>
            </a:r>
            <a:r>
              <a:rPr lang="en-US" sz="2400" dirty="0"/>
              <a:t> </a:t>
            </a:r>
            <a:r>
              <a:rPr lang="en-US" sz="2400" dirty="0" err="1"/>
              <a:t>pandangan</a:t>
            </a:r>
            <a:r>
              <a:rPr lang="en-US" sz="2400" dirty="0"/>
              <a:t> </a:t>
            </a:r>
            <a:r>
              <a:rPr lang="en-US" sz="2400" dirty="0" err="1" smtClean="0"/>
              <a:t>hidup</a:t>
            </a:r>
            <a:r>
              <a:rPr lang="en-US" sz="2400" dirty="0" smtClean="0"/>
              <a:t>.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err="1"/>
              <a:t>Susunan</a:t>
            </a:r>
            <a:r>
              <a:rPr lang="en-US" sz="2400" dirty="0"/>
              <a:t> </a:t>
            </a:r>
            <a:r>
              <a:rPr lang="en-US" sz="2400" dirty="0" err="1"/>
              <a:t>nilai</a:t>
            </a:r>
            <a:r>
              <a:rPr lang="en-US" sz="2400" dirty="0"/>
              <a:t> </a:t>
            </a:r>
            <a:r>
              <a:rPr lang="en-US" sz="2400" dirty="0" err="1"/>
              <a:t>atau</a:t>
            </a:r>
            <a:r>
              <a:rPr lang="en-US" sz="2400" dirty="0"/>
              <a:t> </a:t>
            </a:r>
            <a:r>
              <a:rPr lang="en-US" sz="2400" dirty="0" err="1"/>
              <a:t>prinsip</a:t>
            </a:r>
            <a:r>
              <a:rPr lang="en-US" sz="2400" dirty="0"/>
              <a:t> yang </a:t>
            </a:r>
            <a:r>
              <a:rPr lang="en-US" sz="2400" dirty="0" err="1"/>
              <a:t>menjadi</a:t>
            </a:r>
            <a:r>
              <a:rPr lang="en-US" sz="2400" dirty="0"/>
              <a:t> </a:t>
            </a:r>
            <a:r>
              <a:rPr lang="en-US" sz="2400" dirty="0" err="1"/>
              <a:t>fundamen</a:t>
            </a:r>
            <a:r>
              <a:rPr lang="en-US" sz="2400" dirty="0"/>
              <a:t> </a:t>
            </a:r>
            <a:r>
              <a:rPr lang="en-US" sz="2400" dirty="0" err="1"/>
              <a:t>atau</a:t>
            </a:r>
            <a:r>
              <a:rPr lang="en-US" sz="2400" dirty="0"/>
              <a:t> </a:t>
            </a:r>
            <a:r>
              <a:rPr lang="en-US" sz="2400" dirty="0" err="1"/>
              <a:t>dasar</a:t>
            </a:r>
            <a:r>
              <a:rPr lang="en-US" sz="2400" dirty="0"/>
              <a:t> </a:t>
            </a:r>
            <a:r>
              <a:rPr lang="en-US" sz="2400" dirty="0" err="1"/>
              <a:t>negara</a:t>
            </a:r>
            <a:r>
              <a:rPr lang="en-US" sz="2400" dirty="0"/>
              <a:t> </a:t>
            </a:r>
            <a:r>
              <a:rPr lang="en-US" sz="2400" dirty="0" err="1"/>
              <a:t>pada</a:t>
            </a:r>
            <a:r>
              <a:rPr lang="en-US" sz="2400" dirty="0"/>
              <a:t> </a:t>
            </a:r>
            <a:r>
              <a:rPr lang="en-US" sz="2400" dirty="0" err="1"/>
              <a:t>masa</a:t>
            </a:r>
            <a:r>
              <a:rPr lang="en-US" sz="2400" dirty="0"/>
              <a:t> </a:t>
            </a:r>
            <a:r>
              <a:rPr lang="en-US" sz="2400" dirty="0" err="1"/>
              <a:t>sidang</a:t>
            </a:r>
            <a:r>
              <a:rPr lang="en-US" sz="2400" dirty="0"/>
              <a:t> </a:t>
            </a:r>
            <a:r>
              <a:rPr lang="en-US" sz="2400" dirty="0" err="1"/>
              <a:t>pertama</a:t>
            </a:r>
            <a:r>
              <a:rPr lang="en-US" sz="2400" dirty="0"/>
              <a:t> BPUPKI </a:t>
            </a:r>
            <a:r>
              <a:rPr lang="en-US" sz="2400" dirty="0" err="1"/>
              <a:t>tersebut</a:t>
            </a:r>
            <a:r>
              <a:rPr lang="en-US" sz="2400" dirty="0"/>
              <a:t> </a:t>
            </a:r>
            <a:r>
              <a:rPr lang="en-US" sz="2400" dirty="0" err="1"/>
              <a:t>berbeda-beda</a:t>
            </a:r>
            <a:r>
              <a:rPr lang="en-US" sz="2400" dirty="0"/>
              <a:t>. </a:t>
            </a: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err="1"/>
              <a:t>Untuk</a:t>
            </a:r>
            <a:r>
              <a:rPr lang="en-US" sz="2400" dirty="0"/>
              <a:t> </a:t>
            </a:r>
            <a:r>
              <a:rPr lang="en-US" sz="2400" dirty="0" err="1"/>
              <a:t>menampung</a:t>
            </a:r>
            <a:r>
              <a:rPr lang="en-US" sz="2400" dirty="0"/>
              <a:t> </a:t>
            </a:r>
            <a:r>
              <a:rPr lang="en-US" sz="2400" dirty="0" err="1"/>
              <a:t>usulan-usulan</a:t>
            </a:r>
            <a:r>
              <a:rPr lang="en-US" sz="2400" dirty="0"/>
              <a:t> yang </a:t>
            </a:r>
            <a:r>
              <a:rPr lang="en-US" sz="2400" dirty="0" err="1"/>
              <a:t>bersifat</a:t>
            </a:r>
            <a:r>
              <a:rPr lang="en-US" sz="2400" dirty="0"/>
              <a:t> </a:t>
            </a:r>
            <a:r>
              <a:rPr lang="en-US" sz="2400" dirty="0" err="1"/>
              <a:t>perorangan</a:t>
            </a:r>
            <a:r>
              <a:rPr lang="en-US" sz="2400" dirty="0"/>
              <a:t>, </a:t>
            </a:r>
            <a:r>
              <a:rPr lang="en-US" sz="2400" dirty="0" err="1"/>
              <a:t>dibentuklah</a:t>
            </a:r>
            <a:r>
              <a:rPr lang="en-US" sz="2400" dirty="0"/>
              <a:t> </a:t>
            </a:r>
            <a:r>
              <a:rPr lang="en-US" sz="2400" dirty="0" err="1"/>
              <a:t>panitia</a:t>
            </a:r>
            <a:r>
              <a:rPr lang="en-US" sz="2400" dirty="0"/>
              <a:t> </a:t>
            </a:r>
            <a:r>
              <a:rPr lang="en-US" sz="2400" dirty="0" err="1"/>
              <a:t>kecil</a:t>
            </a:r>
            <a:r>
              <a:rPr lang="en-US" sz="2400" dirty="0"/>
              <a:t> yang </a:t>
            </a:r>
            <a:r>
              <a:rPr lang="en-US" sz="2400" dirty="0" err="1"/>
              <a:t>diketuai</a:t>
            </a:r>
            <a:r>
              <a:rPr lang="en-US" sz="2400" dirty="0"/>
              <a:t> </a:t>
            </a:r>
            <a:r>
              <a:rPr lang="en-US" sz="2400" dirty="0" err="1"/>
              <a:t>oleh</a:t>
            </a:r>
            <a:r>
              <a:rPr lang="en-US" sz="2400" dirty="0"/>
              <a:t> </a:t>
            </a:r>
            <a:r>
              <a:rPr lang="en-US" sz="2400" dirty="0" err="1"/>
              <a:t>Soekarno</a:t>
            </a:r>
            <a:r>
              <a:rPr lang="en-US" sz="2400" dirty="0"/>
              <a:t> </a:t>
            </a:r>
            <a:r>
              <a:rPr lang="en-US" sz="2400" dirty="0" err="1"/>
              <a:t>dan</a:t>
            </a:r>
            <a:r>
              <a:rPr lang="en-US" sz="2400" dirty="0"/>
              <a:t> </a:t>
            </a:r>
            <a:r>
              <a:rPr lang="en-US" sz="2400" dirty="0" err="1"/>
              <a:t>dikenal</a:t>
            </a:r>
            <a:r>
              <a:rPr lang="en-US" sz="2400" dirty="0"/>
              <a:t> </a:t>
            </a:r>
            <a:r>
              <a:rPr lang="en-US" sz="2400" dirty="0" err="1"/>
              <a:t>sebagai</a:t>
            </a:r>
            <a:r>
              <a:rPr lang="en-US" sz="2400" dirty="0"/>
              <a:t> ‘</a:t>
            </a:r>
            <a:r>
              <a:rPr lang="en-US" sz="2400" dirty="0" err="1"/>
              <a:t>Panitia</a:t>
            </a:r>
            <a:r>
              <a:rPr lang="en-US" sz="2400" dirty="0"/>
              <a:t> Sembilan’.</a:t>
            </a:r>
          </a:p>
        </p:txBody>
      </p:sp>
    </p:spTree>
    <p:extLst>
      <p:ext uri="{BB962C8B-B14F-4D97-AF65-F5344CB8AC3E}">
        <p14:creationId xmlns:p14="http://schemas.microsoft.com/office/powerpoint/2010/main" val="1536667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189" y="376471"/>
            <a:ext cx="4791705" cy="1630969"/>
          </a:xfrm>
        </p:spPr>
        <p:txBody>
          <a:bodyPr>
            <a:normAutofit fontScale="90000"/>
          </a:bodyPr>
          <a:lstStyle/>
          <a:p>
            <a:pPr algn="ctr"/>
            <a:r>
              <a:rPr lang="en-US" b="1" dirty="0" err="1">
                <a:solidFill>
                  <a:schemeClr val="bg1"/>
                </a:solidFill>
              </a:rPr>
              <a:t>Hubungan</a:t>
            </a:r>
            <a:r>
              <a:rPr lang="en-US" b="1" dirty="0">
                <a:solidFill>
                  <a:schemeClr val="bg1"/>
                </a:solidFill>
              </a:rPr>
              <a:t> </a:t>
            </a:r>
            <a:r>
              <a:rPr lang="en-US" b="1" dirty="0" err="1">
                <a:solidFill>
                  <a:schemeClr val="bg1"/>
                </a:solidFill>
              </a:rPr>
              <a:t>Pancasila</a:t>
            </a:r>
            <a:r>
              <a:rPr lang="en-US" b="1" dirty="0">
                <a:solidFill>
                  <a:schemeClr val="bg1"/>
                </a:solidFill>
              </a:rPr>
              <a:t> </a:t>
            </a:r>
            <a:r>
              <a:rPr lang="en-US" b="1" dirty="0" err="1">
                <a:solidFill>
                  <a:schemeClr val="bg1"/>
                </a:solidFill>
              </a:rPr>
              <a:t>dengan</a:t>
            </a:r>
            <a:r>
              <a:rPr lang="en-US" b="1" dirty="0">
                <a:solidFill>
                  <a:schemeClr val="bg1"/>
                </a:solidFill>
              </a:rPr>
              <a:t> </a:t>
            </a:r>
            <a:r>
              <a:rPr lang="en-US" b="1" dirty="0" err="1">
                <a:solidFill>
                  <a:schemeClr val="bg1"/>
                </a:solidFill>
              </a:rPr>
              <a:t>Pembukaan</a:t>
            </a:r>
            <a:r>
              <a:rPr lang="en-US" b="1" dirty="0">
                <a:solidFill>
                  <a:schemeClr val="bg1"/>
                </a:solidFill>
              </a:rPr>
              <a:t> UUD NRI </a:t>
            </a:r>
            <a:r>
              <a:rPr lang="en-US" b="1" dirty="0" err="1">
                <a:solidFill>
                  <a:schemeClr val="bg1"/>
                </a:solidFill>
              </a:rPr>
              <a:t>Tahun</a:t>
            </a:r>
            <a:r>
              <a:rPr lang="en-US" b="1" dirty="0">
                <a:solidFill>
                  <a:schemeClr val="bg1"/>
                </a:solidFill>
              </a:rPr>
              <a:t> 1945</a:t>
            </a:r>
          </a:p>
        </p:txBody>
      </p:sp>
      <p:sp>
        <p:nvSpPr>
          <p:cNvPr id="3" name="Content Placeholder 2"/>
          <p:cNvSpPr>
            <a:spLocks noGrp="1"/>
          </p:cNvSpPr>
          <p:nvPr>
            <p:ph idx="1"/>
          </p:nvPr>
        </p:nvSpPr>
        <p:spPr>
          <a:xfrm>
            <a:off x="856060" y="2464639"/>
            <a:ext cx="7429499" cy="3541714"/>
          </a:xfrm>
        </p:spPr>
        <p:txBody>
          <a:bodyPr>
            <a:normAutofit/>
          </a:bodyPr>
          <a:lstStyle/>
          <a:p>
            <a:r>
              <a:rPr lang="en-US" dirty="0" err="1"/>
              <a:t>Panitia</a:t>
            </a:r>
            <a:r>
              <a:rPr lang="en-US" dirty="0"/>
              <a:t> Sembilan </a:t>
            </a:r>
            <a:r>
              <a:rPr lang="en-US" dirty="0" err="1"/>
              <a:t>berhasil</a:t>
            </a:r>
            <a:r>
              <a:rPr lang="en-US" dirty="0"/>
              <a:t> </a:t>
            </a:r>
            <a:r>
              <a:rPr lang="en-US" dirty="0" err="1"/>
              <a:t>merumuskan</a:t>
            </a:r>
            <a:r>
              <a:rPr lang="en-US" dirty="0"/>
              <a:t> </a:t>
            </a:r>
            <a:r>
              <a:rPr lang="en-US" dirty="0" err="1"/>
              <a:t>Rancangan</a:t>
            </a:r>
            <a:r>
              <a:rPr lang="en-US" dirty="0"/>
              <a:t> </a:t>
            </a:r>
            <a:r>
              <a:rPr lang="en-US" dirty="0" err="1"/>
              <a:t>Mukadimah</a:t>
            </a:r>
            <a:r>
              <a:rPr lang="en-US" dirty="0"/>
              <a:t> (</a:t>
            </a:r>
            <a:r>
              <a:rPr lang="en-US" dirty="0" err="1"/>
              <a:t>Pembukaan</a:t>
            </a:r>
            <a:r>
              <a:rPr lang="en-US" dirty="0"/>
              <a:t>) </a:t>
            </a:r>
            <a:r>
              <a:rPr lang="en-US" dirty="0" err="1" smtClean="0"/>
              <a:t>Hukum</a:t>
            </a:r>
            <a:r>
              <a:rPr lang="en-US" dirty="0" smtClean="0"/>
              <a:t> </a:t>
            </a:r>
            <a:r>
              <a:rPr lang="en-US" dirty="0" err="1" smtClean="0"/>
              <a:t>Dasar</a:t>
            </a:r>
            <a:r>
              <a:rPr lang="en-US" dirty="0" smtClean="0"/>
              <a:t> </a:t>
            </a:r>
            <a:r>
              <a:rPr lang="en-US" dirty="0"/>
              <a:t>yang </a:t>
            </a:r>
            <a:r>
              <a:rPr lang="en-US" dirty="0" err="1"/>
              <a:t>dinamakan</a:t>
            </a:r>
            <a:r>
              <a:rPr lang="en-US" dirty="0"/>
              <a:t> ‘</a:t>
            </a:r>
            <a:r>
              <a:rPr lang="en-US" dirty="0" err="1"/>
              <a:t>Piagam</a:t>
            </a:r>
            <a:r>
              <a:rPr lang="en-US" dirty="0"/>
              <a:t> Jakarta’ </a:t>
            </a:r>
            <a:r>
              <a:rPr lang="en-US" dirty="0" err="1"/>
              <a:t>atau</a:t>
            </a:r>
            <a:r>
              <a:rPr lang="en-US" dirty="0"/>
              <a:t> </a:t>
            </a:r>
            <a:r>
              <a:rPr lang="en-US" i="1" dirty="0" smtClean="0"/>
              <a:t>Jakarta Charter</a:t>
            </a:r>
            <a:r>
              <a:rPr lang="en-US" dirty="0" smtClean="0"/>
              <a:t> </a:t>
            </a:r>
            <a:r>
              <a:rPr lang="en-US" dirty="0" err="1" smtClean="0"/>
              <a:t>oleh</a:t>
            </a:r>
            <a:r>
              <a:rPr lang="en-US" dirty="0" smtClean="0"/>
              <a:t> </a:t>
            </a:r>
            <a:r>
              <a:rPr lang="en-US" dirty="0"/>
              <a:t>Muhammad </a:t>
            </a:r>
            <a:r>
              <a:rPr lang="en-US" dirty="0" err="1"/>
              <a:t>Yamin</a:t>
            </a:r>
            <a:r>
              <a:rPr lang="en-US" dirty="0"/>
              <a:t> </a:t>
            </a:r>
            <a:r>
              <a:rPr lang="en-US" dirty="0" err="1"/>
              <a:t>pada</a:t>
            </a:r>
            <a:r>
              <a:rPr lang="en-US" dirty="0"/>
              <a:t> 22 </a:t>
            </a:r>
            <a:r>
              <a:rPr lang="en-US" dirty="0" err="1"/>
              <a:t>Juni</a:t>
            </a:r>
            <a:r>
              <a:rPr lang="en-US" dirty="0"/>
              <a:t> </a:t>
            </a:r>
            <a:r>
              <a:rPr lang="en-US" dirty="0" smtClean="0"/>
              <a:t>1945.</a:t>
            </a:r>
          </a:p>
          <a:p>
            <a:r>
              <a:rPr lang="en-US" dirty="0" err="1"/>
              <a:t>Rumusan</a:t>
            </a:r>
            <a:r>
              <a:rPr lang="en-US" dirty="0"/>
              <a:t> </a:t>
            </a:r>
            <a:r>
              <a:rPr lang="en-US" dirty="0" err="1"/>
              <a:t>dasar</a:t>
            </a:r>
            <a:r>
              <a:rPr lang="en-US" dirty="0"/>
              <a:t> </a:t>
            </a:r>
            <a:r>
              <a:rPr lang="en-US" dirty="0" err="1"/>
              <a:t>negara</a:t>
            </a:r>
            <a:r>
              <a:rPr lang="en-US" dirty="0"/>
              <a:t> yang </a:t>
            </a:r>
            <a:r>
              <a:rPr lang="en-US" dirty="0" err="1"/>
              <a:t>secara</a:t>
            </a:r>
            <a:r>
              <a:rPr lang="en-US" dirty="0"/>
              <a:t> </a:t>
            </a:r>
            <a:r>
              <a:rPr lang="en-US" dirty="0" err="1"/>
              <a:t>sistematik</a:t>
            </a:r>
            <a:r>
              <a:rPr lang="en-US" dirty="0"/>
              <a:t> </a:t>
            </a:r>
            <a:r>
              <a:rPr lang="en-US" dirty="0" err="1"/>
              <a:t>tercantum</a:t>
            </a:r>
            <a:r>
              <a:rPr lang="en-US" dirty="0"/>
              <a:t> </a:t>
            </a:r>
            <a:r>
              <a:rPr lang="en-US" dirty="0" err="1"/>
              <a:t>dalam</a:t>
            </a:r>
            <a:r>
              <a:rPr lang="en-US" dirty="0"/>
              <a:t> </a:t>
            </a:r>
            <a:r>
              <a:rPr lang="en-US" dirty="0" err="1"/>
              <a:t>alinea</a:t>
            </a:r>
            <a:r>
              <a:rPr lang="en-US" dirty="0"/>
              <a:t> </a:t>
            </a:r>
            <a:r>
              <a:rPr lang="en-US" dirty="0" err="1"/>
              <a:t>keempat</a:t>
            </a:r>
            <a:r>
              <a:rPr lang="en-US" dirty="0"/>
              <a:t>, </a:t>
            </a:r>
            <a:r>
              <a:rPr lang="en-US" dirty="0" err="1"/>
              <a:t>bagian</a:t>
            </a:r>
            <a:r>
              <a:rPr lang="en-US" dirty="0"/>
              <a:t> </a:t>
            </a:r>
            <a:r>
              <a:rPr lang="en-US" dirty="0" err="1"/>
              <a:t>terakhir</a:t>
            </a:r>
            <a:r>
              <a:rPr lang="en-US" dirty="0"/>
              <a:t> </a:t>
            </a:r>
            <a:r>
              <a:rPr lang="en-US" dirty="0" err="1"/>
              <a:t>pada</a:t>
            </a:r>
            <a:r>
              <a:rPr lang="en-US" dirty="0"/>
              <a:t> </a:t>
            </a:r>
            <a:r>
              <a:rPr lang="en-US" dirty="0" err="1"/>
              <a:t>rancangan</a:t>
            </a:r>
            <a:r>
              <a:rPr lang="en-US" dirty="0"/>
              <a:t> </a:t>
            </a:r>
            <a:r>
              <a:rPr lang="en-US" dirty="0" err="1"/>
              <a:t>Mukadimah</a:t>
            </a:r>
            <a:r>
              <a:rPr lang="en-US" dirty="0"/>
              <a:t> </a:t>
            </a:r>
            <a:r>
              <a:rPr lang="en-US" dirty="0" err="1"/>
              <a:t>tersebut</a:t>
            </a:r>
            <a:r>
              <a:rPr lang="en-US" dirty="0"/>
              <a:t> </a:t>
            </a:r>
            <a:r>
              <a:rPr lang="en-US" dirty="0" err="1"/>
              <a:t>adalah</a:t>
            </a:r>
            <a:r>
              <a:rPr lang="en-US" dirty="0"/>
              <a:t> </a:t>
            </a:r>
            <a:r>
              <a:rPr lang="en-US" dirty="0" err="1"/>
              <a:t>sebagai</a:t>
            </a:r>
            <a:r>
              <a:rPr lang="en-US" dirty="0"/>
              <a:t> </a:t>
            </a:r>
            <a:r>
              <a:rPr lang="en-US" dirty="0" err="1"/>
              <a:t>berikut</a:t>
            </a:r>
            <a:r>
              <a:rPr lang="en-US" dirty="0" smtClean="0"/>
              <a:t>:</a:t>
            </a:r>
            <a:endParaRPr lang="en-US" dirty="0"/>
          </a:p>
        </p:txBody>
      </p:sp>
      <p:pic>
        <p:nvPicPr>
          <p:cNvPr id="2050" name="Picture 2" descr="https://encrypted-tbn0.gstatic.com/images?q=tbn:ANd9GcT_kSEdMsl2eGCcqv4TD-Cn9wfbI2exJ4jY8vupOMIpQfuTM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1909" y="296863"/>
            <a:ext cx="253365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112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99800685"/>
              </p:ext>
            </p:extLst>
          </p:nvPr>
        </p:nvGraphicFramePr>
        <p:xfrm>
          <a:off x="855663" y="632012"/>
          <a:ext cx="7844584" cy="55132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8578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664" y="632166"/>
            <a:ext cx="7168824" cy="5345554"/>
          </a:xfrm>
        </p:spPr>
        <p:txBody>
          <a:bodyPr>
            <a:normAutofit fontScale="90000"/>
          </a:bodyPr>
          <a:lstStyle/>
          <a:p>
            <a:pPr algn="ctr"/>
            <a:r>
              <a:rPr lang="en-US" dirty="0" err="1"/>
              <a:t>Sidang</a:t>
            </a:r>
            <a:r>
              <a:rPr lang="en-US" dirty="0"/>
              <a:t> </a:t>
            </a:r>
            <a:r>
              <a:rPr lang="en-US" dirty="0" err="1"/>
              <a:t>lengkap</a:t>
            </a:r>
            <a:r>
              <a:rPr lang="en-US" dirty="0"/>
              <a:t> BPUPKI </a:t>
            </a:r>
            <a:r>
              <a:rPr lang="en-US" dirty="0" err="1"/>
              <a:t>pada</a:t>
            </a:r>
            <a:r>
              <a:rPr lang="en-US" dirty="0"/>
              <a:t> 14 </a:t>
            </a:r>
            <a:r>
              <a:rPr lang="en-US" dirty="0" err="1"/>
              <a:t>Juli</a:t>
            </a:r>
            <a:r>
              <a:rPr lang="en-US" dirty="0"/>
              <a:t> 1945 </a:t>
            </a:r>
            <a:r>
              <a:rPr lang="en-US" dirty="0" err="1"/>
              <a:t>mengesahkan</a:t>
            </a:r>
            <a:r>
              <a:rPr lang="en-US" dirty="0"/>
              <a:t> </a:t>
            </a:r>
            <a:r>
              <a:rPr lang="en-US" dirty="0" err="1"/>
              <a:t>naskah</a:t>
            </a:r>
            <a:r>
              <a:rPr lang="en-US" dirty="0"/>
              <a:t> </a:t>
            </a:r>
            <a:r>
              <a:rPr lang="en-US" dirty="0" err="1"/>
              <a:t>rumusan</a:t>
            </a:r>
            <a:r>
              <a:rPr lang="en-US" dirty="0"/>
              <a:t> </a:t>
            </a:r>
            <a:r>
              <a:rPr lang="en-US" dirty="0" err="1"/>
              <a:t>Panitia</a:t>
            </a:r>
            <a:r>
              <a:rPr lang="en-US" dirty="0"/>
              <a:t> Sembilan </a:t>
            </a:r>
            <a:r>
              <a:rPr lang="en-US" dirty="0" err="1"/>
              <a:t>berupa</a:t>
            </a:r>
            <a:r>
              <a:rPr lang="en-US" dirty="0"/>
              <a:t> </a:t>
            </a:r>
            <a:r>
              <a:rPr lang="en-US" dirty="0" err="1"/>
              <a:t>Piagam</a:t>
            </a:r>
            <a:r>
              <a:rPr lang="en-US" dirty="0"/>
              <a:t> Jakarta </a:t>
            </a:r>
            <a:r>
              <a:rPr lang="en-US" dirty="0" err="1"/>
              <a:t>sebagai</a:t>
            </a:r>
            <a:r>
              <a:rPr lang="en-US" dirty="0"/>
              <a:t> </a:t>
            </a:r>
            <a:r>
              <a:rPr lang="en-US" dirty="0" err="1"/>
              <a:t>Rancangan</a:t>
            </a:r>
            <a:r>
              <a:rPr lang="en-US" dirty="0"/>
              <a:t> </a:t>
            </a:r>
            <a:r>
              <a:rPr lang="en-US" dirty="0" err="1"/>
              <a:t>Mukadimah</a:t>
            </a:r>
            <a:r>
              <a:rPr lang="en-US" dirty="0"/>
              <a:t> </a:t>
            </a:r>
            <a:r>
              <a:rPr lang="en-US" dirty="0" err="1"/>
              <a:t>Hukum</a:t>
            </a:r>
            <a:r>
              <a:rPr lang="en-US" dirty="0"/>
              <a:t> </a:t>
            </a:r>
            <a:r>
              <a:rPr lang="en-US" dirty="0" err="1"/>
              <a:t>Dasar</a:t>
            </a:r>
            <a:r>
              <a:rPr lang="en-US" dirty="0"/>
              <a:t> (RMHD) </a:t>
            </a:r>
            <a:r>
              <a:rPr lang="en-US" dirty="0" err="1"/>
              <a:t>dan</a:t>
            </a:r>
            <a:r>
              <a:rPr lang="en-US" dirty="0"/>
              <a:t> </a:t>
            </a:r>
            <a:r>
              <a:rPr lang="en-US" dirty="0" err="1"/>
              <a:t>menerima</a:t>
            </a:r>
            <a:r>
              <a:rPr lang="en-US" dirty="0"/>
              <a:t> </a:t>
            </a:r>
            <a:r>
              <a:rPr lang="en-US" dirty="0" err="1"/>
              <a:t>seluruh</a:t>
            </a:r>
            <a:r>
              <a:rPr lang="en-US" dirty="0"/>
              <a:t> </a:t>
            </a:r>
            <a:r>
              <a:rPr lang="en-US" dirty="0" err="1"/>
              <a:t>Rancangan</a:t>
            </a:r>
            <a:r>
              <a:rPr lang="en-US" dirty="0"/>
              <a:t> </a:t>
            </a:r>
            <a:r>
              <a:rPr lang="en-US" dirty="0" err="1"/>
              <a:t>Hukum</a:t>
            </a:r>
            <a:r>
              <a:rPr lang="en-US" dirty="0"/>
              <a:t> </a:t>
            </a:r>
            <a:r>
              <a:rPr lang="en-US" dirty="0" err="1"/>
              <a:t>Dasar</a:t>
            </a:r>
            <a:r>
              <a:rPr lang="en-US" dirty="0"/>
              <a:t> (RHD) </a:t>
            </a:r>
            <a:r>
              <a:rPr lang="en-US" dirty="0" err="1"/>
              <a:t>pada</a:t>
            </a:r>
            <a:r>
              <a:rPr lang="en-US" dirty="0"/>
              <a:t> </a:t>
            </a:r>
            <a:r>
              <a:rPr lang="en-US" dirty="0" err="1"/>
              <a:t>hari</a:t>
            </a:r>
            <a:r>
              <a:rPr lang="en-US" dirty="0"/>
              <a:t> </a:t>
            </a:r>
            <a:r>
              <a:rPr lang="en-US" dirty="0" err="1"/>
              <a:t>berikutnya</a:t>
            </a:r>
            <a:r>
              <a:rPr lang="en-US" dirty="0"/>
              <a:t>, </a:t>
            </a:r>
            <a:r>
              <a:rPr lang="en-US" dirty="0" err="1"/>
              <a:t>yaitu</a:t>
            </a:r>
            <a:r>
              <a:rPr lang="en-US" dirty="0"/>
              <a:t> 16 </a:t>
            </a:r>
            <a:r>
              <a:rPr lang="en-US" dirty="0" err="1"/>
              <a:t>Agustus</a:t>
            </a:r>
            <a:r>
              <a:rPr lang="en-US" dirty="0"/>
              <a:t> 1945 yang </a:t>
            </a:r>
            <a:r>
              <a:rPr lang="en-US" dirty="0" err="1"/>
              <a:t>sudah</a:t>
            </a:r>
            <a:r>
              <a:rPr lang="en-US" dirty="0"/>
              <a:t> </a:t>
            </a:r>
            <a:r>
              <a:rPr lang="en-US" dirty="0" err="1"/>
              <a:t>selesai</a:t>
            </a:r>
            <a:r>
              <a:rPr lang="en-US" dirty="0"/>
              <a:t> </a:t>
            </a:r>
            <a:r>
              <a:rPr lang="en-US" dirty="0" err="1"/>
              <a:t>dirumuskan</a:t>
            </a:r>
            <a:r>
              <a:rPr lang="en-US" dirty="0"/>
              <a:t> </a:t>
            </a:r>
            <a:r>
              <a:rPr lang="en-US" dirty="0" err="1"/>
              <a:t>dan</a:t>
            </a:r>
            <a:r>
              <a:rPr lang="en-US" dirty="0"/>
              <a:t> di </a:t>
            </a:r>
            <a:r>
              <a:rPr lang="en-US" dirty="0" err="1"/>
              <a:t>dalamnya</a:t>
            </a:r>
            <a:r>
              <a:rPr lang="en-US" dirty="0"/>
              <a:t> </a:t>
            </a:r>
            <a:r>
              <a:rPr lang="en-US" dirty="0" err="1"/>
              <a:t>termuat</a:t>
            </a:r>
            <a:r>
              <a:rPr lang="en-US" dirty="0"/>
              <a:t> </a:t>
            </a:r>
            <a:r>
              <a:rPr lang="en-US" dirty="0" err="1"/>
              <a:t>Piagam</a:t>
            </a:r>
            <a:r>
              <a:rPr lang="en-US" dirty="0"/>
              <a:t> Jakarta </a:t>
            </a:r>
            <a:r>
              <a:rPr lang="en-US" dirty="0" err="1"/>
              <a:t>sebagai</a:t>
            </a:r>
            <a:r>
              <a:rPr lang="en-US" dirty="0"/>
              <a:t> </a:t>
            </a:r>
            <a:r>
              <a:rPr lang="en-US" dirty="0" err="1"/>
              <a:t>Mukadimah</a:t>
            </a:r>
            <a:r>
              <a:rPr lang="en-US" dirty="0"/>
              <a:t>.</a:t>
            </a:r>
          </a:p>
        </p:txBody>
      </p:sp>
    </p:spTree>
    <p:extLst>
      <p:ext uri="{BB962C8B-B14F-4D97-AF65-F5344CB8AC3E}">
        <p14:creationId xmlns:p14="http://schemas.microsoft.com/office/powerpoint/2010/main" val="2231911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331910"/>
            <a:ext cx="7429499" cy="1478570"/>
          </a:xfrm>
        </p:spPr>
        <p:txBody>
          <a:bodyPr>
            <a:normAutofit fontScale="90000"/>
          </a:bodyPr>
          <a:lstStyle/>
          <a:p>
            <a:pPr algn="ctr"/>
            <a:r>
              <a:rPr lang="en-US" b="1" dirty="0" err="1"/>
              <a:t>Penjabaran</a:t>
            </a:r>
            <a:r>
              <a:rPr lang="en-US" b="1" dirty="0"/>
              <a:t> </a:t>
            </a:r>
            <a:r>
              <a:rPr lang="en-US" b="1" dirty="0" err="1"/>
              <a:t>Pancasila</a:t>
            </a:r>
            <a:r>
              <a:rPr lang="en-US" b="1" dirty="0"/>
              <a:t> </a:t>
            </a:r>
            <a:r>
              <a:rPr lang="en-US" b="1" dirty="0" err="1"/>
              <a:t>dalam</a:t>
            </a:r>
            <a:r>
              <a:rPr lang="en-US" b="1" dirty="0"/>
              <a:t> </a:t>
            </a:r>
            <a:r>
              <a:rPr lang="en-US" b="1" dirty="0" err="1"/>
              <a:t>Batang</a:t>
            </a:r>
            <a:r>
              <a:rPr lang="en-US" b="1" dirty="0"/>
              <a:t> </a:t>
            </a:r>
            <a:r>
              <a:rPr lang="en-US" b="1" dirty="0" err="1"/>
              <a:t>Tubuh</a:t>
            </a:r>
            <a:r>
              <a:rPr lang="en-US" b="1" dirty="0"/>
              <a:t> UUD NRI </a:t>
            </a:r>
            <a:r>
              <a:rPr lang="en-US" b="1" dirty="0" err="1"/>
              <a:t>tahun</a:t>
            </a:r>
            <a:r>
              <a:rPr lang="en-US" b="1" dirty="0"/>
              <a:t> 1945</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6558027"/>
              </p:ext>
            </p:extLst>
          </p:nvPr>
        </p:nvGraphicFramePr>
        <p:xfrm>
          <a:off x="1101324" y="2074459"/>
          <a:ext cx="7728779" cy="44355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586854" y="1810480"/>
            <a:ext cx="54591" cy="461761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86854" y="1810480"/>
            <a:ext cx="4217158" cy="0"/>
          </a:xfrm>
          <a:prstGeom prst="line">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41445" y="6428096"/>
            <a:ext cx="39578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804012" y="1548871"/>
            <a:ext cx="1828800" cy="523220"/>
          </a:xfrm>
          <a:prstGeom prst="rect">
            <a:avLst/>
          </a:prstGeom>
          <a:noFill/>
        </p:spPr>
        <p:txBody>
          <a:bodyPr wrap="square" rtlCol="0">
            <a:spAutoFit/>
          </a:bodyPr>
          <a:lstStyle/>
          <a:p>
            <a:r>
              <a:rPr lang="en-US" sz="2800" dirty="0" smtClean="0">
                <a:solidFill>
                  <a:srgbClr val="FF0000"/>
                </a:solidFill>
              </a:rPr>
              <a:t>PANCASILA</a:t>
            </a:r>
            <a:endParaRPr lang="en-US" sz="2800" dirty="0">
              <a:solidFill>
                <a:srgbClr val="FF0000"/>
              </a:solidFill>
            </a:endParaRPr>
          </a:p>
        </p:txBody>
      </p:sp>
    </p:spTree>
    <p:extLst>
      <p:ext uri="{BB962C8B-B14F-4D97-AF65-F5344CB8AC3E}">
        <p14:creationId xmlns:p14="http://schemas.microsoft.com/office/powerpoint/2010/main" val="1255385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6060" y="504966"/>
            <a:ext cx="7728382" cy="6073254"/>
          </a:xfrm>
        </p:spPr>
        <p:txBody>
          <a:bodyPr>
            <a:noAutofit/>
          </a:bodyPr>
          <a:lstStyle/>
          <a:p>
            <a:pPr>
              <a:lnSpc>
                <a:spcPct val="100000"/>
              </a:lnSpc>
              <a:spcBef>
                <a:spcPts val="0"/>
              </a:spcBef>
            </a:pPr>
            <a:r>
              <a:rPr lang="en-US" dirty="0" err="1"/>
              <a:t>Pancasila</a:t>
            </a:r>
            <a:r>
              <a:rPr lang="en-US" dirty="0"/>
              <a:t> </a:t>
            </a:r>
            <a:r>
              <a:rPr lang="en-US" dirty="0" err="1"/>
              <a:t>sebagai</a:t>
            </a:r>
            <a:r>
              <a:rPr lang="en-US" dirty="0"/>
              <a:t> </a:t>
            </a:r>
            <a:r>
              <a:rPr lang="en-US" dirty="0" err="1"/>
              <a:t>suatu</a:t>
            </a:r>
            <a:r>
              <a:rPr lang="en-US" dirty="0"/>
              <a:t> </a:t>
            </a:r>
            <a:r>
              <a:rPr lang="en-US" dirty="0" err="1"/>
              <a:t>cita-cita</a:t>
            </a:r>
            <a:r>
              <a:rPr lang="en-US" dirty="0"/>
              <a:t> </a:t>
            </a:r>
            <a:r>
              <a:rPr lang="en-US" dirty="0" err="1"/>
              <a:t>hukum</a:t>
            </a:r>
            <a:r>
              <a:rPr lang="en-US" dirty="0"/>
              <a:t> yang </a:t>
            </a:r>
            <a:r>
              <a:rPr lang="en-US" dirty="0" err="1"/>
              <a:t>berada</a:t>
            </a:r>
            <a:r>
              <a:rPr lang="en-US" dirty="0"/>
              <a:t> di </a:t>
            </a:r>
            <a:r>
              <a:rPr lang="en-US" dirty="0" err="1"/>
              <a:t>puncak</a:t>
            </a:r>
            <a:r>
              <a:rPr lang="en-US" dirty="0"/>
              <a:t> </a:t>
            </a:r>
            <a:r>
              <a:rPr lang="en-US" dirty="0" err="1"/>
              <a:t>segi</a:t>
            </a:r>
            <a:r>
              <a:rPr lang="en-US" dirty="0"/>
              <a:t> </a:t>
            </a:r>
            <a:r>
              <a:rPr lang="en-US" dirty="0" err="1"/>
              <a:t>tiga</a:t>
            </a:r>
            <a:r>
              <a:rPr lang="en-US" dirty="0"/>
              <a:t>. </a:t>
            </a:r>
            <a:r>
              <a:rPr lang="en-US" dirty="0" err="1"/>
              <a:t>Pancasila</a:t>
            </a:r>
            <a:r>
              <a:rPr lang="en-US" dirty="0"/>
              <a:t> </a:t>
            </a:r>
            <a:r>
              <a:rPr lang="en-US" dirty="0" err="1"/>
              <a:t>menjiwai</a:t>
            </a:r>
            <a:r>
              <a:rPr lang="en-US" dirty="0"/>
              <a:t> </a:t>
            </a:r>
            <a:r>
              <a:rPr lang="en-US" dirty="0" err="1"/>
              <a:t>seluruh</a:t>
            </a:r>
            <a:r>
              <a:rPr lang="en-US" dirty="0"/>
              <a:t> </a:t>
            </a:r>
            <a:r>
              <a:rPr lang="en-US" dirty="0" err="1"/>
              <a:t>bidang</a:t>
            </a:r>
            <a:r>
              <a:rPr lang="en-US" dirty="0"/>
              <a:t> </a:t>
            </a:r>
            <a:r>
              <a:rPr lang="en-US" dirty="0" err="1"/>
              <a:t>kehidupan</a:t>
            </a:r>
            <a:r>
              <a:rPr lang="en-US" dirty="0"/>
              <a:t> </a:t>
            </a:r>
            <a:r>
              <a:rPr lang="en-US" dirty="0" err="1"/>
              <a:t>bangsa</a:t>
            </a:r>
            <a:r>
              <a:rPr lang="en-US" dirty="0"/>
              <a:t> Indonesia. </a:t>
            </a:r>
            <a:r>
              <a:rPr lang="en-US" dirty="0" err="1"/>
              <a:t>Dengan</a:t>
            </a:r>
            <a:r>
              <a:rPr lang="en-US" dirty="0"/>
              <a:t> kata lain, </a:t>
            </a:r>
            <a:r>
              <a:rPr lang="en-US" dirty="0" err="1"/>
              <a:t>gambar</a:t>
            </a:r>
            <a:r>
              <a:rPr lang="en-US" dirty="0"/>
              <a:t> </a:t>
            </a:r>
            <a:r>
              <a:rPr lang="en-US" dirty="0" err="1"/>
              <a:t>piramidal</a:t>
            </a:r>
            <a:r>
              <a:rPr lang="en-US" dirty="0"/>
              <a:t> </a:t>
            </a:r>
            <a:r>
              <a:rPr lang="en-US" dirty="0" err="1"/>
              <a:t>tersebut</a:t>
            </a:r>
            <a:r>
              <a:rPr lang="en-US" dirty="0"/>
              <a:t> </a:t>
            </a:r>
            <a:r>
              <a:rPr lang="en-US" dirty="0" err="1"/>
              <a:t>mengandung</a:t>
            </a:r>
            <a:r>
              <a:rPr lang="en-US" dirty="0"/>
              <a:t> </a:t>
            </a:r>
            <a:r>
              <a:rPr lang="en-US" dirty="0" err="1"/>
              <a:t>pengertian</a:t>
            </a:r>
            <a:r>
              <a:rPr lang="en-US" dirty="0"/>
              <a:t> </a:t>
            </a:r>
            <a:r>
              <a:rPr lang="en-US" dirty="0" err="1"/>
              <a:t>bahwa</a:t>
            </a:r>
            <a:r>
              <a:rPr lang="en-US" dirty="0"/>
              <a:t> </a:t>
            </a:r>
            <a:r>
              <a:rPr lang="en-US" dirty="0" err="1"/>
              <a:t>Pancasila</a:t>
            </a:r>
            <a:r>
              <a:rPr lang="en-US" dirty="0"/>
              <a:t> </a:t>
            </a:r>
            <a:r>
              <a:rPr lang="en-US" dirty="0" err="1"/>
              <a:t>adalah</a:t>
            </a:r>
            <a:r>
              <a:rPr lang="en-US" dirty="0"/>
              <a:t> </a:t>
            </a:r>
            <a:r>
              <a:rPr lang="en-US" dirty="0" err="1">
                <a:solidFill>
                  <a:srgbClr val="FF0000"/>
                </a:solidFill>
              </a:rPr>
              <a:t>cerminan</a:t>
            </a:r>
            <a:r>
              <a:rPr lang="en-US" dirty="0">
                <a:solidFill>
                  <a:srgbClr val="FF0000"/>
                </a:solidFill>
              </a:rPr>
              <a:t> </a:t>
            </a:r>
            <a:r>
              <a:rPr lang="en-US" dirty="0" err="1">
                <a:solidFill>
                  <a:srgbClr val="FF0000"/>
                </a:solidFill>
              </a:rPr>
              <a:t>dari</a:t>
            </a:r>
            <a:r>
              <a:rPr lang="en-US" dirty="0">
                <a:solidFill>
                  <a:srgbClr val="FF0000"/>
                </a:solidFill>
              </a:rPr>
              <a:t> </a:t>
            </a:r>
            <a:r>
              <a:rPr lang="en-US" dirty="0" err="1">
                <a:solidFill>
                  <a:srgbClr val="FF0000"/>
                </a:solidFill>
              </a:rPr>
              <a:t>jiwa</a:t>
            </a:r>
            <a:r>
              <a:rPr lang="en-US" dirty="0">
                <a:solidFill>
                  <a:srgbClr val="FF0000"/>
                </a:solidFill>
              </a:rPr>
              <a:t> </a:t>
            </a:r>
            <a:r>
              <a:rPr lang="en-US" dirty="0" err="1">
                <a:solidFill>
                  <a:srgbClr val="FF0000"/>
                </a:solidFill>
              </a:rPr>
              <a:t>dan</a:t>
            </a:r>
            <a:r>
              <a:rPr lang="en-US" dirty="0">
                <a:solidFill>
                  <a:srgbClr val="FF0000"/>
                </a:solidFill>
              </a:rPr>
              <a:t> </a:t>
            </a:r>
            <a:r>
              <a:rPr lang="en-US" dirty="0" err="1">
                <a:solidFill>
                  <a:srgbClr val="FF0000"/>
                </a:solidFill>
              </a:rPr>
              <a:t>cita-cita</a:t>
            </a:r>
            <a:r>
              <a:rPr lang="en-US" dirty="0">
                <a:solidFill>
                  <a:srgbClr val="FF0000"/>
                </a:solidFill>
              </a:rPr>
              <a:t> </a:t>
            </a:r>
            <a:r>
              <a:rPr lang="en-US" dirty="0" err="1">
                <a:solidFill>
                  <a:srgbClr val="FF0000"/>
                </a:solidFill>
              </a:rPr>
              <a:t>hukum</a:t>
            </a:r>
            <a:r>
              <a:rPr lang="en-US" dirty="0">
                <a:solidFill>
                  <a:srgbClr val="FF0000"/>
                </a:solidFill>
              </a:rPr>
              <a:t> </a:t>
            </a:r>
            <a:r>
              <a:rPr lang="en-US" dirty="0" err="1">
                <a:solidFill>
                  <a:srgbClr val="FF0000"/>
                </a:solidFill>
              </a:rPr>
              <a:t>bangsa</a:t>
            </a:r>
            <a:r>
              <a:rPr lang="en-US" dirty="0">
                <a:solidFill>
                  <a:srgbClr val="FF0000"/>
                </a:solidFill>
              </a:rPr>
              <a:t> Indonesia</a:t>
            </a:r>
            <a:r>
              <a:rPr lang="en-US" dirty="0" smtClean="0"/>
              <a:t>.</a:t>
            </a:r>
          </a:p>
          <a:p>
            <a:pPr>
              <a:lnSpc>
                <a:spcPct val="100000"/>
              </a:lnSpc>
              <a:spcBef>
                <a:spcPts val="0"/>
              </a:spcBef>
            </a:pPr>
            <a:endParaRPr lang="en-US" dirty="0" smtClean="0"/>
          </a:p>
          <a:p>
            <a:pPr>
              <a:lnSpc>
                <a:spcPct val="100000"/>
              </a:lnSpc>
              <a:spcBef>
                <a:spcPts val="0"/>
              </a:spcBef>
            </a:pPr>
            <a:r>
              <a:rPr lang="en-US" dirty="0" err="1"/>
              <a:t>Pancasila</a:t>
            </a:r>
            <a:r>
              <a:rPr lang="en-US" dirty="0"/>
              <a:t> </a:t>
            </a:r>
            <a:r>
              <a:rPr lang="en-US" dirty="0" err="1"/>
              <a:t>sebagai</a:t>
            </a:r>
            <a:r>
              <a:rPr lang="en-US" dirty="0"/>
              <a:t> </a:t>
            </a:r>
            <a:r>
              <a:rPr lang="en-US" dirty="0" err="1"/>
              <a:t>cerminan</a:t>
            </a:r>
            <a:r>
              <a:rPr lang="en-US" dirty="0"/>
              <a:t> </a:t>
            </a:r>
            <a:r>
              <a:rPr lang="en-US" dirty="0" err="1"/>
              <a:t>dari</a:t>
            </a:r>
            <a:r>
              <a:rPr lang="en-US" dirty="0"/>
              <a:t> </a:t>
            </a:r>
            <a:r>
              <a:rPr lang="en-US" dirty="0" err="1"/>
              <a:t>jiwa</a:t>
            </a:r>
            <a:r>
              <a:rPr lang="en-US" dirty="0"/>
              <a:t> </a:t>
            </a:r>
            <a:r>
              <a:rPr lang="en-US" dirty="0" err="1"/>
              <a:t>dan</a:t>
            </a:r>
            <a:r>
              <a:rPr lang="en-US" dirty="0"/>
              <a:t> </a:t>
            </a:r>
            <a:r>
              <a:rPr lang="en-US" dirty="0" err="1"/>
              <a:t>cita-cita</a:t>
            </a:r>
            <a:r>
              <a:rPr lang="en-US" dirty="0"/>
              <a:t> </a:t>
            </a:r>
            <a:r>
              <a:rPr lang="en-US" dirty="0" err="1"/>
              <a:t>hukum</a:t>
            </a:r>
            <a:r>
              <a:rPr lang="en-US" dirty="0"/>
              <a:t> </a:t>
            </a:r>
            <a:r>
              <a:rPr lang="en-US" dirty="0" err="1"/>
              <a:t>bangsa</a:t>
            </a:r>
            <a:r>
              <a:rPr lang="en-US" dirty="0"/>
              <a:t> Indonesia </a:t>
            </a:r>
            <a:r>
              <a:rPr lang="en-US" dirty="0" err="1"/>
              <a:t>tersebut</a:t>
            </a:r>
            <a:r>
              <a:rPr lang="en-US" dirty="0"/>
              <a:t> </a:t>
            </a:r>
            <a:r>
              <a:rPr lang="en-US" dirty="0" err="1"/>
              <a:t>merupakan</a:t>
            </a:r>
            <a:r>
              <a:rPr lang="en-US" dirty="0"/>
              <a:t> </a:t>
            </a:r>
            <a:r>
              <a:rPr lang="en-US" dirty="0" err="1">
                <a:solidFill>
                  <a:srgbClr val="FF0000"/>
                </a:solidFill>
              </a:rPr>
              <a:t>norma</a:t>
            </a:r>
            <a:r>
              <a:rPr lang="en-US" dirty="0">
                <a:solidFill>
                  <a:srgbClr val="FF0000"/>
                </a:solidFill>
              </a:rPr>
              <a:t> </a:t>
            </a:r>
            <a:r>
              <a:rPr lang="en-US" dirty="0" err="1">
                <a:solidFill>
                  <a:srgbClr val="FF0000"/>
                </a:solidFill>
              </a:rPr>
              <a:t>dasar</a:t>
            </a:r>
            <a:r>
              <a:rPr lang="en-US" dirty="0">
                <a:solidFill>
                  <a:srgbClr val="FF0000"/>
                </a:solidFill>
              </a:rPr>
              <a:t> </a:t>
            </a:r>
            <a:r>
              <a:rPr lang="en-US" dirty="0" err="1">
                <a:solidFill>
                  <a:srgbClr val="FF0000"/>
                </a:solidFill>
              </a:rPr>
              <a:t>dalam</a:t>
            </a:r>
            <a:r>
              <a:rPr lang="en-US" dirty="0">
                <a:solidFill>
                  <a:srgbClr val="FF0000"/>
                </a:solidFill>
              </a:rPr>
              <a:t> </a:t>
            </a:r>
            <a:r>
              <a:rPr lang="en-US" dirty="0" err="1">
                <a:solidFill>
                  <a:srgbClr val="FF0000"/>
                </a:solidFill>
              </a:rPr>
              <a:t>penyelenggaraan</a:t>
            </a:r>
            <a:r>
              <a:rPr lang="en-US" dirty="0">
                <a:solidFill>
                  <a:srgbClr val="FF0000"/>
                </a:solidFill>
              </a:rPr>
              <a:t> </a:t>
            </a:r>
            <a:r>
              <a:rPr lang="en-US" dirty="0" err="1">
                <a:solidFill>
                  <a:srgbClr val="FF0000"/>
                </a:solidFill>
              </a:rPr>
              <a:t>bernegara</a:t>
            </a:r>
            <a:r>
              <a:rPr lang="en-US" dirty="0">
                <a:solidFill>
                  <a:srgbClr val="FF0000"/>
                </a:solidFill>
              </a:rPr>
              <a:t> </a:t>
            </a:r>
            <a:r>
              <a:rPr lang="en-US" dirty="0" err="1">
                <a:solidFill>
                  <a:srgbClr val="FF0000"/>
                </a:solidFill>
              </a:rPr>
              <a:t>dan</a:t>
            </a:r>
            <a:r>
              <a:rPr lang="en-US" dirty="0">
                <a:solidFill>
                  <a:srgbClr val="FF0000"/>
                </a:solidFill>
              </a:rPr>
              <a:t> yang </a:t>
            </a:r>
            <a:r>
              <a:rPr lang="en-US" dirty="0" err="1">
                <a:solidFill>
                  <a:srgbClr val="FF0000"/>
                </a:solidFill>
              </a:rPr>
              <a:t>menjadi</a:t>
            </a:r>
            <a:r>
              <a:rPr lang="en-US" dirty="0">
                <a:solidFill>
                  <a:srgbClr val="FF0000"/>
                </a:solidFill>
              </a:rPr>
              <a:t> </a:t>
            </a:r>
            <a:r>
              <a:rPr lang="en-US" dirty="0" err="1">
                <a:solidFill>
                  <a:srgbClr val="FF0000"/>
                </a:solidFill>
              </a:rPr>
              <a:t>sumber</a:t>
            </a:r>
            <a:r>
              <a:rPr lang="en-US" dirty="0">
                <a:solidFill>
                  <a:srgbClr val="FF0000"/>
                </a:solidFill>
              </a:rPr>
              <a:t> </a:t>
            </a:r>
            <a:r>
              <a:rPr lang="en-US" dirty="0" err="1">
                <a:solidFill>
                  <a:srgbClr val="FF0000"/>
                </a:solidFill>
              </a:rPr>
              <a:t>dari</a:t>
            </a:r>
            <a:r>
              <a:rPr lang="en-US" dirty="0">
                <a:solidFill>
                  <a:srgbClr val="FF0000"/>
                </a:solidFill>
              </a:rPr>
              <a:t> </a:t>
            </a:r>
            <a:r>
              <a:rPr lang="en-US" dirty="0" err="1">
                <a:solidFill>
                  <a:srgbClr val="FF0000"/>
                </a:solidFill>
              </a:rPr>
              <a:t>segala</a:t>
            </a:r>
            <a:r>
              <a:rPr lang="en-US" dirty="0">
                <a:solidFill>
                  <a:srgbClr val="FF0000"/>
                </a:solidFill>
              </a:rPr>
              <a:t> </a:t>
            </a:r>
            <a:r>
              <a:rPr lang="en-US" dirty="0" err="1">
                <a:solidFill>
                  <a:srgbClr val="FF0000"/>
                </a:solidFill>
              </a:rPr>
              <a:t>sumber</a:t>
            </a:r>
            <a:r>
              <a:rPr lang="en-US" dirty="0">
                <a:solidFill>
                  <a:srgbClr val="FF0000"/>
                </a:solidFill>
              </a:rPr>
              <a:t> </a:t>
            </a:r>
            <a:r>
              <a:rPr lang="en-US" dirty="0" err="1">
                <a:solidFill>
                  <a:srgbClr val="FF0000"/>
                </a:solidFill>
              </a:rPr>
              <a:t>hukum</a:t>
            </a:r>
            <a:r>
              <a:rPr lang="en-US" dirty="0">
                <a:solidFill>
                  <a:srgbClr val="FF0000"/>
                </a:solidFill>
              </a:rPr>
              <a:t> </a:t>
            </a:r>
            <a:r>
              <a:rPr lang="en-US" dirty="0" err="1">
                <a:solidFill>
                  <a:srgbClr val="FF0000"/>
                </a:solidFill>
              </a:rPr>
              <a:t>sekaligus</a:t>
            </a:r>
            <a:r>
              <a:rPr lang="en-US" dirty="0">
                <a:solidFill>
                  <a:srgbClr val="FF0000"/>
                </a:solidFill>
              </a:rPr>
              <a:t> </a:t>
            </a:r>
            <a:r>
              <a:rPr lang="en-US" dirty="0" err="1">
                <a:solidFill>
                  <a:srgbClr val="FF0000"/>
                </a:solidFill>
              </a:rPr>
              <a:t>sebagai</a:t>
            </a:r>
            <a:r>
              <a:rPr lang="en-US" dirty="0">
                <a:solidFill>
                  <a:srgbClr val="FF0000"/>
                </a:solidFill>
              </a:rPr>
              <a:t> </a:t>
            </a:r>
            <a:r>
              <a:rPr lang="en-US" dirty="0" err="1">
                <a:solidFill>
                  <a:srgbClr val="FF0000"/>
                </a:solidFill>
              </a:rPr>
              <a:t>cita</a:t>
            </a:r>
            <a:r>
              <a:rPr lang="en-US" dirty="0">
                <a:solidFill>
                  <a:srgbClr val="FF0000"/>
                </a:solidFill>
              </a:rPr>
              <a:t> </a:t>
            </a:r>
            <a:r>
              <a:rPr lang="en-US" dirty="0" err="1">
                <a:solidFill>
                  <a:srgbClr val="FF0000"/>
                </a:solidFill>
              </a:rPr>
              <a:t>hukum</a:t>
            </a:r>
            <a:r>
              <a:rPr lang="en-US" dirty="0">
                <a:solidFill>
                  <a:srgbClr val="FF0000"/>
                </a:solidFill>
              </a:rPr>
              <a:t> (</a:t>
            </a:r>
            <a:r>
              <a:rPr lang="en-US" dirty="0" err="1">
                <a:solidFill>
                  <a:srgbClr val="FF0000"/>
                </a:solidFill>
              </a:rPr>
              <a:t>recht-idee</a:t>
            </a:r>
            <a:r>
              <a:rPr lang="en-US" dirty="0">
                <a:solidFill>
                  <a:srgbClr val="FF0000"/>
                </a:solidFill>
              </a:rPr>
              <a:t>)</a:t>
            </a:r>
            <a:r>
              <a:rPr lang="en-US" dirty="0"/>
              <a:t>, </a:t>
            </a:r>
            <a:r>
              <a:rPr lang="en-US" dirty="0" err="1"/>
              <a:t>baik</a:t>
            </a:r>
            <a:r>
              <a:rPr lang="en-US" dirty="0"/>
              <a:t> </a:t>
            </a:r>
            <a:r>
              <a:rPr lang="en-US" dirty="0" err="1"/>
              <a:t>tertulis</a:t>
            </a:r>
            <a:r>
              <a:rPr lang="en-US" dirty="0"/>
              <a:t> </a:t>
            </a:r>
            <a:r>
              <a:rPr lang="en-US" dirty="0" err="1"/>
              <a:t>maupun</a:t>
            </a:r>
            <a:r>
              <a:rPr lang="en-US" dirty="0"/>
              <a:t> </a:t>
            </a:r>
            <a:r>
              <a:rPr lang="en-US" dirty="0" err="1"/>
              <a:t>tidak</a:t>
            </a:r>
            <a:r>
              <a:rPr lang="en-US" dirty="0"/>
              <a:t> </a:t>
            </a:r>
            <a:r>
              <a:rPr lang="en-US" dirty="0" err="1"/>
              <a:t>tertulis</a:t>
            </a:r>
            <a:r>
              <a:rPr lang="en-US" dirty="0"/>
              <a:t> di Indonesia. </a:t>
            </a:r>
            <a:r>
              <a:rPr lang="en-US" dirty="0" err="1"/>
              <a:t>Cita</a:t>
            </a:r>
            <a:r>
              <a:rPr lang="en-US" dirty="0"/>
              <a:t> </a:t>
            </a:r>
            <a:r>
              <a:rPr lang="en-US" dirty="0" err="1"/>
              <a:t>hukum</a:t>
            </a:r>
            <a:r>
              <a:rPr lang="en-US" dirty="0"/>
              <a:t> </a:t>
            </a:r>
            <a:r>
              <a:rPr lang="en-US" dirty="0" err="1"/>
              <a:t>inilah</a:t>
            </a:r>
            <a:r>
              <a:rPr lang="en-US" dirty="0"/>
              <a:t> yang </a:t>
            </a:r>
            <a:r>
              <a:rPr lang="en-US" dirty="0" err="1"/>
              <a:t>mengarahkan</a:t>
            </a:r>
            <a:r>
              <a:rPr lang="en-US" dirty="0"/>
              <a:t> </a:t>
            </a:r>
            <a:r>
              <a:rPr lang="en-US" dirty="0" err="1"/>
              <a:t>hukum</a:t>
            </a:r>
            <a:r>
              <a:rPr lang="en-US" dirty="0"/>
              <a:t> </a:t>
            </a:r>
            <a:r>
              <a:rPr lang="en-US" dirty="0" err="1"/>
              <a:t>pada</a:t>
            </a:r>
            <a:r>
              <a:rPr lang="en-US" dirty="0"/>
              <a:t> </a:t>
            </a:r>
            <a:r>
              <a:rPr lang="en-US" dirty="0" err="1"/>
              <a:t>cita-cita</a:t>
            </a:r>
            <a:r>
              <a:rPr lang="en-US" dirty="0"/>
              <a:t> </a:t>
            </a:r>
            <a:r>
              <a:rPr lang="en-US" dirty="0" err="1"/>
              <a:t>bersama</a:t>
            </a:r>
            <a:r>
              <a:rPr lang="en-US" dirty="0"/>
              <a:t> </a:t>
            </a:r>
            <a:r>
              <a:rPr lang="en-US" dirty="0" err="1"/>
              <a:t>bangsa</a:t>
            </a:r>
            <a:r>
              <a:rPr lang="en-US" dirty="0"/>
              <a:t> Indonesia. </a:t>
            </a:r>
            <a:r>
              <a:rPr lang="en-US" dirty="0" err="1"/>
              <a:t>Cita-cita</a:t>
            </a:r>
            <a:r>
              <a:rPr lang="en-US" dirty="0"/>
              <a:t> </a:t>
            </a:r>
            <a:r>
              <a:rPr lang="en-US" dirty="0" err="1"/>
              <a:t>ini</a:t>
            </a:r>
            <a:r>
              <a:rPr lang="en-US" dirty="0"/>
              <a:t> </a:t>
            </a:r>
            <a:r>
              <a:rPr lang="en-US" dirty="0" err="1"/>
              <a:t>secara</a:t>
            </a:r>
            <a:r>
              <a:rPr lang="en-US" dirty="0"/>
              <a:t> </a:t>
            </a:r>
            <a:r>
              <a:rPr lang="en-US" dirty="0" err="1"/>
              <a:t>langsung</a:t>
            </a:r>
            <a:r>
              <a:rPr lang="en-US" dirty="0"/>
              <a:t> </a:t>
            </a:r>
            <a:r>
              <a:rPr lang="en-US" dirty="0" err="1"/>
              <a:t>merupakan</a:t>
            </a:r>
            <a:r>
              <a:rPr lang="en-US" dirty="0"/>
              <a:t> </a:t>
            </a:r>
            <a:r>
              <a:rPr lang="en-US" dirty="0" err="1"/>
              <a:t>cerminan</a:t>
            </a:r>
            <a:r>
              <a:rPr lang="en-US" dirty="0"/>
              <a:t> </a:t>
            </a:r>
            <a:r>
              <a:rPr lang="en-US" dirty="0" err="1"/>
              <a:t>kesamaan-kesamaan</a:t>
            </a:r>
            <a:r>
              <a:rPr lang="en-US" dirty="0"/>
              <a:t> </a:t>
            </a:r>
            <a:r>
              <a:rPr lang="en-US" dirty="0" err="1"/>
              <a:t>kepentingan</a:t>
            </a:r>
            <a:r>
              <a:rPr lang="en-US" dirty="0"/>
              <a:t> di </a:t>
            </a:r>
            <a:r>
              <a:rPr lang="en-US" dirty="0" err="1"/>
              <a:t>antara</a:t>
            </a:r>
            <a:r>
              <a:rPr lang="en-US" dirty="0"/>
              <a:t> </a:t>
            </a:r>
            <a:r>
              <a:rPr lang="en-US" dirty="0" err="1"/>
              <a:t>sesama</a:t>
            </a:r>
            <a:r>
              <a:rPr lang="en-US" dirty="0"/>
              <a:t> </a:t>
            </a:r>
            <a:r>
              <a:rPr lang="en-US" dirty="0" err="1"/>
              <a:t>warga</a:t>
            </a:r>
            <a:r>
              <a:rPr lang="en-US" dirty="0"/>
              <a:t> </a:t>
            </a:r>
            <a:r>
              <a:rPr lang="en-US" dirty="0" err="1" smtClean="0"/>
              <a:t>negara</a:t>
            </a:r>
            <a:r>
              <a:rPr lang="en-US" dirty="0" smtClean="0"/>
              <a:t>.</a:t>
            </a:r>
            <a:endParaRPr lang="en-US" dirty="0"/>
          </a:p>
        </p:txBody>
      </p:sp>
    </p:spTree>
    <p:extLst>
      <p:ext uri="{BB962C8B-B14F-4D97-AF65-F5344CB8AC3E}">
        <p14:creationId xmlns:p14="http://schemas.microsoft.com/office/powerpoint/2010/main" val="2621778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129" y="5013097"/>
            <a:ext cx="7429499" cy="1478570"/>
          </a:xfrm>
        </p:spPr>
        <p:txBody>
          <a:bodyPr>
            <a:normAutofit fontScale="90000"/>
          </a:bodyPr>
          <a:lstStyle/>
          <a:p>
            <a:pPr algn="ctr"/>
            <a:r>
              <a:rPr lang="en-US" dirty="0" smtClean="0">
                <a:solidFill>
                  <a:schemeClr val="tx2">
                    <a:lumMod val="40000"/>
                    <a:lumOff val="60000"/>
                  </a:schemeClr>
                </a:solidFill>
              </a:rPr>
              <a:t>ISI DAN TUJUAN PERATURAN PERUNDANG-UNDANGAN RI TIDAK BOLEH MENYIMPANG DARI JIWA PANCASILA</a:t>
            </a:r>
            <a:endParaRPr lang="en-US" dirty="0">
              <a:solidFill>
                <a:schemeClr val="tx2">
                  <a:lumMod val="40000"/>
                  <a:lumOff val="60000"/>
                </a:schemeClr>
              </a:solidFill>
            </a:endParaRPr>
          </a:p>
        </p:txBody>
      </p:sp>
      <p:sp>
        <p:nvSpPr>
          <p:cNvPr id="3" name="Content Placeholder 2"/>
          <p:cNvSpPr>
            <a:spLocks noGrp="1"/>
          </p:cNvSpPr>
          <p:nvPr>
            <p:ph idx="1"/>
          </p:nvPr>
        </p:nvSpPr>
        <p:spPr>
          <a:xfrm>
            <a:off x="4708478" y="325155"/>
            <a:ext cx="4203510" cy="4687942"/>
          </a:xfrm>
        </p:spPr>
        <p:txBody>
          <a:bodyPr>
            <a:normAutofit fontScale="92500"/>
          </a:bodyPr>
          <a:lstStyle/>
          <a:p>
            <a:pPr marL="0" indent="0">
              <a:buNone/>
            </a:pPr>
            <a:r>
              <a:rPr lang="en-US" dirty="0" err="1" smtClean="0">
                <a:solidFill>
                  <a:schemeClr val="bg2">
                    <a:lumMod val="75000"/>
                  </a:schemeClr>
                </a:solidFill>
              </a:rPr>
              <a:t>Keberadaan</a:t>
            </a:r>
            <a:r>
              <a:rPr lang="en-US" dirty="0" smtClean="0">
                <a:solidFill>
                  <a:schemeClr val="bg2">
                    <a:lumMod val="75000"/>
                  </a:schemeClr>
                </a:solidFill>
              </a:rPr>
              <a:t> </a:t>
            </a:r>
            <a:r>
              <a:rPr lang="en-US" dirty="0" err="1">
                <a:solidFill>
                  <a:schemeClr val="bg2">
                    <a:lumMod val="75000"/>
                  </a:schemeClr>
                </a:solidFill>
              </a:rPr>
              <a:t>Pancasila</a:t>
            </a:r>
            <a:r>
              <a:rPr lang="en-US" dirty="0">
                <a:solidFill>
                  <a:schemeClr val="bg2">
                    <a:lumMod val="75000"/>
                  </a:schemeClr>
                </a:solidFill>
              </a:rPr>
              <a:t> </a:t>
            </a:r>
            <a:r>
              <a:rPr lang="en-US" dirty="0" err="1">
                <a:solidFill>
                  <a:schemeClr val="bg2">
                    <a:lumMod val="75000"/>
                  </a:schemeClr>
                </a:solidFill>
              </a:rPr>
              <a:t>yaitu</a:t>
            </a:r>
            <a:r>
              <a:rPr lang="en-US" dirty="0">
                <a:solidFill>
                  <a:schemeClr val="bg2">
                    <a:lumMod val="75000"/>
                  </a:schemeClr>
                </a:solidFill>
              </a:rPr>
              <a:t> </a:t>
            </a:r>
            <a:r>
              <a:rPr lang="en-US" dirty="0" err="1">
                <a:solidFill>
                  <a:schemeClr val="bg2">
                    <a:lumMod val="75000"/>
                  </a:schemeClr>
                </a:solidFill>
              </a:rPr>
              <a:t>pada</a:t>
            </a:r>
            <a:r>
              <a:rPr lang="en-US" dirty="0">
                <a:solidFill>
                  <a:schemeClr val="bg2">
                    <a:lumMod val="75000"/>
                  </a:schemeClr>
                </a:solidFill>
              </a:rPr>
              <a:t> </a:t>
            </a:r>
            <a:r>
              <a:rPr lang="en-US" dirty="0" err="1">
                <a:solidFill>
                  <a:schemeClr val="bg2">
                    <a:lumMod val="75000"/>
                  </a:schemeClr>
                </a:solidFill>
              </a:rPr>
              <a:t>Pembukaan</a:t>
            </a:r>
            <a:r>
              <a:rPr lang="en-US" dirty="0">
                <a:solidFill>
                  <a:schemeClr val="bg2">
                    <a:lumMod val="75000"/>
                  </a:schemeClr>
                </a:solidFill>
              </a:rPr>
              <a:t> UUD NRI </a:t>
            </a:r>
            <a:r>
              <a:rPr lang="en-US" dirty="0" err="1">
                <a:solidFill>
                  <a:schemeClr val="bg2">
                    <a:lumMod val="75000"/>
                  </a:schemeClr>
                </a:solidFill>
              </a:rPr>
              <a:t>Tahun</a:t>
            </a:r>
            <a:r>
              <a:rPr lang="en-US" dirty="0">
                <a:solidFill>
                  <a:schemeClr val="bg2">
                    <a:lumMod val="75000"/>
                  </a:schemeClr>
                </a:solidFill>
              </a:rPr>
              <a:t> 1945, </a:t>
            </a:r>
            <a:r>
              <a:rPr lang="en-US" dirty="0" err="1">
                <a:solidFill>
                  <a:schemeClr val="bg2">
                    <a:lumMod val="75000"/>
                  </a:schemeClr>
                </a:solidFill>
              </a:rPr>
              <a:t>maka</a:t>
            </a:r>
            <a:r>
              <a:rPr lang="en-US" dirty="0">
                <a:solidFill>
                  <a:schemeClr val="bg2">
                    <a:lumMod val="75000"/>
                  </a:schemeClr>
                </a:solidFill>
              </a:rPr>
              <a:t> </a:t>
            </a:r>
            <a:r>
              <a:rPr lang="en-US" dirty="0" err="1">
                <a:solidFill>
                  <a:schemeClr val="bg2">
                    <a:lumMod val="75000"/>
                  </a:schemeClr>
                </a:solidFill>
              </a:rPr>
              <a:t>fungsi</a:t>
            </a:r>
            <a:r>
              <a:rPr lang="en-US" dirty="0">
                <a:solidFill>
                  <a:schemeClr val="bg2">
                    <a:lumMod val="75000"/>
                  </a:schemeClr>
                </a:solidFill>
              </a:rPr>
              <a:t> </a:t>
            </a:r>
            <a:r>
              <a:rPr lang="en-US" dirty="0" err="1">
                <a:solidFill>
                  <a:schemeClr val="bg2">
                    <a:lumMod val="75000"/>
                  </a:schemeClr>
                </a:solidFill>
              </a:rPr>
              <a:t>pokok</a:t>
            </a:r>
            <a:r>
              <a:rPr lang="en-US" dirty="0">
                <a:solidFill>
                  <a:schemeClr val="bg2">
                    <a:lumMod val="75000"/>
                  </a:schemeClr>
                </a:solidFill>
              </a:rPr>
              <a:t> </a:t>
            </a:r>
            <a:r>
              <a:rPr lang="en-US" dirty="0" err="1">
                <a:solidFill>
                  <a:schemeClr val="bg2">
                    <a:lumMod val="75000"/>
                  </a:schemeClr>
                </a:solidFill>
              </a:rPr>
              <a:t>Pancasila</a:t>
            </a:r>
            <a:r>
              <a:rPr lang="en-US" dirty="0">
                <a:solidFill>
                  <a:schemeClr val="bg2">
                    <a:lumMod val="75000"/>
                  </a:schemeClr>
                </a:solidFill>
              </a:rPr>
              <a:t> </a:t>
            </a:r>
            <a:r>
              <a:rPr lang="en-US" dirty="0" err="1">
                <a:solidFill>
                  <a:schemeClr val="bg2">
                    <a:lumMod val="75000"/>
                  </a:schemeClr>
                </a:solidFill>
              </a:rPr>
              <a:t>sebagai</a:t>
            </a:r>
            <a:r>
              <a:rPr lang="en-US" dirty="0">
                <a:solidFill>
                  <a:schemeClr val="bg2">
                    <a:lumMod val="75000"/>
                  </a:schemeClr>
                </a:solidFill>
              </a:rPr>
              <a:t> </a:t>
            </a:r>
            <a:r>
              <a:rPr lang="en-US" dirty="0" err="1">
                <a:solidFill>
                  <a:schemeClr val="bg2">
                    <a:lumMod val="75000"/>
                  </a:schemeClr>
                </a:solidFill>
              </a:rPr>
              <a:t>dasar</a:t>
            </a:r>
            <a:r>
              <a:rPr lang="en-US" dirty="0">
                <a:solidFill>
                  <a:schemeClr val="bg2">
                    <a:lumMod val="75000"/>
                  </a:schemeClr>
                </a:solidFill>
              </a:rPr>
              <a:t> </a:t>
            </a:r>
            <a:r>
              <a:rPr lang="en-US" dirty="0" err="1">
                <a:solidFill>
                  <a:schemeClr val="bg2">
                    <a:lumMod val="75000"/>
                  </a:schemeClr>
                </a:solidFill>
              </a:rPr>
              <a:t>negara</a:t>
            </a:r>
            <a:r>
              <a:rPr lang="en-US" dirty="0">
                <a:solidFill>
                  <a:schemeClr val="bg2">
                    <a:lumMod val="75000"/>
                  </a:schemeClr>
                </a:solidFill>
              </a:rPr>
              <a:t> </a:t>
            </a:r>
            <a:r>
              <a:rPr lang="en-US" dirty="0" err="1">
                <a:solidFill>
                  <a:schemeClr val="bg2">
                    <a:lumMod val="75000"/>
                  </a:schemeClr>
                </a:solidFill>
              </a:rPr>
              <a:t>pada</a:t>
            </a:r>
            <a:r>
              <a:rPr lang="en-US" dirty="0">
                <a:solidFill>
                  <a:schemeClr val="bg2">
                    <a:lumMod val="75000"/>
                  </a:schemeClr>
                </a:solidFill>
              </a:rPr>
              <a:t> </a:t>
            </a:r>
            <a:r>
              <a:rPr lang="en-US" dirty="0" err="1">
                <a:solidFill>
                  <a:schemeClr val="bg2">
                    <a:lumMod val="75000"/>
                  </a:schemeClr>
                </a:solidFill>
              </a:rPr>
              <a:t>hakikatnya</a:t>
            </a:r>
            <a:r>
              <a:rPr lang="en-US" dirty="0">
                <a:solidFill>
                  <a:schemeClr val="bg2">
                    <a:lumMod val="75000"/>
                  </a:schemeClr>
                </a:solidFill>
              </a:rPr>
              <a:t> </a:t>
            </a:r>
            <a:r>
              <a:rPr lang="en-US" dirty="0" err="1">
                <a:solidFill>
                  <a:schemeClr val="bg2">
                    <a:lumMod val="75000"/>
                  </a:schemeClr>
                </a:solidFill>
              </a:rPr>
              <a:t>adalah</a:t>
            </a:r>
            <a:r>
              <a:rPr lang="en-US" dirty="0">
                <a:solidFill>
                  <a:schemeClr val="bg2">
                    <a:lumMod val="75000"/>
                  </a:schemeClr>
                </a:solidFill>
              </a:rPr>
              <a:t> </a:t>
            </a:r>
            <a:r>
              <a:rPr lang="en-US" dirty="0" err="1">
                <a:solidFill>
                  <a:schemeClr val="bg2">
                    <a:lumMod val="75000"/>
                  </a:schemeClr>
                </a:solidFill>
              </a:rPr>
              <a:t>sumber</a:t>
            </a:r>
            <a:r>
              <a:rPr lang="en-US" dirty="0">
                <a:solidFill>
                  <a:schemeClr val="bg2">
                    <a:lumMod val="75000"/>
                  </a:schemeClr>
                </a:solidFill>
              </a:rPr>
              <a:t> </a:t>
            </a:r>
            <a:r>
              <a:rPr lang="en-US" dirty="0" err="1">
                <a:solidFill>
                  <a:schemeClr val="bg2">
                    <a:lumMod val="75000"/>
                  </a:schemeClr>
                </a:solidFill>
              </a:rPr>
              <a:t>dari</a:t>
            </a:r>
            <a:r>
              <a:rPr lang="en-US" dirty="0">
                <a:solidFill>
                  <a:schemeClr val="bg2">
                    <a:lumMod val="75000"/>
                  </a:schemeClr>
                </a:solidFill>
              </a:rPr>
              <a:t> </a:t>
            </a:r>
            <a:r>
              <a:rPr lang="en-US" dirty="0" err="1">
                <a:solidFill>
                  <a:schemeClr val="bg2">
                    <a:lumMod val="75000"/>
                  </a:schemeClr>
                </a:solidFill>
              </a:rPr>
              <a:t>segala</a:t>
            </a:r>
            <a:r>
              <a:rPr lang="en-US" dirty="0">
                <a:solidFill>
                  <a:schemeClr val="bg2">
                    <a:lumMod val="75000"/>
                  </a:schemeClr>
                </a:solidFill>
              </a:rPr>
              <a:t> </a:t>
            </a:r>
            <a:r>
              <a:rPr lang="en-US" dirty="0" err="1">
                <a:solidFill>
                  <a:schemeClr val="bg2">
                    <a:lumMod val="75000"/>
                  </a:schemeClr>
                </a:solidFill>
              </a:rPr>
              <a:t>sumber</a:t>
            </a:r>
            <a:r>
              <a:rPr lang="en-US" dirty="0">
                <a:solidFill>
                  <a:schemeClr val="bg2">
                    <a:lumMod val="75000"/>
                  </a:schemeClr>
                </a:solidFill>
              </a:rPr>
              <a:t> </a:t>
            </a:r>
            <a:r>
              <a:rPr lang="en-US" dirty="0" err="1">
                <a:solidFill>
                  <a:schemeClr val="bg2">
                    <a:lumMod val="75000"/>
                  </a:schemeClr>
                </a:solidFill>
              </a:rPr>
              <a:t>hukum</a:t>
            </a:r>
            <a:r>
              <a:rPr lang="en-US" dirty="0">
                <a:solidFill>
                  <a:schemeClr val="bg2">
                    <a:lumMod val="75000"/>
                  </a:schemeClr>
                </a:solidFill>
              </a:rPr>
              <a:t> </a:t>
            </a:r>
            <a:r>
              <a:rPr lang="en-US" dirty="0" err="1">
                <a:solidFill>
                  <a:schemeClr val="bg2">
                    <a:lumMod val="75000"/>
                  </a:schemeClr>
                </a:solidFill>
              </a:rPr>
              <a:t>atau</a:t>
            </a:r>
            <a:r>
              <a:rPr lang="en-US" dirty="0">
                <a:solidFill>
                  <a:schemeClr val="bg2">
                    <a:lumMod val="75000"/>
                  </a:schemeClr>
                </a:solidFill>
              </a:rPr>
              <a:t> </a:t>
            </a:r>
            <a:r>
              <a:rPr lang="en-US" dirty="0" err="1">
                <a:solidFill>
                  <a:schemeClr val="bg2">
                    <a:lumMod val="75000"/>
                  </a:schemeClr>
                </a:solidFill>
              </a:rPr>
              <a:t>sumber</a:t>
            </a:r>
            <a:r>
              <a:rPr lang="en-US" dirty="0">
                <a:solidFill>
                  <a:schemeClr val="bg2">
                    <a:lumMod val="75000"/>
                  </a:schemeClr>
                </a:solidFill>
              </a:rPr>
              <a:t> </a:t>
            </a:r>
            <a:r>
              <a:rPr lang="en-US" dirty="0" err="1">
                <a:solidFill>
                  <a:schemeClr val="bg2">
                    <a:lumMod val="75000"/>
                  </a:schemeClr>
                </a:solidFill>
              </a:rPr>
              <a:t>tertib</a:t>
            </a:r>
            <a:r>
              <a:rPr lang="en-US" dirty="0">
                <a:solidFill>
                  <a:schemeClr val="bg2">
                    <a:lumMod val="75000"/>
                  </a:schemeClr>
                </a:solidFill>
              </a:rPr>
              <a:t> </a:t>
            </a:r>
            <a:r>
              <a:rPr lang="en-US" dirty="0" err="1">
                <a:solidFill>
                  <a:schemeClr val="bg2">
                    <a:lumMod val="75000"/>
                  </a:schemeClr>
                </a:solidFill>
              </a:rPr>
              <a:t>hukum</a:t>
            </a:r>
            <a:r>
              <a:rPr lang="en-US" dirty="0">
                <a:solidFill>
                  <a:schemeClr val="bg2">
                    <a:lumMod val="75000"/>
                  </a:schemeClr>
                </a:solidFill>
              </a:rPr>
              <a:t> di Indonesia, </a:t>
            </a:r>
            <a:r>
              <a:rPr lang="en-US" dirty="0" err="1">
                <a:solidFill>
                  <a:schemeClr val="bg2">
                    <a:lumMod val="75000"/>
                  </a:schemeClr>
                </a:solidFill>
              </a:rPr>
              <a:t>sebagaimana</a:t>
            </a:r>
            <a:r>
              <a:rPr lang="en-US" dirty="0">
                <a:solidFill>
                  <a:schemeClr val="bg2">
                    <a:lumMod val="75000"/>
                  </a:schemeClr>
                </a:solidFill>
              </a:rPr>
              <a:t> </a:t>
            </a:r>
            <a:r>
              <a:rPr lang="en-US" dirty="0" err="1">
                <a:solidFill>
                  <a:schemeClr val="bg2">
                    <a:lumMod val="75000"/>
                  </a:schemeClr>
                </a:solidFill>
              </a:rPr>
              <a:t>tertuang</a:t>
            </a:r>
            <a:r>
              <a:rPr lang="en-US" dirty="0">
                <a:solidFill>
                  <a:schemeClr val="bg2">
                    <a:lumMod val="75000"/>
                  </a:schemeClr>
                </a:solidFill>
              </a:rPr>
              <a:t> </a:t>
            </a:r>
            <a:r>
              <a:rPr lang="en-US" dirty="0" err="1">
                <a:solidFill>
                  <a:schemeClr val="bg2">
                    <a:lumMod val="75000"/>
                  </a:schemeClr>
                </a:solidFill>
              </a:rPr>
              <a:t>dalam</a:t>
            </a:r>
            <a:r>
              <a:rPr lang="en-US" dirty="0">
                <a:solidFill>
                  <a:schemeClr val="bg2">
                    <a:lumMod val="75000"/>
                  </a:schemeClr>
                </a:solidFill>
              </a:rPr>
              <a:t> </a:t>
            </a:r>
            <a:r>
              <a:rPr lang="en-US" dirty="0" err="1">
                <a:solidFill>
                  <a:schemeClr val="bg2">
                    <a:lumMod val="75000"/>
                  </a:schemeClr>
                </a:solidFill>
              </a:rPr>
              <a:t>Ketetapan</a:t>
            </a:r>
            <a:r>
              <a:rPr lang="en-US" dirty="0">
                <a:solidFill>
                  <a:schemeClr val="bg2">
                    <a:lumMod val="75000"/>
                  </a:schemeClr>
                </a:solidFill>
              </a:rPr>
              <a:t> MPRS No. XX/MPRS/1966 (Jo. </a:t>
            </a:r>
            <a:r>
              <a:rPr lang="en-US" dirty="0" err="1">
                <a:solidFill>
                  <a:schemeClr val="bg2">
                    <a:lumMod val="75000"/>
                  </a:schemeClr>
                </a:solidFill>
              </a:rPr>
              <a:t>Ketetapan</a:t>
            </a:r>
            <a:r>
              <a:rPr lang="en-US" dirty="0">
                <a:solidFill>
                  <a:schemeClr val="bg2">
                    <a:lumMod val="75000"/>
                  </a:schemeClr>
                </a:solidFill>
              </a:rPr>
              <a:t> MPR </a:t>
            </a:r>
            <a:r>
              <a:rPr lang="en-US" dirty="0" err="1">
                <a:solidFill>
                  <a:schemeClr val="bg2">
                    <a:lumMod val="75000"/>
                  </a:schemeClr>
                </a:solidFill>
              </a:rPr>
              <a:t>No.IX</a:t>
            </a:r>
            <a:r>
              <a:rPr lang="en-US" dirty="0">
                <a:solidFill>
                  <a:schemeClr val="bg2">
                    <a:lumMod val="75000"/>
                  </a:schemeClr>
                </a:solidFill>
              </a:rPr>
              <a:t>/MPR/1978</a:t>
            </a:r>
            <a:r>
              <a:rPr lang="en-US" dirty="0" smtClean="0">
                <a:solidFill>
                  <a:schemeClr val="bg2">
                    <a:lumMod val="75000"/>
                  </a:schemeClr>
                </a:solidFill>
              </a:rPr>
              <a:t>).</a:t>
            </a:r>
            <a:endParaRPr lang="en-US" dirty="0">
              <a:solidFill>
                <a:schemeClr val="bg2">
                  <a:lumMod val="75000"/>
                </a:schemeClr>
              </a:solidFill>
            </a:endParaRPr>
          </a:p>
        </p:txBody>
      </p:sp>
      <p:pic>
        <p:nvPicPr>
          <p:cNvPr id="3074" name="Picture 2" descr="http://media2.id.88db.com/DB88UploadFiles/2008/03/13/65370667-2F1C-4628-A53B-D4256FE784C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554" y="742091"/>
            <a:ext cx="4075446" cy="3571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9879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TC104033919[[fn=Circuit]]</Template>
  <TotalTime>236</TotalTime>
  <Words>741</Words>
  <Application>Microsoft Office PowerPoint</Application>
  <PresentationFormat>On-screen Show (4:3)</PresentationFormat>
  <Paragraphs>44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Algerian</vt:lpstr>
      <vt:lpstr>Arial</vt:lpstr>
      <vt:lpstr>Bradley Hand ITC</vt:lpstr>
      <vt:lpstr>Trebuchet MS</vt:lpstr>
      <vt:lpstr>Tw Cen MT</vt:lpstr>
      <vt:lpstr>Circuit</vt:lpstr>
      <vt:lpstr>Pancasila  sebagai   dasar  negara</vt:lpstr>
      <vt:lpstr>pendahuluan</vt:lpstr>
      <vt:lpstr>PowerPoint Presentation</vt:lpstr>
      <vt:lpstr>Hubungan Pancasila dengan Pembukaan UUD NRI Tahun 1945</vt:lpstr>
      <vt:lpstr>PowerPoint Presentation</vt:lpstr>
      <vt:lpstr>Sidang lengkap BPUPKI pada 14 Juli 1945 mengesahkan naskah rumusan Panitia Sembilan berupa Piagam Jakarta sebagai Rancangan Mukadimah Hukum Dasar (RMHD) dan menerima seluruh Rancangan Hukum Dasar (RHD) pada hari berikutnya, yaitu 16 Agustus 1945 yang sudah selesai dirumuskan dan di dalamnya termuat Piagam Jakarta sebagai Mukadimah.</vt:lpstr>
      <vt:lpstr>Penjabaran Pancasila dalam Batang Tubuh UUD NRI tahun 1945</vt:lpstr>
      <vt:lpstr>PowerPoint Presentation</vt:lpstr>
      <vt:lpstr>ISI DAN TUJUAN PERATURAN PERUNDANG-UNDANGAN RI TIDAK BOLEH MENYIMPANG DARI JIWA PANCASILA</vt:lpstr>
      <vt:lpstr>PowerPoint Presentation</vt:lpstr>
      <vt:lpstr>Pasal-pasal terkait</vt:lpstr>
      <vt:lpstr>Implementasi Pancasila dalam pembuatan kebijakan negara dalam bidang PolEkSosBudHankam </vt:lpstr>
      <vt:lpstr>Sekian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Pancasila  sebagai   dasar  negara</dc:title>
  <dc:creator>D-Wie</dc:creator>
  <cp:lastModifiedBy>Microsoft account</cp:lastModifiedBy>
  <cp:revision>18</cp:revision>
  <dcterms:created xsi:type="dcterms:W3CDTF">2013-10-10T02:59:20Z</dcterms:created>
  <dcterms:modified xsi:type="dcterms:W3CDTF">2014-10-08T03:59:27Z</dcterms:modified>
</cp:coreProperties>
</file>