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8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7" autoAdjust="0"/>
  </p:normalViewPr>
  <p:slideViewPr>
    <p:cSldViewPr>
      <p:cViewPr>
        <p:scale>
          <a:sx n="100" d="100"/>
          <a:sy n="100" d="100"/>
        </p:scale>
        <p:origin x="-204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3432B-6848-4410-B5B8-682BB07730C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B50F9-586B-4DCE-8B2F-A9B492E4F019}">
      <dgm:prSet phldrT="[Text]"/>
      <dgm:spPr/>
      <dgm:t>
        <a:bodyPr/>
        <a:lstStyle/>
        <a:p>
          <a:r>
            <a:rPr lang="en-US" dirty="0" err="1" smtClean="0"/>
            <a:t>Pemerintah</a:t>
          </a:r>
          <a:endParaRPr lang="en-US" dirty="0"/>
        </a:p>
      </dgm:t>
    </dgm:pt>
    <dgm:pt modelId="{7E39FD8A-A220-4B26-95BD-BF84914C6802}" type="sibTrans" cxnId="{4551F5F8-0243-4C34-8F53-71B17192EC6B}">
      <dgm:prSet/>
      <dgm:spPr/>
      <dgm:t>
        <a:bodyPr/>
        <a:lstStyle/>
        <a:p>
          <a:endParaRPr lang="en-US"/>
        </a:p>
      </dgm:t>
    </dgm:pt>
    <dgm:pt modelId="{2D214047-C164-41DF-A513-2CC61BC0DCB1}" type="parTrans" cxnId="{4551F5F8-0243-4C34-8F53-71B17192EC6B}">
      <dgm:prSet/>
      <dgm:spPr/>
      <dgm:t>
        <a:bodyPr/>
        <a:lstStyle/>
        <a:p>
          <a:endParaRPr lang="en-US"/>
        </a:p>
      </dgm:t>
    </dgm:pt>
    <dgm:pt modelId="{9F232E16-B892-47FE-A915-10ECB072A671}">
      <dgm:prSet phldrT="[Text]"/>
      <dgm:spPr/>
      <dgm:t>
        <a:bodyPr/>
        <a:lstStyle/>
        <a:p>
          <a:r>
            <a:rPr lang="en-US" dirty="0" err="1" smtClean="0"/>
            <a:t>Masyarakat</a:t>
          </a:r>
          <a:endParaRPr lang="en-US" dirty="0"/>
        </a:p>
      </dgm:t>
    </dgm:pt>
    <dgm:pt modelId="{8DE4E4AB-021F-4A2B-9803-4BC8681124FE}" type="parTrans" cxnId="{CF8662F7-2869-4FF4-9C07-7261F4F8FA84}">
      <dgm:prSet/>
      <dgm:spPr/>
      <dgm:t>
        <a:bodyPr/>
        <a:lstStyle/>
        <a:p>
          <a:endParaRPr lang="en-US"/>
        </a:p>
      </dgm:t>
    </dgm:pt>
    <dgm:pt modelId="{155B090B-CEEE-45A2-BC5F-43AE3515F7C6}" type="sibTrans" cxnId="{CF8662F7-2869-4FF4-9C07-7261F4F8FA84}">
      <dgm:prSet/>
      <dgm:spPr/>
      <dgm:t>
        <a:bodyPr/>
        <a:lstStyle/>
        <a:p>
          <a:endParaRPr lang="en-US"/>
        </a:p>
      </dgm:t>
    </dgm:pt>
    <dgm:pt modelId="{943D7069-359B-47AC-9687-F845ECFA50C6}">
      <dgm:prSet phldrT="[Text]"/>
      <dgm:spPr/>
      <dgm:t>
        <a:bodyPr/>
        <a:lstStyle/>
        <a:p>
          <a:r>
            <a:rPr lang="en-US" dirty="0" err="1" smtClean="0"/>
            <a:t>Pers</a:t>
          </a:r>
          <a:endParaRPr lang="en-US" dirty="0"/>
        </a:p>
      </dgm:t>
    </dgm:pt>
    <dgm:pt modelId="{BB2423FE-0310-4905-A627-514BC4F71E26}" type="parTrans" cxnId="{37F89495-C3CA-4301-8FEB-04696D522045}">
      <dgm:prSet/>
      <dgm:spPr/>
      <dgm:t>
        <a:bodyPr/>
        <a:lstStyle/>
        <a:p>
          <a:endParaRPr lang="en-US"/>
        </a:p>
      </dgm:t>
    </dgm:pt>
    <dgm:pt modelId="{C92D0958-3C3F-40DC-AC1F-F53BB55EAF85}" type="sibTrans" cxnId="{37F89495-C3CA-4301-8FEB-04696D522045}">
      <dgm:prSet/>
      <dgm:spPr/>
      <dgm:t>
        <a:bodyPr/>
        <a:lstStyle/>
        <a:p>
          <a:endParaRPr lang="en-US"/>
        </a:p>
      </dgm:t>
    </dgm:pt>
    <dgm:pt modelId="{90B7AE71-5863-4730-9FC2-27D7FE354ABC}">
      <dgm:prSet phldrT="[Text]"/>
      <dgm:spPr/>
      <dgm:t>
        <a:bodyPr/>
        <a:lstStyle/>
        <a:p>
          <a:r>
            <a:rPr lang="en-US" dirty="0" smtClean="0"/>
            <a:t>Era </a:t>
          </a:r>
          <a:r>
            <a:rPr lang="en-US" dirty="0" err="1" smtClean="0"/>
            <a:t>Soeharto</a:t>
          </a:r>
          <a:endParaRPr lang="en-US" dirty="0"/>
        </a:p>
      </dgm:t>
    </dgm:pt>
    <dgm:pt modelId="{608A3F11-4D69-4917-9E97-1C54E7B10675}" type="parTrans" cxnId="{22179801-8C9F-4B2A-9AE7-BA047C6CECC9}">
      <dgm:prSet/>
      <dgm:spPr/>
      <dgm:t>
        <a:bodyPr/>
        <a:lstStyle/>
        <a:p>
          <a:endParaRPr lang="en-US"/>
        </a:p>
      </dgm:t>
    </dgm:pt>
    <dgm:pt modelId="{2CD036CE-251A-485F-9BC6-DD6F4D428D67}" type="sibTrans" cxnId="{22179801-8C9F-4B2A-9AE7-BA047C6CECC9}">
      <dgm:prSet/>
      <dgm:spPr/>
      <dgm:t>
        <a:bodyPr/>
        <a:lstStyle/>
        <a:p>
          <a:endParaRPr lang="en-US"/>
        </a:p>
      </dgm:t>
    </dgm:pt>
    <dgm:pt modelId="{3ABA1B61-0C6F-4730-AA65-1CE542DBF517}" type="pres">
      <dgm:prSet presAssocID="{6663432B-6848-4410-B5B8-682BB07730C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632DB2E-6B3B-424C-BCD1-61FC06D58BF6}" type="pres">
      <dgm:prSet presAssocID="{6663432B-6848-4410-B5B8-682BB07730C9}" presName="pyramid" presStyleLbl="node1" presStyleIdx="0" presStyleCnt="1" custScaleX="74414" custScaleY="71857"/>
      <dgm:spPr/>
    </dgm:pt>
    <dgm:pt modelId="{E057DD7A-1F5F-44F7-A74F-BD9693CA1B89}" type="pres">
      <dgm:prSet presAssocID="{6663432B-6848-4410-B5B8-682BB07730C9}" presName="theList" presStyleCnt="0"/>
      <dgm:spPr/>
    </dgm:pt>
    <dgm:pt modelId="{7FD73E80-4AF6-48B2-81AE-0F4879751085}" type="pres">
      <dgm:prSet presAssocID="{16DB50F9-586B-4DCE-8B2F-A9B492E4F019}" presName="aNode" presStyleLbl="fgAcc1" presStyleIdx="0" presStyleCnt="4" custAng="10800000" custFlipVert="1" custScaleX="58218" custScaleY="18932" custLinFactY="-32330" custLinFactNeighborX="-4603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47540-092F-429D-A48C-05D6A696DA02}" type="pres">
      <dgm:prSet presAssocID="{16DB50F9-586B-4DCE-8B2F-A9B492E4F019}" presName="aSpace" presStyleCnt="0"/>
      <dgm:spPr/>
    </dgm:pt>
    <dgm:pt modelId="{053A9807-29EE-4096-967C-9A5325B67542}" type="pres">
      <dgm:prSet presAssocID="{9F232E16-B892-47FE-A915-10ECB072A671}" presName="aNode" presStyleLbl="fgAcc1" presStyleIdx="1" presStyleCnt="4" custAng="10800000" custFlipVert="1" custScaleX="58218" custScaleY="18932" custLinFactY="77990" custLinFactNeighborX="1169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AE199-51D2-4F75-BAC4-B823C54535D9}" type="pres">
      <dgm:prSet presAssocID="{9F232E16-B892-47FE-A915-10ECB072A671}" presName="aSpace" presStyleCnt="0"/>
      <dgm:spPr/>
    </dgm:pt>
    <dgm:pt modelId="{3DB5DAFD-3D4C-4532-B38F-5E6B36A4BE5B}" type="pres">
      <dgm:prSet presAssocID="{943D7069-359B-47AC-9687-F845ECFA50C6}" presName="aNode" presStyleLbl="fgAcc1" presStyleIdx="2" presStyleCnt="4" custAng="10800000" custFlipVert="1" custScaleX="58218" custScaleY="18932" custLinFactX="-18201" custLinFactY="4655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743AA-879B-436D-82EB-321E13CA318B}" type="pres">
      <dgm:prSet presAssocID="{943D7069-359B-47AC-9687-F845ECFA50C6}" presName="aSpace" presStyleCnt="0"/>
      <dgm:spPr/>
    </dgm:pt>
    <dgm:pt modelId="{1954D013-EF23-4582-8C48-F48514A646A6}" type="pres">
      <dgm:prSet presAssocID="{90B7AE71-5863-4730-9FC2-27D7FE354ABC}" presName="aNode" presStyleLbl="fgAcc1" presStyleIdx="3" presStyleCnt="4" custAng="10800000" custFlipVert="1" custScaleX="58218" custScaleY="18932" custLinFactY="-70511" custLinFactNeighborX="4777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A1519-7E33-4B79-BD52-B62FF5B4CA77}" type="pres">
      <dgm:prSet presAssocID="{90B7AE71-5863-4730-9FC2-27D7FE354ABC}" presName="aSpace" presStyleCnt="0"/>
      <dgm:spPr/>
    </dgm:pt>
  </dgm:ptLst>
  <dgm:cxnLst>
    <dgm:cxn modelId="{DC626B38-CE82-48E5-A6DA-6ECD425B63E8}" type="presOf" srcId="{9F232E16-B892-47FE-A915-10ECB072A671}" destId="{053A9807-29EE-4096-967C-9A5325B67542}" srcOrd="0" destOrd="0" presId="urn:microsoft.com/office/officeart/2005/8/layout/pyramid2"/>
    <dgm:cxn modelId="{01905ED6-3CEF-425B-B67E-AFACB3FFB5EB}" type="presOf" srcId="{6663432B-6848-4410-B5B8-682BB07730C9}" destId="{3ABA1B61-0C6F-4730-AA65-1CE542DBF517}" srcOrd="0" destOrd="0" presId="urn:microsoft.com/office/officeart/2005/8/layout/pyramid2"/>
    <dgm:cxn modelId="{170189CC-3BE1-4EDA-A291-AD54975149DC}" type="presOf" srcId="{90B7AE71-5863-4730-9FC2-27D7FE354ABC}" destId="{1954D013-EF23-4582-8C48-F48514A646A6}" srcOrd="0" destOrd="0" presId="urn:microsoft.com/office/officeart/2005/8/layout/pyramid2"/>
    <dgm:cxn modelId="{18014372-5930-4AAB-8D9A-62CB81FE9D29}" type="presOf" srcId="{16DB50F9-586B-4DCE-8B2F-A9B492E4F019}" destId="{7FD73E80-4AF6-48B2-81AE-0F4879751085}" srcOrd="0" destOrd="0" presId="urn:microsoft.com/office/officeart/2005/8/layout/pyramid2"/>
    <dgm:cxn modelId="{37F89495-C3CA-4301-8FEB-04696D522045}" srcId="{6663432B-6848-4410-B5B8-682BB07730C9}" destId="{943D7069-359B-47AC-9687-F845ECFA50C6}" srcOrd="2" destOrd="0" parTransId="{BB2423FE-0310-4905-A627-514BC4F71E26}" sibTransId="{C92D0958-3C3F-40DC-AC1F-F53BB55EAF85}"/>
    <dgm:cxn modelId="{4551F5F8-0243-4C34-8F53-71B17192EC6B}" srcId="{6663432B-6848-4410-B5B8-682BB07730C9}" destId="{16DB50F9-586B-4DCE-8B2F-A9B492E4F019}" srcOrd="0" destOrd="0" parTransId="{2D214047-C164-41DF-A513-2CC61BC0DCB1}" sibTransId="{7E39FD8A-A220-4B26-95BD-BF84914C6802}"/>
    <dgm:cxn modelId="{1AA66AC3-29F3-4A42-B9FE-520E081B3ECE}" type="presOf" srcId="{943D7069-359B-47AC-9687-F845ECFA50C6}" destId="{3DB5DAFD-3D4C-4532-B38F-5E6B36A4BE5B}" srcOrd="0" destOrd="0" presId="urn:microsoft.com/office/officeart/2005/8/layout/pyramid2"/>
    <dgm:cxn modelId="{22179801-8C9F-4B2A-9AE7-BA047C6CECC9}" srcId="{6663432B-6848-4410-B5B8-682BB07730C9}" destId="{90B7AE71-5863-4730-9FC2-27D7FE354ABC}" srcOrd="3" destOrd="0" parTransId="{608A3F11-4D69-4917-9E97-1C54E7B10675}" sibTransId="{2CD036CE-251A-485F-9BC6-DD6F4D428D67}"/>
    <dgm:cxn modelId="{CF8662F7-2869-4FF4-9C07-7261F4F8FA84}" srcId="{6663432B-6848-4410-B5B8-682BB07730C9}" destId="{9F232E16-B892-47FE-A915-10ECB072A671}" srcOrd="1" destOrd="0" parTransId="{8DE4E4AB-021F-4A2B-9803-4BC8681124FE}" sibTransId="{155B090B-CEEE-45A2-BC5F-43AE3515F7C6}"/>
    <dgm:cxn modelId="{C8CD6F13-1051-4BDB-9939-9E51149EED91}" type="presParOf" srcId="{3ABA1B61-0C6F-4730-AA65-1CE542DBF517}" destId="{8632DB2E-6B3B-424C-BCD1-61FC06D58BF6}" srcOrd="0" destOrd="0" presId="urn:microsoft.com/office/officeart/2005/8/layout/pyramid2"/>
    <dgm:cxn modelId="{86F569BC-1B66-4235-9035-D8FFE9D90345}" type="presParOf" srcId="{3ABA1B61-0C6F-4730-AA65-1CE542DBF517}" destId="{E057DD7A-1F5F-44F7-A74F-BD9693CA1B89}" srcOrd="1" destOrd="0" presId="urn:microsoft.com/office/officeart/2005/8/layout/pyramid2"/>
    <dgm:cxn modelId="{18D36B8E-E558-406D-A1C6-7D53042323D5}" type="presParOf" srcId="{E057DD7A-1F5F-44F7-A74F-BD9693CA1B89}" destId="{7FD73E80-4AF6-48B2-81AE-0F4879751085}" srcOrd="0" destOrd="0" presId="urn:microsoft.com/office/officeart/2005/8/layout/pyramid2"/>
    <dgm:cxn modelId="{CE8EB733-3761-4F0C-80E1-B947623F3ECD}" type="presParOf" srcId="{E057DD7A-1F5F-44F7-A74F-BD9693CA1B89}" destId="{00A47540-092F-429D-A48C-05D6A696DA02}" srcOrd="1" destOrd="0" presId="urn:microsoft.com/office/officeart/2005/8/layout/pyramid2"/>
    <dgm:cxn modelId="{641FF165-7E4B-43DA-9BE7-9BEFB7A2A56D}" type="presParOf" srcId="{E057DD7A-1F5F-44F7-A74F-BD9693CA1B89}" destId="{053A9807-29EE-4096-967C-9A5325B67542}" srcOrd="2" destOrd="0" presId="urn:microsoft.com/office/officeart/2005/8/layout/pyramid2"/>
    <dgm:cxn modelId="{D681D77D-F2D2-40F1-88C4-8016857F65E7}" type="presParOf" srcId="{E057DD7A-1F5F-44F7-A74F-BD9693CA1B89}" destId="{EE3AE199-51D2-4F75-BAC4-B823C54535D9}" srcOrd="3" destOrd="0" presId="urn:microsoft.com/office/officeart/2005/8/layout/pyramid2"/>
    <dgm:cxn modelId="{BEB91C5B-8B02-45D9-8C05-C6DB5F2EC57E}" type="presParOf" srcId="{E057DD7A-1F5F-44F7-A74F-BD9693CA1B89}" destId="{3DB5DAFD-3D4C-4532-B38F-5E6B36A4BE5B}" srcOrd="4" destOrd="0" presId="urn:microsoft.com/office/officeart/2005/8/layout/pyramid2"/>
    <dgm:cxn modelId="{A40725FF-C7E1-445A-B890-20863A3C7EF8}" type="presParOf" srcId="{E057DD7A-1F5F-44F7-A74F-BD9693CA1B89}" destId="{CD3743AA-879B-436D-82EB-321E13CA318B}" srcOrd="5" destOrd="0" presId="urn:microsoft.com/office/officeart/2005/8/layout/pyramid2"/>
    <dgm:cxn modelId="{796181E7-0681-4098-8277-6A2B7C77E14E}" type="presParOf" srcId="{E057DD7A-1F5F-44F7-A74F-BD9693CA1B89}" destId="{1954D013-EF23-4582-8C48-F48514A646A6}" srcOrd="6" destOrd="0" presId="urn:microsoft.com/office/officeart/2005/8/layout/pyramid2"/>
    <dgm:cxn modelId="{0221F44F-863F-4509-BBCE-8723EE3DBEC8}" type="presParOf" srcId="{E057DD7A-1F5F-44F7-A74F-BD9693CA1B89}" destId="{3F0A1519-7E33-4B79-BD52-B62FF5B4CA7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63432B-6848-4410-B5B8-682BB07730C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B50F9-586B-4DCE-8B2F-A9B492E4F019}">
      <dgm:prSet phldrT="[Text]"/>
      <dgm:spPr/>
      <dgm:t>
        <a:bodyPr/>
        <a:lstStyle/>
        <a:p>
          <a:r>
            <a:rPr lang="en-US" dirty="0" err="1" smtClean="0"/>
            <a:t>Pemerintah</a:t>
          </a:r>
          <a:endParaRPr lang="en-US" dirty="0"/>
        </a:p>
      </dgm:t>
    </dgm:pt>
    <dgm:pt modelId="{7E39FD8A-A220-4B26-95BD-BF84914C6802}" type="sibTrans" cxnId="{4551F5F8-0243-4C34-8F53-71B17192EC6B}">
      <dgm:prSet/>
      <dgm:spPr/>
      <dgm:t>
        <a:bodyPr/>
        <a:lstStyle/>
        <a:p>
          <a:endParaRPr lang="en-US"/>
        </a:p>
      </dgm:t>
    </dgm:pt>
    <dgm:pt modelId="{2D214047-C164-41DF-A513-2CC61BC0DCB1}" type="parTrans" cxnId="{4551F5F8-0243-4C34-8F53-71B17192EC6B}">
      <dgm:prSet/>
      <dgm:spPr/>
      <dgm:t>
        <a:bodyPr/>
        <a:lstStyle/>
        <a:p>
          <a:endParaRPr lang="en-US"/>
        </a:p>
      </dgm:t>
    </dgm:pt>
    <dgm:pt modelId="{9F232E16-B892-47FE-A915-10ECB072A671}">
      <dgm:prSet phldrT="[Text]"/>
      <dgm:spPr/>
      <dgm:t>
        <a:bodyPr/>
        <a:lstStyle/>
        <a:p>
          <a:r>
            <a:rPr lang="en-US" dirty="0" err="1" smtClean="0"/>
            <a:t>Masyarakat</a:t>
          </a:r>
          <a:endParaRPr lang="en-US" dirty="0"/>
        </a:p>
      </dgm:t>
    </dgm:pt>
    <dgm:pt modelId="{8DE4E4AB-021F-4A2B-9803-4BC8681124FE}" type="parTrans" cxnId="{CF8662F7-2869-4FF4-9C07-7261F4F8FA84}">
      <dgm:prSet/>
      <dgm:spPr/>
      <dgm:t>
        <a:bodyPr/>
        <a:lstStyle/>
        <a:p>
          <a:endParaRPr lang="en-US"/>
        </a:p>
      </dgm:t>
    </dgm:pt>
    <dgm:pt modelId="{155B090B-CEEE-45A2-BC5F-43AE3515F7C6}" type="sibTrans" cxnId="{CF8662F7-2869-4FF4-9C07-7261F4F8FA84}">
      <dgm:prSet/>
      <dgm:spPr/>
      <dgm:t>
        <a:bodyPr/>
        <a:lstStyle/>
        <a:p>
          <a:endParaRPr lang="en-US"/>
        </a:p>
      </dgm:t>
    </dgm:pt>
    <dgm:pt modelId="{943D7069-359B-47AC-9687-F845ECFA50C6}">
      <dgm:prSet phldrT="[Text]"/>
      <dgm:spPr/>
      <dgm:t>
        <a:bodyPr/>
        <a:lstStyle/>
        <a:p>
          <a:r>
            <a:rPr lang="en-US" dirty="0" err="1" smtClean="0"/>
            <a:t>Pers</a:t>
          </a:r>
          <a:endParaRPr lang="en-US" dirty="0"/>
        </a:p>
      </dgm:t>
    </dgm:pt>
    <dgm:pt modelId="{BB2423FE-0310-4905-A627-514BC4F71E26}" type="parTrans" cxnId="{37F89495-C3CA-4301-8FEB-04696D522045}">
      <dgm:prSet/>
      <dgm:spPr/>
      <dgm:t>
        <a:bodyPr/>
        <a:lstStyle/>
        <a:p>
          <a:endParaRPr lang="en-US"/>
        </a:p>
      </dgm:t>
    </dgm:pt>
    <dgm:pt modelId="{C92D0958-3C3F-40DC-AC1F-F53BB55EAF85}" type="sibTrans" cxnId="{37F89495-C3CA-4301-8FEB-04696D522045}">
      <dgm:prSet/>
      <dgm:spPr/>
      <dgm:t>
        <a:bodyPr/>
        <a:lstStyle/>
        <a:p>
          <a:endParaRPr lang="en-US"/>
        </a:p>
      </dgm:t>
    </dgm:pt>
    <dgm:pt modelId="{90B7AE71-5863-4730-9FC2-27D7FE354ABC}">
      <dgm:prSet phldrT="[Text]"/>
      <dgm:spPr/>
      <dgm:t>
        <a:bodyPr/>
        <a:lstStyle/>
        <a:p>
          <a:r>
            <a:rPr lang="en-US" dirty="0" smtClean="0"/>
            <a:t>Era </a:t>
          </a:r>
          <a:r>
            <a:rPr lang="en-US" dirty="0" err="1" smtClean="0"/>
            <a:t>Habibie</a:t>
          </a:r>
          <a:endParaRPr lang="en-US" dirty="0"/>
        </a:p>
      </dgm:t>
    </dgm:pt>
    <dgm:pt modelId="{608A3F11-4D69-4917-9E97-1C54E7B10675}" type="parTrans" cxnId="{22179801-8C9F-4B2A-9AE7-BA047C6CECC9}">
      <dgm:prSet/>
      <dgm:spPr/>
      <dgm:t>
        <a:bodyPr/>
        <a:lstStyle/>
        <a:p>
          <a:endParaRPr lang="en-US"/>
        </a:p>
      </dgm:t>
    </dgm:pt>
    <dgm:pt modelId="{2CD036CE-251A-485F-9BC6-DD6F4D428D67}" type="sibTrans" cxnId="{22179801-8C9F-4B2A-9AE7-BA047C6CECC9}">
      <dgm:prSet/>
      <dgm:spPr/>
      <dgm:t>
        <a:bodyPr/>
        <a:lstStyle/>
        <a:p>
          <a:endParaRPr lang="en-US"/>
        </a:p>
      </dgm:t>
    </dgm:pt>
    <dgm:pt modelId="{3ABA1B61-0C6F-4730-AA65-1CE542DBF517}" type="pres">
      <dgm:prSet presAssocID="{6663432B-6848-4410-B5B8-682BB07730C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632DB2E-6B3B-424C-BCD1-61FC06D58BF6}" type="pres">
      <dgm:prSet presAssocID="{6663432B-6848-4410-B5B8-682BB07730C9}" presName="pyramid" presStyleLbl="node1" presStyleIdx="0" presStyleCnt="1" custScaleX="74414" custScaleY="71857"/>
      <dgm:spPr/>
    </dgm:pt>
    <dgm:pt modelId="{E057DD7A-1F5F-44F7-A74F-BD9693CA1B89}" type="pres">
      <dgm:prSet presAssocID="{6663432B-6848-4410-B5B8-682BB07730C9}" presName="theList" presStyleCnt="0"/>
      <dgm:spPr/>
    </dgm:pt>
    <dgm:pt modelId="{7FD73E80-4AF6-48B2-81AE-0F4879751085}" type="pres">
      <dgm:prSet presAssocID="{16DB50F9-586B-4DCE-8B2F-A9B492E4F019}" presName="aNode" presStyleLbl="fgAcc1" presStyleIdx="0" presStyleCnt="4" custAng="10800000" custFlipVert="1" custScaleX="58218" custScaleY="18932" custLinFactY="-32330" custLinFactNeighborX="-4603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47540-092F-429D-A48C-05D6A696DA02}" type="pres">
      <dgm:prSet presAssocID="{16DB50F9-586B-4DCE-8B2F-A9B492E4F019}" presName="aSpace" presStyleCnt="0"/>
      <dgm:spPr/>
    </dgm:pt>
    <dgm:pt modelId="{053A9807-29EE-4096-967C-9A5325B67542}" type="pres">
      <dgm:prSet presAssocID="{9F232E16-B892-47FE-A915-10ECB072A671}" presName="aNode" presStyleLbl="fgAcc1" presStyleIdx="1" presStyleCnt="4" custAng="10800000" custFlipVert="1" custScaleX="58218" custScaleY="18932" custLinFactY="77990" custLinFactNeighborX="1169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AE199-51D2-4F75-BAC4-B823C54535D9}" type="pres">
      <dgm:prSet presAssocID="{9F232E16-B892-47FE-A915-10ECB072A671}" presName="aSpace" presStyleCnt="0"/>
      <dgm:spPr/>
    </dgm:pt>
    <dgm:pt modelId="{3DB5DAFD-3D4C-4532-B38F-5E6B36A4BE5B}" type="pres">
      <dgm:prSet presAssocID="{943D7069-359B-47AC-9687-F845ECFA50C6}" presName="aNode" presStyleLbl="fgAcc1" presStyleIdx="2" presStyleCnt="4" custAng="10800000" custFlipVert="1" custScaleX="58218" custScaleY="18932" custLinFactX="-18201" custLinFactY="4655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743AA-879B-436D-82EB-321E13CA318B}" type="pres">
      <dgm:prSet presAssocID="{943D7069-359B-47AC-9687-F845ECFA50C6}" presName="aSpace" presStyleCnt="0"/>
      <dgm:spPr/>
    </dgm:pt>
    <dgm:pt modelId="{1954D013-EF23-4582-8C48-F48514A646A6}" type="pres">
      <dgm:prSet presAssocID="{90B7AE71-5863-4730-9FC2-27D7FE354ABC}" presName="aNode" presStyleLbl="fgAcc1" presStyleIdx="3" presStyleCnt="4" custAng="10800000" custFlipVert="1" custScaleX="58218" custScaleY="18932" custLinFactY="-70511" custLinFactNeighborX="4777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A1519-7E33-4B79-BD52-B62FF5B4CA77}" type="pres">
      <dgm:prSet presAssocID="{90B7AE71-5863-4730-9FC2-27D7FE354ABC}" presName="aSpace" presStyleCnt="0"/>
      <dgm:spPr/>
    </dgm:pt>
  </dgm:ptLst>
  <dgm:cxnLst>
    <dgm:cxn modelId="{CC13A291-690D-4472-AB74-FF5D0CF7F12C}" type="presOf" srcId="{16DB50F9-586B-4DCE-8B2F-A9B492E4F019}" destId="{7FD73E80-4AF6-48B2-81AE-0F4879751085}" srcOrd="0" destOrd="0" presId="urn:microsoft.com/office/officeart/2005/8/layout/pyramid2"/>
    <dgm:cxn modelId="{37F89495-C3CA-4301-8FEB-04696D522045}" srcId="{6663432B-6848-4410-B5B8-682BB07730C9}" destId="{943D7069-359B-47AC-9687-F845ECFA50C6}" srcOrd="2" destOrd="0" parTransId="{BB2423FE-0310-4905-A627-514BC4F71E26}" sibTransId="{C92D0958-3C3F-40DC-AC1F-F53BB55EAF85}"/>
    <dgm:cxn modelId="{4551F5F8-0243-4C34-8F53-71B17192EC6B}" srcId="{6663432B-6848-4410-B5B8-682BB07730C9}" destId="{16DB50F9-586B-4DCE-8B2F-A9B492E4F019}" srcOrd="0" destOrd="0" parTransId="{2D214047-C164-41DF-A513-2CC61BC0DCB1}" sibTransId="{7E39FD8A-A220-4B26-95BD-BF84914C6802}"/>
    <dgm:cxn modelId="{EF5C73E6-AE6C-45B2-AC81-938122562E55}" type="presOf" srcId="{90B7AE71-5863-4730-9FC2-27D7FE354ABC}" destId="{1954D013-EF23-4582-8C48-F48514A646A6}" srcOrd="0" destOrd="0" presId="urn:microsoft.com/office/officeart/2005/8/layout/pyramid2"/>
    <dgm:cxn modelId="{4262B58E-1639-476A-BD61-333143CFADAD}" type="presOf" srcId="{9F232E16-B892-47FE-A915-10ECB072A671}" destId="{053A9807-29EE-4096-967C-9A5325B67542}" srcOrd="0" destOrd="0" presId="urn:microsoft.com/office/officeart/2005/8/layout/pyramid2"/>
    <dgm:cxn modelId="{5D4835C2-10C5-4ADD-8C02-3FC329872918}" type="presOf" srcId="{943D7069-359B-47AC-9687-F845ECFA50C6}" destId="{3DB5DAFD-3D4C-4532-B38F-5E6B36A4BE5B}" srcOrd="0" destOrd="0" presId="urn:microsoft.com/office/officeart/2005/8/layout/pyramid2"/>
    <dgm:cxn modelId="{22179801-8C9F-4B2A-9AE7-BA047C6CECC9}" srcId="{6663432B-6848-4410-B5B8-682BB07730C9}" destId="{90B7AE71-5863-4730-9FC2-27D7FE354ABC}" srcOrd="3" destOrd="0" parTransId="{608A3F11-4D69-4917-9E97-1C54E7B10675}" sibTransId="{2CD036CE-251A-485F-9BC6-DD6F4D428D67}"/>
    <dgm:cxn modelId="{94867DAA-5F24-4720-8308-056E5DF16ADD}" type="presOf" srcId="{6663432B-6848-4410-B5B8-682BB07730C9}" destId="{3ABA1B61-0C6F-4730-AA65-1CE542DBF517}" srcOrd="0" destOrd="0" presId="urn:microsoft.com/office/officeart/2005/8/layout/pyramid2"/>
    <dgm:cxn modelId="{CF8662F7-2869-4FF4-9C07-7261F4F8FA84}" srcId="{6663432B-6848-4410-B5B8-682BB07730C9}" destId="{9F232E16-B892-47FE-A915-10ECB072A671}" srcOrd="1" destOrd="0" parTransId="{8DE4E4AB-021F-4A2B-9803-4BC8681124FE}" sibTransId="{155B090B-CEEE-45A2-BC5F-43AE3515F7C6}"/>
    <dgm:cxn modelId="{05D70C70-7D7D-4B13-B520-5C7173D1750D}" type="presParOf" srcId="{3ABA1B61-0C6F-4730-AA65-1CE542DBF517}" destId="{8632DB2E-6B3B-424C-BCD1-61FC06D58BF6}" srcOrd="0" destOrd="0" presId="urn:microsoft.com/office/officeart/2005/8/layout/pyramid2"/>
    <dgm:cxn modelId="{9410CC12-739F-4FD0-A564-B0DCD7228CFF}" type="presParOf" srcId="{3ABA1B61-0C6F-4730-AA65-1CE542DBF517}" destId="{E057DD7A-1F5F-44F7-A74F-BD9693CA1B89}" srcOrd="1" destOrd="0" presId="urn:microsoft.com/office/officeart/2005/8/layout/pyramid2"/>
    <dgm:cxn modelId="{43D74E9E-6D14-4971-8EE2-EA7776EF056F}" type="presParOf" srcId="{E057DD7A-1F5F-44F7-A74F-BD9693CA1B89}" destId="{7FD73E80-4AF6-48B2-81AE-0F4879751085}" srcOrd="0" destOrd="0" presId="urn:microsoft.com/office/officeart/2005/8/layout/pyramid2"/>
    <dgm:cxn modelId="{75BB0548-46E5-4FB3-AEB1-9CE7954190A8}" type="presParOf" srcId="{E057DD7A-1F5F-44F7-A74F-BD9693CA1B89}" destId="{00A47540-092F-429D-A48C-05D6A696DA02}" srcOrd="1" destOrd="0" presId="urn:microsoft.com/office/officeart/2005/8/layout/pyramid2"/>
    <dgm:cxn modelId="{A26436A8-7A70-45C5-B98B-A1E825716873}" type="presParOf" srcId="{E057DD7A-1F5F-44F7-A74F-BD9693CA1B89}" destId="{053A9807-29EE-4096-967C-9A5325B67542}" srcOrd="2" destOrd="0" presId="urn:microsoft.com/office/officeart/2005/8/layout/pyramid2"/>
    <dgm:cxn modelId="{76399E21-5FA5-48A4-8BC1-02D47D6FEA02}" type="presParOf" srcId="{E057DD7A-1F5F-44F7-A74F-BD9693CA1B89}" destId="{EE3AE199-51D2-4F75-BAC4-B823C54535D9}" srcOrd="3" destOrd="0" presId="urn:microsoft.com/office/officeart/2005/8/layout/pyramid2"/>
    <dgm:cxn modelId="{8FA9454D-8A8B-4E59-8B45-4AACBD4EEB55}" type="presParOf" srcId="{E057DD7A-1F5F-44F7-A74F-BD9693CA1B89}" destId="{3DB5DAFD-3D4C-4532-B38F-5E6B36A4BE5B}" srcOrd="4" destOrd="0" presId="urn:microsoft.com/office/officeart/2005/8/layout/pyramid2"/>
    <dgm:cxn modelId="{E1D85294-3D09-441D-89E4-028F30F50C01}" type="presParOf" srcId="{E057DD7A-1F5F-44F7-A74F-BD9693CA1B89}" destId="{CD3743AA-879B-436D-82EB-321E13CA318B}" srcOrd="5" destOrd="0" presId="urn:microsoft.com/office/officeart/2005/8/layout/pyramid2"/>
    <dgm:cxn modelId="{BEEC44BB-FB12-47BE-92F1-3E4C8A6DCACD}" type="presParOf" srcId="{E057DD7A-1F5F-44F7-A74F-BD9693CA1B89}" destId="{1954D013-EF23-4582-8C48-F48514A646A6}" srcOrd="6" destOrd="0" presId="urn:microsoft.com/office/officeart/2005/8/layout/pyramid2"/>
    <dgm:cxn modelId="{E36A495F-B9A5-4228-9DF7-02C4AA6CEE73}" type="presParOf" srcId="{E057DD7A-1F5F-44F7-A74F-BD9693CA1B89}" destId="{3F0A1519-7E33-4B79-BD52-B62FF5B4CA7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63432B-6848-4410-B5B8-682BB07730C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B50F9-586B-4DCE-8B2F-A9B492E4F019}">
      <dgm:prSet phldrT="[Text]"/>
      <dgm:spPr/>
      <dgm:t>
        <a:bodyPr/>
        <a:lstStyle/>
        <a:p>
          <a:r>
            <a:rPr lang="en-US" dirty="0" err="1" smtClean="0"/>
            <a:t>Masyarakat</a:t>
          </a:r>
          <a:endParaRPr lang="en-US" dirty="0"/>
        </a:p>
      </dgm:t>
    </dgm:pt>
    <dgm:pt modelId="{7E39FD8A-A220-4B26-95BD-BF84914C6802}" type="sibTrans" cxnId="{4551F5F8-0243-4C34-8F53-71B17192EC6B}">
      <dgm:prSet/>
      <dgm:spPr/>
      <dgm:t>
        <a:bodyPr/>
        <a:lstStyle/>
        <a:p>
          <a:endParaRPr lang="en-US"/>
        </a:p>
      </dgm:t>
    </dgm:pt>
    <dgm:pt modelId="{2D214047-C164-41DF-A513-2CC61BC0DCB1}" type="parTrans" cxnId="{4551F5F8-0243-4C34-8F53-71B17192EC6B}">
      <dgm:prSet/>
      <dgm:spPr/>
      <dgm:t>
        <a:bodyPr/>
        <a:lstStyle/>
        <a:p>
          <a:endParaRPr lang="en-US"/>
        </a:p>
      </dgm:t>
    </dgm:pt>
    <dgm:pt modelId="{9F232E16-B892-47FE-A915-10ECB072A671}">
      <dgm:prSet phldrT="[Text]"/>
      <dgm:spPr/>
      <dgm:t>
        <a:bodyPr/>
        <a:lstStyle/>
        <a:p>
          <a:r>
            <a:rPr lang="en-US" dirty="0" err="1" smtClean="0"/>
            <a:t>Pers</a:t>
          </a:r>
          <a:endParaRPr lang="en-US" dirty="0"/>
        </a:p>
      </dgm:t>
    </dgm:pt>
    <dgm:pt modelId="{8DE4E4AB-021F-4A2B-9803-4BC8681124FE}" type="parTrans" cxnId="{CF8662F7-2869-4FF4-9C07-7261F4F8FA84}">
      <dgm:prSet/>
      <dgm:spPr/>
      <dgm:t>
        <a:bodyPr/>
        <a:lstStyle/>
        <a:p>
          <a:endParaRPr lang="en-US"/>
        </a:p>
      </dgm:t>
    </dgm:pt>
    <dgm:pt modelId="{155B090B-CEEE-45A2-BC5F-43AE3515F7C6}" type="sibTrans" cxnId="{CF8662F7-2869-4FF4-9C07-7261F4F8FA84}">
      <dgm:prSet/>
      <dgm:spPr/>
      <dgm:t>
        <a:bodyPr/>
        <a:lstStyle/>
        <a:p>
          <a:endParaRPr lang="en-US"/>
        </a:p>
      </dgm:t>
    </dgm:pt>
    <dgm:pt modelId="{943D7069-359B-47AC-9687-F845ECFA50C6}">
      <dgm:prSet phldrT="[Text]"/>
      <dgm:spPr/>
      <dgm:t>
        <a:bodyPr/>
        <a:lstStyle/>
        <a:p>
          <a:r>
            <a:rPr lang="en-US" dirty="0" err="1" smtClean="0"/>
            <a:t>Pemerintah</a:t>
          </a:r>
          <a:endParaRPr lang="en-US" dirty="0"/>
        </a:p>
      </dgm:t>
    </dgm:pt>
    <dgm:pt modelId="{BB2423FE-0310-4905-A627-514BC4F71E26}" type="parTrans" cxnId="{37F89495-C3CA-4301-8FEB-04696D522045}">
      <dgm:prSet/>
      <dgm:spPr/>
      <dgm:t>
        <a:bodyPr/>
        <a:lstStyle/>
        <a:p>
          <a:endParaRPr lang="en-US"/>
        </a:p>
      </dgm:t>
    </dgm:pt>
    <dgm:pt modelId="{C92D0958-3C3F-40DC-AC1F-F53BB55EAF85}" type="sibTrans" cxnId="{37F89495-C3CA-4301-8FEB-04696D522045}">
      <dgm:prSet/>
      <dgm:spPr/>
      <dgm:t>
        <a:bodyPr/>
        <a:lstStyle/>
        <a:p>
          <a:endParaRPr lang="en-US"/>
        </a:p>
      </dgm:t>
    </dgm:pt>
    <dgm:pt modelId="{90B7AE71-5863-4730-9FC2-27D7FE354ABC}">
      <dgm:prSet phldrT="[Text]"/>
      <dgm:spPr/>
      <dgm:t>
        <a:bodyPr/>
        <a:lstStyle/>
        <a:p>
          <a:r>
            <a:rPr lang="en-US" dirty="0" smtClean="0"/>
            <a:t>Era Gus </a:t>
          </a:r>
          <a:r>
            <a:rPr lang="en-US" dirty="0" err="1" smtClean="0"/>
            <a:t>Dur</a:t>
          </a:r>
          <a:r>
            <a:rPr lang="en-US" dirty="0" smtClean="0"/>
            <a:t> - Megawati</a:t>
          </a:r>
          <a:endParaRPr lang="en-US" dirty="0"/>
        </a:p>
      </dgm:t>
    </dgm:pt>
    <dgm:pt modelId="{608A3F11-4D69-4917-9E97-1C54E7B10675}" type="parTrans" cxnId="{22179801-8C9F-4B2A-9AE7-BA047C6CECC9}">
      <dgm:prSet/>
      <dgm:spPr/>
      <dgm:t>
        <a:bodyPr/>
        <a:lstStyle/>
        <a:p>
          <a:endParaRPr lang="en-US"/>
        </a:p>
      </dgm:t>
    </dgm:pt>
    <dgm:pt modelId="{2CD036CE-251A-485F-9BC6-DD6F4D428D67}" type="sibTrans" cxnId="{22179801-8C9F-4B2A-9AE7-BA047C6CECC9}">
      <dgm:prSet/>
      <dgm:spPr/>
      <dgm:t>
        <a:bodyPr/>
        <a:lstStyle/>
        <a:p>
          <a:endParaRPr lang="en-US"/>
        </a:p>
      </dgm:t>
    </dgm:pt>
    <dgm:pt modelId="{3ABA1B61-0C6F-4730-AA65-1CE542DBF517}" type="pres">
      <dgm:prSet presAssocID="{6663432B-6848-4410-B5B8-682BB07730C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632DB2E-6B3B-424C-BCD1-61FC06D58BF6}" type="pres">
      <dgm:prSet presAssocID="{6663432B-6848-4410-B5B8-682BB07730C9}" presName="pyramid" presStyleLbl="node1" presStyleIdx="0" presStyleCnt="1" custScaleX="74414" custScaleY="71857"/>
      <dgm:spPr/>
    </dgm:pt>
    <dgm:pt modelId="{E057DD7A-1F5F-44F7-A74F-BD9693CA1B89}" type="pres">
      <dgm:prSet presAssocID="{6663432B-6848-4410-B5B8-682BB07730C9}" presName="theList" presStyleCnt="0"/>
      <dgm:spPr/>
    </dgm:pt>
    <dgm:pt modelId="{7FD73E80-4AF6-48B2-81AE-0F4879751085}" type="pres">
      <dgm:prSet presAssocID="{16DB50F9-586B-4DCE-8B2F-A9B492E4F019}" presName="aNode" presStyleLbl="fgAcc1" presStyleIdx="0" presStyleCnt="4" custAng="10800000" custFlipVert="1" custScaleX="58218" custScaleY="18932" custLinFactY="-32330" custLinFactNeighborX="-4603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47540-092F-429D-A48C-05D6A696DA02}" type="pres">
      <dgm:prSet presAssocID="{16DB50F9-586B-4DCE-8B2F-A9B492E4F019}" presName="aSpace" presStyleCnt="0"/>
      <dgm:spPr/>
    </dgm:pt>
    <dgm:pt modelId="{053A9807-29EE-4096-967C-9A5325B67542}" type="pres">
      <dgm:prSet presAssocID="{9F232E16-B892-47FE-A915-10ECB072A671}" presName="aNode" presStyleLbl="fgAcc1" presStyleIdx="1" presStyleCnt="4" custAng="10800000" custFlipVert="1" custScaleX="58218" custScaleY="18932" custLinFactY="77990" custLinFactNeighborX="1169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AE199-51D2-4F75-BAC4-B823C54535D9}" type="pres">
      <dgm:prSet presAssocID="{9F232E16-B892-47FE-A915-10ECB072A671}" presName="aSpace" presStyleCnt="0"/>
      <dgm:spPr/>
    </dgm:pt>
    <dgm:pt modelId="{3DB5DAFD-3D4C-4532-B38F-5E6B36A4BE5B}" type="pres">
      <dgm:prSet presAssocID="{943D7069-359B-47AC-9687-F845ECFA50C6}" presName="aNode" presStyleLbl="fgAcc1" presStyleIdx="2" presStyleCnt="4" custAng="10800000" custFlipVert="1" custScaleX="58218" custScaleY="18932" custLinFactX="-18201" custLinFactY="4655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743AA-879B-436D-82EB-321E13CA318B}" type="pres">
      <dgm:prSet presAssocID="{943D7069-359B-47AC-9687-F845ECFA50C6}" presName="aSpace" presStyleCnt="0"/>
      <dgm:spPr/>
    </dgm:pt>
    <dgm:pt modelId="{1954D013-EF23-4582-8C48-F48514A646A6}" type="pres">
      <dgm:prSet presAssocID="{90B7AE71-5863-4730-9FC2-27D7FE354ABC}" presName="aNode" presStyleLbl="fgAcc1" presStyleIdx="3" presStyleCnt="4" custAng="10800000" custFlipVert="1" custScaleX="77462" custScaleY="18932" custLinFactY="-68053" custLinFactNeighborX="3093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A1519-7E33-4B79-BD52-B62FF5B4CA77}" type="pres">
      <dgm:prSet presAssocID="{90B7AE71-5863-4730-9FC2-27D7FE354ABC}" presName="aSpace" presStyleCnt="0"/>
      <dgm:spPr/>
    </dgm:pt>
  </dgm:ptLst>
  <dgm:cxnLst>
    <dgm:cxn modelId="{53648981-0106-4AA5-8EE1-E2B3342576D3}" type="presOf" srcId="{16DB50F9-586B-4DCE-8B2F-A9B492E4F019}" destId="{7FD73E80-4AF6-48B2-81AE-0F4879751085}" srcOrd="0" destOrd="0" presId="urn:microsoft.com/office/officeart/2005/8/layout/pyramid2"/>
    <dgm:cxn modelId="{F77EA3B1-013A-4ED2-BB81-BCC2DE539B95}" type="presOf" srcId="{6663432B-6848-4410-B5B8-682BB07730C9}" destId="{3ABA1B61-0C6F-4730-AA65-1CE542DBF517}" srcOrd="0" destOrd="0" presId="urn:microsoft.com/office/officeart/2005/8/layout/pyramid2"/>
    <dgm:cxn modelId="{26C69CB7-7779-47E3-A97D-71E44C332487}" type="presOf" srcId="{943D7069-359B-47AC-9687-F845ECFA50C6}" destId="{3DB5DAFD-3D4C-4532-B38F-5E6B36A4BE5B}" srcOrd="0" destOrd="0" presId="urn:microsoft.com/office/officeart/2005/8/layout/pyramid2"/>
    <dgm:cxn modelId="{37F89495-C3CA-4301-8FEB-04696D522045}" srcId="{6663432B-6848-4410-B5B8-682BB07730C9}" destId="{943D7069-359B-47AC-9687-F845ECFA50C6}" srcOrd="2" destOrd="0" parTransId="{BB2423FE-0310-4905-A627-514BC4F71E26}" sibTransId="{C92D0958-3C3F-40DC-AC1F-F53BB55EAF85}"/>
    <dgm:cxn modelId="{4551F5F8-0243-4C34-8F53-71B17192EC6B}" srcId="{6663432B-6848-4410-B5B8-682BB07730C9}" destId="{16DB50F9-586B-4DCE-8B2F-A9B492E4F019}" srcOrd="0" destOrd="0" parTransId="{2D214047-C164-41DF-A513-2CC61BC0DCB1}" sibTransId="{7E39FD8A-A220-4B26-95BD-BF84914C6802}"/>
    <dgm:cxn modelId="{63F02EC0-EB9D-4065-8691-2A8F19CC7BD4}" type="presOf" srcId="{90B7AE71-5863-4730-9FC2-27D7FE354ABC}" destId="{1954D013-EF23-4582-8C48-F48514A646A6}" srcOrd="0" destOrd="0" presId="urn:microsoft.com/office/officeart/2005/8/layout/pyramid2"/>
    <dgm:cxn modelId="{ABF19C04-9879-4679-81E5-2F3F6B97DC6C}" type="presOf" srcId="{9F232E16-B892-47FE-A915-10ECB072A671}" destId="{053A9807-29EE-4096-967C-9A5325B67542}" srcOrd="0" destOrd="0" presId="urn:microsoft.com/office/officeart/2005/8/layout/pyramid2"/>
    <dgm:cxn modelId="{22179801-8C9F-4B2A-9AE7-BA047C6CECC9}" srcId="{6663432B-6848-4410-B5B8-682BB07730C9}" destId="{90B7AE71-5863-4730-9FC2-27D7FE354ABC}" srcOrd="3" destOrd="0" parTransId="{608A3F11-4D69-4917-9E97-1C54E7B10675}" sibTransId="{2CD036CE-251A-485F-9BC6-DD6F4D428D67}"/>
    <dgm:cxn modelId="{CF8662F7-2869-4FF4-9C07-7261F4F8FA84}" srcId="{6663432B-6848-4410-B5B8-682BB07730C9}" destId="{9F232E16-B892-47FE-A915-10ECB072A671}" srcOrd="1" destOrd="0" parTransId="{8DE4E4AB-021F-4A2B-9803-4BC8681124FE}" sibTransId="{155B090B-CEEE-45A2-BC5F-43AE3515F7C6}"/>
    <dgm:cxn modelId="{213C662C-090F-44C7-AA9F-A30810A85DC5}" type="presParOf" srcId="{3ABA1B61-0C6F-4730-AA65-1CE542DBF517}" destId="{8632DB2E-6B3B-424C-BCD1-61FC06D58BF6}" srcOrd="0" destOrd="0" presId="urn:microsoft.com/office/officeart/2005/8/layout/pyramid2"/>
    <dgm:cxn modelId="{70C761DE-63A8-4E7E-86EE-26E0CB4D82A5}" type="presParOf" srcId="{3ABA1B61-0C6F-4730-AA65-1CE542DBF517}" destId="{E057DD7A-1F5F-44F7-A74F-BD9693CA1B89}" srcOrd="1" destOrd="0" presId="urn:microsoft.com/office/officeart/2005/8/layout/pyramid2"/>
    <dgm:cxn modelId="{CC8A5737-A51D-40CB-A65B-0E05050968FE}" type="presParOf" srcId="{E057DD7A-1F5F-44F7-A74F-BD9693CA1B89}" destId="{7FD73E80-4AF6-48B2-81AE-0F4879751085}" srcOrd="0" destOrd="0" presId="urn:microsoft.com/office/officeart/2005/8/layout/pyramid2"/>
    <dgm:cxn modelId="{B6C135E9-4A25-4E45-AFB8-A910ECFE512F}" type="presParOf" srcId="{E057DD7A-1F5F-44F7-A74F-BD9693CA1B89}" destId="{00A47540-092F-429D-A48C-05D6A696DA02}" srcOrd="1" destOrd="0" presId="urn:microsoft.com/office/officeart/2005/8/layout/pyramid2"/>
    <dgm:cxn modelId="{FC70A6A2-38B8-413E-8706-7E8FB7B249DA}" type="presParOf" srcId="{E057DD7A-1F5F-44F7-A74F-BD9693CA1B89}" destId="{053A9807-29EE-4096-967C-9A5325B67542}" srcOrd="2" destOrd="0" presId="urn:microsoft.com/office/officeart/2005/8/layout/pyramid2"/>
    <dgm:cxn modelId="{F81B6972-E69E-452C-B202-8752F33788CD}" type="presParOf" srcId="{E057DD7A-1F5F-44F7-A74F-BD9693CA1B89}" destId="{EE3AE199-51D2-4F75-BAC4-B823C54535D9}" srcOrd="3" destOrd="0" presId="urn:microsoft.com/office/officeart/2005/8/layout/pyramid2"/>
    <dgm:cxn modelId="{0A0DFA5D-AB59-43E3-8781-028EB25CC705}" type="presParOf" srcId="{E057DD7A-1F5F-44F7-A74F-BD9693CA1B89}" destId="{3DB5DAFD-3D4C-4532-B38F-5E6B36A4BE5B}" srcOrd="4" destOrd="0" presId="urn:microsoft.com/office/officeart/2005/8/layout/pyramid2"/>
    <dgm:cxn modelId="{17C5BBE9-B3EA-4D93-8CC4-E3489F2D0F80}" type="presParOf" srcId="{E057DD7A-1F5F-44F7-A74F-BD9693CA1B89}" destId="{CD3743AA-879B-436D-82EB-321E13CA318B}" srcOrd="5" destOrd="0" presId="urn:microsoft.com/office/officeart/2005/8/layout/pyramid2"/>
    <dgm:cxn modelId="{9DB8E162-7359-41DA-8E32-7BA11EEC1721}" type="presParOf" srcId="{E057DD7A-1F5F-44F7-A74F-BD9693CA1B89}" destId="{1954D013-EF23-4582-8C48-F48514A646A6}" srcOrd="6" destOrd="0" presId="urn:microsoft.com/office/officeart/2005/8/layout/pyramid2"/>
    <dgm:cxn modelId="{B8313E85-E67A-4C4E-8E71-7A557C4CD020}" type="presParOf" srcId="{E057DD7A-1F5F-44F7-A74F-BD9693CA1B89}" destId="{3F0A1519-7E33-4B79-BD52-B62FF5B4CA7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0F8B8-9A26-4954-8288-474BD22B5C6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8487B-78A9-4622-91A2-C06F7D094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8487B-78A9-4622-91A2-C06F7D094D8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9B8CD-342D-4579-98EC-A8FD6B7370E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3/20/2015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1336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Arial Narrow" pitchFamily="34" charset="0"/>
              </a:rPr>
              <a:t>Fungsi-fungsi</a:t>
            </a:r>
            <a:r>
              <a:rPr lang="en-US" sz="4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 Narrow" pitchFamily="34" charset="0"/>
              </a:rPr>
              <a:t>komunikasi</a:t>
            </a:r>
            <a:endParaRPr lang="en-US" sz="44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0772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130"/>
                <a:gridCol w="1897750"/>
                <a:gridCol w="1467083"/>
                <a:gridCol w="1654010"/>
                <a:gridCol w="1725227"/>
              </a:tblGrid>
              <a:tr h="1137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Individu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Tertentu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Kebudayaan</a:t>
                      </a:r>
                      <a:endParaRPr lang="en-US" dirty="0"/>
                    </a:p>
                  </a:txBody>
                  <a:tcPr/>
                </a:tc>
              </a:tr>
              <a:tr h="52636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Fungsi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Disfungsi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Pelepasan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bagi</a:t>
                      </a:r>
                      <a:r>
                        <a:rPr lang="en-US" baseline="0" dirty="0" smtClean="0"/>
                        <a:t> kelompok2 Massa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Mengalihkan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publik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mengindarkan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sosi</a:t>
                      </a:r>
                      <a:r>
                        <a:rPr lang="id-ID" baseline="0" dirty="0" smtClean="0"/>
                        <a:t>a</a:t>
                      </a:r>
                      <a:r>
                        <a:rPr lang="en-US" baseline="0" dirty="0" smtClean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Pelepasan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lelah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Meningkatkan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kepastian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memperendah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cita</a:t>
                      </a:r>
                      <a:r>
                        <a:rPr lang="en-US" baseline="0" dirty="0" smtClean="0"/>
                        <a:t> rasa, </a:t>
                      </a:r>
                      <a:r>
                        <a:rPr lang="en-US" baseline="0" dirty="0" err="1" smtClean="0"/>
                        <a:t>memungkinkan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pelarian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pengasingan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diri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Memperluas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kekuasaan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mengendalikan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bidang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kehidupan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Memperoleh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estetik</a:t>
                      </a:r>
                      <a:r>
                        <a:rPr lang="en-US" baseline="0" dirty="0" smtClean="0"/>
                        <a:t> “b</a:t>
                      </a:r>
                      <a:r>
                        <a:rPr lang="id-ID" baseline="0" dirty="0" smtClean="0"/>
                        <a:t>u</a:t>
                      </a:r>
                      <a:r>
                        <a:rPr lang="en-US" baseline="0" dirty="0" err="1" smtClean="0"/>
                        <a:t>daya</a:t>
                      </a:r>
                      <a:r>
                        <a:rPr lang="en-US" baseline="0" dirty="0" smtClean="0"/>
                        <a:t> pop”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Persuasi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hiburan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sekilas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ternyata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Tajuk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artikel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penonton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mengikuti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Kampanye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periodik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persuasif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Joseph </a:t>
            </a:r>
            <a:r>
              <a:rPr lang="en-US" dirty="0" err="1" smtClean="0"/>
              <a:t>a.devito</a:t>
            </a:r>
            <a:r>
              <a:rPr lang="en-US" dirty="0" smtClean="0"/>
              <a:t> (1997)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dianggap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Persuasi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Mengukuhkan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Menggerakkan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Memperkenalkan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menawarkan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Trnsmisi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meskipun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dibicarakan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kontemporer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historis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Kontemporer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konsensus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Historis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menambahkan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melewati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depan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: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</a:t>
            </a:r>
            <a:r>
              <a:rPr lang="en-US" dirty="0" err="1" smtClean="0"/>
              <a:t>charles</a:t>
            </a:r>
            <a:r>
              <a:rPr lang="en-US" dirty="0" smtClean="0"/>
              <a:t> </a:t>
            </a:r>
            <a:r>
              <a:rPr lang="en-US" dirty="0" err="1" smtClean="0"/>
              <a:t>r.wright</a:t>
            </a:r>
            <a:r>
              <a:rPr lang="en-US" dirty="0" smtClean="0"/>
              <a:t>, 1988):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1"/>
          <a:ext cx="75438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905000"/>
                <a:gridCol w="1280160"/>
                <a:gridCol w="1493520"/>
                <a:gridCol w="1493520"/>
              </a:tblGrid>
              <a:tr h="86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Individu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Tertentu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Kebudayaan</a:t>
                      </a:r>
                      <a:endParaRPr lang="en-US" dirty="0"/>
                    </a:p>
                  </a:txBody>
                  <a:tcPr/>
                </a:tc>
              </a:tr>
              <a:tr h="431799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Fungsi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Disfungsi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Meningkatkan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kohesivitas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sosial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Memperluas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dasar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norma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bersama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pengalaman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bersama</a:t>
                      </a:r>
                      <a:r>
                        <a:rPr lang="en-US" sz="1400" baseline="0" dirty="0" smtClean="0"/>
                        <a:t>.</a:t>
                      </a:r>
                    </a:p>
                    <a:p>
                      <a:r>
                        <a:rPr lang="en-US" sz="1400" baseline="0" dirty="0" err="1" smtClean="0"/>
                        <a:t>Mengurangi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anomia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Melanjutkan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sosialisasi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mencapai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kedewasaan</a:t>
                      </a:r>
                      <a:endParaRPr lang="en-US" sz="1400" baseline="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Memperbesar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massa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Meningkatkan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integrasi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penekanan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baseline="0" dirty="0" smtClean="0"/>
                        <a:t> norma2 </a:t>
                      </a:r>
                      <a:r>
                        <a:rPr lang="en-US" sz="1400" baseline="0" dirty="0" err="1" smtClean="0"/>
                        <a:t>umum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Mengurangi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anomia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Mendepersonalisasikan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Memperluas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kekuatan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lembaga</a:t>
                      </a:r>
                      <a:r>
                        <a:rPr lang="en-US" sz="1400" baseline="0" dirty="0" smtClean="0"/>
                        <a:t> lain </a:t>
                      </a:r>
                      <a:r>
                        <a:rPr lang="en-US" sz="1400" baseline="0" dirty="0" err="1" smtClean="0"/>
                        <a:t>untuk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sosialisasi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Menstandarisasikan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r>
                        <a:rPr lang="en-US" sz="1400" dirty="0" err="1" smtClean="0"/>
                        <a:t>Memelihara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konsensus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budaya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Mengurangi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berbagai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macam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subkultur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Kohesi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Penyatuan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bersatu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Tayangan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mendidik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mengakibatkan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kohesi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Cover both side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kohesi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Paul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Lazarfeld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Robert K. Merton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narcotising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dysfunction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racun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pembius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Meskipun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istilah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agak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ekstrim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dipungkiri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dikelola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bijal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mengejar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keuntungan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racun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masyarakat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F. </a:t>
            </a:r>
            <a:r>
              <a:rPr lang="en-US" dirty="0" err="1" smtClean="0"/>
              <a:t>Pengawasan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254752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Lasswell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pengawasan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peringatan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instrumental</a:t>
            </a:r>
          </a:p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Peringatan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Gunung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Sinabung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Instrumental 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soal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harga-harga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pokok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762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: </a:t>
            </a:r>
            <a:r>
              <a:rPr lang="en-US" dirty="0" err="1" smtClean="0"/>
              <a:t>pengawasan</a:t>
            </a:r>
            <a:r>
              <a:rPr lang="en-US" dirty="0" smtClean="0"/>
              <a:t> (</a:t>
            </a:r>
            <a:r>
              <a:rPr lang="en-US" dirty="0" err="1" smtClean="0"/>
              <a:t>charles</a:t>
            </a:r>
            <a:r>
              <a:rPr lang="en-US" dirty="0" smtClean="0"/>
              <a:t> </a:t>
            </a:r>
            <a:r>
              <a:rPr lang="en-US" dirty="0" err="1" smtClean="0"/>
              <a:t>r.wright</a:t>
            </a:r>
            <a:r>
              <a:rPr lang="en-US" dirty="0" smtClean="0"/>
              <a:t>, 1988)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1295401"/>
          <a:ext cx="8077198" cy="556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581"/>
                <a:gridCol w="2039697"/>
                <a:gridCol w="1370676"/>
                <a:gridCol w="1599122"/>
                <a:gridCol w="1599122"/>
              </a:tblGrid>
              <a:tr h="58247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Masyarakat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Individu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 </a:t>
                      </a:r>
                      <a:r>
                        <a:rPr lang="en-US" sz="1200" dirty="0" err="1" smtClean="0"/>
                        <a:t>Kelompok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Tertentu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Kebudayaan</a:t>
                      </a:r>
                      <a:endParaRPr lang="en-US" sz="1200" dirty="0"/>
                    </a:p>
                  </a:txBody>
                  <a:tcPr/>
                </a:tc>
              </a:tr>
              <a:tr h="498012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Fungsi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Disfungsi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Peringatan</a:t>
                      </a:r>
                      <a:r>
                        <a:rPr lang="en-US" sz="1200" baseline="0" dirty="0" smtClean="0"/>
                        <a:t>; </a:t>
                      </a:r>
                      <a:r>
                        <a:rPr lang="en-US" sz="1200" baseline="0" dirty="0" err="1" smtClean="0"/>
                        <a:t>bahaya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dari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alam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serangan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musuh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perang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Instrumental : </a:t>
                      </a:r>
                      <a:r>
                        <a:rPr lang="en-US" sz="1200" baseline="0" dirty="0" err="1" smtClean="0"/>
                        <a:t>berita-berita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esensial</a:t>
                      </a:r>
                      <a:r>
                        <a:rPr lang="en-US" sz="1200" baseline="0" dirty="0" smtClean="0"/>
                        <a:t>/</a:t>
                      </a:r>
                      <a:r>
                        <a:rPr lang="en-US" sz="1200" baseline="0" dirty="0" err="1" smtClean="0"/>
                        <a:t>penting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bagi</a:t>
                      </a:r>
                      <a:r>
                        <a:rPr lang="en-US" sz="1200" baseline="0" dirty="0" smtClean="0"/>
                        <a:t> lembaga2 </a:t>
                      </a:r>
                      <a:r>
                        <a:rPr lang="en-US" sz="1200" baseline="0" dirty="0" err="1" smtClean="0"/>
                        <a:t>lainnya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baseline="0" dirty="0" err="1" smtClean="0"/>
                        <a:t>etisisasi</a:t>
                      </a:r>
                      <a:r>
                        <a:rPr lang="en-US" sz="1200" baseline="0" dirty="0" smtClean="0"/>
                        <a:t>)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Mengancam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stabilitas</a:t>
                      </a:r>
                      <a:r>
                        <a:rPr lang="en-US" sz="1200" baseline="0" dirty="0" smtClean="0"/>
                        <a:t>; berita2 </a:t>
                      </a:r>
                      <a:r>
                        <a:rPr lang="en-US" sz="1200" baseline="0" dirty="0" err="1" smtClean="0"/>
                        <a:t>tentang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masyarakat</a:t>
                      </a:r>
                      <a:r>
                        <a:rPr lang="en-US" sz="1200" baseline="0" dirty="0" smtClean="0"/>
                        <a:t> yang “</a:t>
                      </a:r>
                      <a:r>
                        <a:rPr lang="en-US" sz="1200" baseline="0" dirty="0" err="1" smtClean="0"/>
                        <a:t>lebih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baik</a:t>
                      </a:r>
                      <a:r>
                        <a:rPr lang="en-US" sz="1200" baseline="0" dirty="0" smtClean="0"/>
                        <a:t>”</a:t>
                      </a:r>
                    </a:p>
                    <a:p>
                      <a:r>
                        <a:rPr lang="en-US" sz="1200" baseline="0" dirty="0" err="1" smtClean="0"/>
                        <a:t>Menimbulkan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kepanikan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Peringatan</a:t>
                      </a:r>
                      <a:r>
                        <a:rPr lang="en-US" sz="1200" baseline="0" dirty="0" smtClean="0"/>
                        <a:t> instrumental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Menambah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prestise</a:t>
                      </a:r>
                      <a:r>
                        <a:rPr lang="en-US" sz="1200" baseline="0" dirty="0" smtClean="0"/>
                        <a:t>: </a:t>
                      </a:r>
                      <a:r>
                        <a:rPr lang="en-US" sz="1200" baseline="0" dirty="0" err="1" smtClean="0"/>
                        <a:t>pemuka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pendapat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Penganugrahan</a:t>
                      </a:r>
                      <a:r>
                        <a:rPr lang="en-US" sz="1200" baseline="0" dirty="0" smtClean="0"/>
                        <a:t> status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Kecemasan</a:t>
                      </a:r>
                      <a:r>
                        <a:rPr lang="en-US" sz="1200" baseline="0" dirty="0" smtClean="0"/>
                        <a:t>; </a:t>
                      </a:r>
                      <a:r>
                        <a:rPr lang="en-US" sz="1200" baseline="0" dirty="0" err="1" smtClean="0"/>
                        <a:t>Privatisasi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apatis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narkotisasi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Instrumental : </a:t>
                      </a:r>
                      <a:r>
                        <a:rPr lang="en-US" sz="1200" dirty="0" err="1" smtClean="0"/>
                        <a:t>Kegunaan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kekuasaan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Deteksi</a:t>
                      </a:r>
                      <a:r>
                        <a:rPr lang="en-US" sz="1200" dirty="0" smtClean="0"/>
                        <a:t> :</a:t>
                      </a:r>
                    </a:p>
                    <a:p>
                      <a:r>
                        <a:rPr lang="en-US" sz="1200" dirty="0" err="1" smtClean="0"/>
                        <a:t>Pengetahuan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perilaku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menyimpang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subversif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Mengatur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opini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publik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memonitor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mengontrol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Mengerahkan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kekuatan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penganugrahan</a:t>
                      </a:r>
                      <a:r>
                        <a:rPr lang="en-US" sz="1200" baseline="0" dirty="0" smtClean="0"/>
                        <a:t> status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Mengancam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kekuasaan</a:t>
                      </a:r>
                      <a:r>
                        <a:rPr lang="en-US" sz="1200" baseline="0" dirty="0" smtClean="0"/>
                        <a:t>; </a:t>
                      </a:r>
                      <a:r>
                        <a:rPr lang="en-US" sz="1200" baseline="0" dirty="0" err="1" smtClean="0"/>
                        <a:t>berita</a:t>
                      </a:r>
                      <a:r>
                        <a:rPr lang="en-US" sz="1200" baseline="0" dirty="0" smtClean="0"/>
                        <a:t> 2 </a:t>
                      </a:r>
                      <a:r>
                        <a:rPr lang="en-US" sz="1200" baseline="0" dirty="0" err="1" smtClean="0"/>
                        <a:t>tentang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realitas</a:t>
                      </a:r>
                      <a:r>
                        <a:rPr lang="en-US" sz="1200" baseline="0" dirty="0" smtClean="0"/>
                        <a:t>, propaganda </a:t>
                      </a:r>
                      <a:r>
                        <a:rPr lang="en-US" sz="1200" baseline="0" dirty="0" err="1" smtClean="0"/>
                        <a:t>musuh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ekspos2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Meningkatkan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kontak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antar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budaya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Meningkatkan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pertumbuhan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Memungkinkan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invasi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kebudayaan</a:t>
                      </a:r>
                      <a:endParaRPr lang="en-US" sz="12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g.korelasi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menghubungkan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bagian-bagian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lingkungannya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penghubung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Hal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menghubungkan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pemasang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sasaran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kosmetik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menghubungkan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produsen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komsetik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biro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ibu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remaja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putri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sasaran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Charles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R.Wright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menginterpretasikan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menyangkut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kejadian-kejadian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interpretasi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dilihat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tajuk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editorial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televisi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meskipun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tajuk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Ketika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bicara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soal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massa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sepakat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bicara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media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massa</a:t>
            </a:r>
            <a:endParaRPr lang="en-US" sz="2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massa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berarti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lewat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media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massa</a:t>
            </a:r>
            <a:endParaRPr lang="en-US" sz="2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Jadi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membicarakan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massa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sebenarnya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membicarakan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keberadaan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media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massa</a:t>
            </a:r>
            <a:endParaRPr lang="en-US" sz="2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demikian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terlihat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posisi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media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massa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negara</a:t>
            </a:r>
            <a:endParaRPr lang="en-US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762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KORELASI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charles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r.wright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1988) 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1295401"/>
          <a:ext cx="8077198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581"/>
                <a:gridCol w="2039697"/>
                <a:gridCol w="1370676"/>
                <a:gridCol w="1599122"/>
                <a:gridCol w="1599122"/>
              </a:tblGrid>
              <a:tr h="54257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Masyarakat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Individu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 </a:t>
                      </a:r>
                      <a:r>
                        <a:rPr lang="en-US" sz="1200" dirty="0" err="1" smtClean="0"/>
                        <a:t>Kelompok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Tertentu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Kebudayaan</a:t>
                      </a:r>
                      <a:endParaRPr lang="en-US" sz="1200" dirty="0"/>
                    </a:p>
                  </a:txBody>
                  <a:tcPr/>
                </a:tc>
              </a:tr>
              <a:tr h="463902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Fungsi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Disfungsi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Meningkatkan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mobilitas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Mengurangi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ancaman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terhadap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stabilitas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sosial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Mengurangi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kepanikan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Agenda Setting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pPr algn="just"/>
                      <a:endParaRPr lang="en-US" sz="1200" baseline="0" dirty="0" smtClean="0"/>
                    </a:p>
                    <a:p>
                      <a:pPr algn="just"/>
                      <a:r>
                        <a:rPr lang="en-US" sz="1200" baseline="0" dirty="0" err="1" smtClean="0"/>
                        <a:t>Meningkatkan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Konfirmisme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sosial</a:t>
                      </a:r>
                      <a:r>
                        <a:rPr lang="en-US" sz="1200" baseline="0" dirty="0" smtClean="0"/>
                        <a:t> : </a:t>
                      </a:r>
                      <a:r>
                        <a:rPr lang="en-US" sz="1200" baseline="0" dirty="0" err="1" smtClean="0"/>
                        <a:t>merintangi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perubahan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sosial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jika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kritik-kritik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sosial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diabaikan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Memberi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efisiensi</a:t>
                      </a:r>
                      <a:r>
                        <a:rPr lang="en-US" sz="1200" baseline="0" dirty="0" smtClean="0"/>
                        <a:t>: </a:t>
                      </a:r>
                      <a:r>
                        <a:rPr lang="en-US" sz="1200" baseline="0" dirty="0" err="1" smtClean="0"/>
                        <a:t>mengasimilasi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berita</a:t>
                      </a:r>
                      <a:endParaRPr lang="en-US" sz="1200" baseline="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Mengurangi</a:t>
                      </a:r>
                      <a:r>
                        <a:rPr lang="en-US" sz="1200" dirty="0" smtClean="0"/>
                        <a:t> stimuli yang </a:t>
                      </a:r>
                      <a:r>
                        <a:rPr lang="en-US" sz="1200" dirty="0" err="1" smtClean="0"/>
                        <a:t>berlebihan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kecemasan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apatis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Privatisasi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Agenda Setting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Melemahkan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hak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kritik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Meningkatkan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kepastian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Membantu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mempertahankan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kekuasaan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Memelihara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konsensus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Meningkatkan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tanggung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jawab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Mengurangi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kebudayaan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Menghalangi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pertumbuhan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kebudayaan</a:t>
                      </a:r>
                      <a:endParaRPr lang="en-US" sz="12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pendidik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menyangkut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formal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informal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mencoba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meneruskan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mewariskan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pranata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berikutnya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Black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Whitney (1988)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pewarisan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namanya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yakni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gagasan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benda-benda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diwariskan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warisan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I.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represif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fungsi-fungsi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melawan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represif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diungkapkannya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ternyata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motif-motif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melawan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kemapanan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sebaliknya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memberitakan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jatuhnya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memberitakan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resmin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memberitakan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skandal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penyelewengan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memainkan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,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kekuasan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represif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Breidel</a:t>
            </a:r>
            <a:r>
              <a:rPr lang="en-US" dirty="0" smtClean="0"/>
              <a:t> Media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Menggugat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trikotomi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Trikotomi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trikotomi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pers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memposisikan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paling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 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kaki (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bagan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posisi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sementara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kakinya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menginjak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masyarakat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terlihat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rezim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represif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otoriter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Baru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trikotomi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demokratis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Di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sinilah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trikotomi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trikotomi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dijelaskan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(nurudin,2003) 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15240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7200" b="1" dirty="0" smtClean="0">
                <a:solidFill>
                  <a:srgbClr val="FF0000"/>
                </a:solidFill>
              </a:rPr>
              <a:t>HATUR  NUHUN</a:t>
            </a:r>
            <a:endParaRPr lang="en-US" sz="7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721352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Massa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Jay Black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Frederick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C.Whitney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(1988):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Inform (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menginformasikan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Entertain (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memberi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hiburan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Persuade (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membujuk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Transmission of the Culture </a:t>
            </a:r>
          </a:p>
          <a:p>
            <a:pPr marL="457200" indent="-457200" algn="just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(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transmisi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budaya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Arial Narrow" pitchFamily="34" charset="0"/>
              </a:rPr>
              <a:t>Menurut</a:t>
            </a: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 John Vivian </a:t>
            </a:r>
            <a:r>
              <a:rPr lang="en-US" sz="4000" b="1" dirty="0" err="1" smtClean="0">
                <a:solidFill>
                  <a:srgbClr val="FF0000"/>
                </a:solidFill>
                <a:latin typeface="Arial Narrow" pitchFamily="34" charset="0"/>
              </a:rPr>
              <a:t>dalam</a:t>
            </a: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 Narrow" pitchFamily="34" charset="0"/>
              </a:rPr>
              <a:t>bukunya</a:t>
            </a: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 The Media  of Mass Communication (1991)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Providing information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Providing entertainment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Helping to persuade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Contributing to social cohesion (</a:t>
            </a:r>
            <a:r>
              <a:rPr lang="en-US" sz="4000" b="1" dirty="0" err="1" smtClean="0">
                <a:solidFill>
                  <a:srgbClr val="FF0000"/>
                </a:solidFill>
                <a:latin typeface="Arial Narrow" pitchFamily="34" charset="0"/>
              </a:rPr>
              <a:t>mendorong</a:t>
            </a: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 Narrow" pitchFamily="34" charset="0"/>
              </a:rPr>
              <a:t>kohesi</a:t>
            </a: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 Narrow" pitchFamily="34" charset="0"/>
              </a:rPr>
              <a:t>sosial</a:t>
            </a:r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Fungsi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Komunikasi</a:t>
            </a:r>
            <a:r>
              <a:rPr lang="en-US" b="1" dirty="0" smtClean="0">
                <a:solidFill>
                  <a:srgbClr val="FFFF00"/>
                </a:solidFill>
              </a:rPr>
              <a:t> Massa </a:t>
            </a:r>
            <a:r>
              <a:rPr lang="en-US" b="1" dirty="0" err="1" smtClean="0">
                <a:solidFill>
                  <a:srgbClr val="FFFF00"/>
                </a:solidFill>
              </a:rPr>
              <a:t>menurut</a:t>
            </a:r>
            <a:r>
              <a:rPr lang="en-US" b="1" dirty="0" smtClean="0">
                <a:solidFill>
                  <a:srgbClr val="FFFF00"/>
                </a:solidFill>
              </a:rPr>
              <a:t> Harold </a:t>
            </a:r>
            <a:r>
              <a:rPr lang="en-US" b="1" dirty="0" err="1" smtClean="0">
                <a:solidFill>
                  <a:srgbClr val="FFFF00"/>
                </a:solidFill>
              </a:rPr>
              <a:t>D.Lasswell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yakni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FFFF00"/>
                </a:solidFill>
              </a:rPr>
              <a:t>Surveilance</a:t>
            </a:r>
            <a:r>
              <a:rPr lang="en-US" b="1" dirty="0" smtClean="0">
                <a:solidFill>
                  <a:srgbClr val="FFFF00"/>
                </a:solidFill>
              </a:rPr>
              <a:t> of the part environment (</a:t>
            </a:r>
            <a:r>
              <a:rPr lang="en-US" b="1" dirty="0" err="1" smtClean="0">
                <a:solidFill>
                  <a:srgbClr val="FFFF00"/>
                </a:solidFill>
              </a:rPr>
              <a:t>fungsi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pengawasan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FFFF00"/>
                </a:solidFill>
              </a:rPr>
              <a:t>Corrrelation</a:t>
            </a:r>
            <a:r>
              <a:rPr lang="en-US" b="1" dirty="0" smtClean="0">
                <a:solidFill>
                  <a:srgbClr val="FFFF00"/>
                </a:solidFill>
              </a:rPr>
              <a:t> of the part of society in responding to the environment (</a:t>
            </a:r>
            <a:r>
              <a:rPr lang="en-US" b="1" dirty="0" err="1" smtClean="0">
                <a:solidFill>
                  <a:srgbClr val="FFFF00"/>
                </a:solidFill>
              </a:rPr>
              <a:t>fungsi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korelasi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Transmission of the social heritage from one generation to the next (</a:t>
            </a:r>
            <a:r>
              <a:rPr lang="en-US" b="1" dirty="0" err="1" smtClean="0">
                <a:solidFill>
                  <a:srgbClr val="FFFF00"/>
                </a:solidFill>
              </a:rPr>
              <a:t>fungsi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pewarisan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sosial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457200" indent="-457200" algn="just">
              <a:buNone/>
            </a:pPr>
            <a:r>
              <a:rPr lang="en-US" b="1" dirty="0" smtClean="0">
                <a:solidFill>
                  <a:srgbClr val="FFFF00"/>
                </a:solidFill>
              </a:rPr>
              <a:t>	</a:t>
            </a:r>
            <a:r>
              <a:rPr lang="en-US" b="1" dirty="0" err="1" smtClean="0">
                <a:solidFill>
                  <a:srgbClr val="FFFF00"/>
                </a:solidFill>
              </a:rPr>
              <a:t>Sama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seperti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pendapat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Lasswell</a:t>
            </a:r>
            <a:r>
              <a:rPr lang="en-US" b="1" dirty="0" smtClean="0">
                <a:solidFill>
                  <a:srgbClr val="FFFF00"/>
                </a:solidFill>
              </a:rPr>
              <a:t>. Charles </a:t>
            </a:r>
            <a:r>
              <a:rPr lang="en-US" b="1" dirty="0" err="1" smtClean="0">
                <a:solidFill>
                  <a:srgbClr val="FFFF00"/>
                </a:solidFill>
              </a:rPr>
              <a:t>R.Wright</a:t>
            </a:r>
            <a:r>
              <a:rPr lang="en-US" b="1" dirty="0" smtClean="0">
                <a:solidFill>
                  <a:srgbClr val="FFFF00"/>
                </a:solidFill>
              </a:rPr>
              <a:t> (1988) </a:t>
            </a:r>
            <a:r>
              <a:rPr lang="en-US" b="1" dirty="0" err="1" smtClean="0">
                <a:solidFill>
                  <a:srgbClr val="FFFF00"/>
                </a:solidFill>
              </a:rPr>
              <a:t>menambahkan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fungsi</a:t>
            </a:r>
            <a:r>
              <a:rPr lang="en-US" b="1" dirty="0" smtClean="0">
                <a:solidFill>
                  <a:srgbClr val="FFFF00"/>
                </a:solidFill>
              </a:rPr>
              <a:t> entertainment (</a:t>
            </a:r>
            <a:r>
              <a:rPr lang="en-US" b="1" dirty="0" err="1" smtClean="0">
                <a:solidFill>
                  <a:srgbClr val="FFFF00"/>
                </a:solidFill>
              </a:rPr>
              <a:t>hiburan</a:t>
            </a:r>
            <a:r>
              <a:rPr lang="en-US" b="1" dirty="0" smtClean="0">
                <a:solidFill>
                  <a:srgbClr val="FFFF00"/>
                </a:solidFill>
              </a:rPr>
              <a:t>) </a:t>
            </a:r>
            <a:r>
              <a:rPr lang="en-US" b="1" dirty="0" err="1" smtClean="0">
                <a:solidFill>
                  <a:srgbClr val="FFFF00"/>
                </a:solidFill>
              </a:rPr>
              <a:t>dalam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fungsi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komunikasi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massa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Fungsi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komunikasi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massa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menurut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alexis</a:t>
            </a:r>
            <a:r>
              <a:rPr lang="en-US" sz="2800" b="1" dirty="0" smtClean="0">
                <a:solidFill>
                  <a:srgbClr val="FFFF00"/>
                </a:solidFill>
              </a:rPr>
              <a:t> s.tan (1981)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1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784"/>
                <a:gridCol w="3379237"/>
                <a:gridCol w="3956180"/>
              </a:tblGrid>
              <a:tr h="7118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Tujuan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Komunikator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Tujuan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Komunikan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pemuasan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kebutuhan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9363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2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3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Memberi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Informasi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Mendidik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Mempersuasi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Menyenangkan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memuaskan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kebutuhan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komunikasn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/>
                        <a:t>Mempelajari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ancaman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peluang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memahami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lingkungan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menguji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kenyataan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meraih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keputusan</a:t>
                      </a:r>
                      <a:endParaRPr lang="en-US" sz="1400" baseline="0" dirty="0" smtClean="0"/>
                    </a:p>
                    <a:p>
                      <a:pPr algn="just"/>
                      <a:endParaRPr lang="en-US" sz="1400" baseline="0" dirty="0" smtClean="0"/>
                    </a:p>
                    <a:p>
                      <a:pPr algn="just"/>
                      <a:r>
                        <a:rPr lang="en-US" sz="1400" baseline="0" dirty="0" err="1" smtClean="0"/>
                        <a:t>Memperoleh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pengetahuan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ketrampilan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berguna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memfungsikan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dirinya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secara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efektif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masyarakatnya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mempelajari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nilai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tingkah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laku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cocok</a:t>
                      </a:r>
                      <a:r>
                        <a:rPr lang="en-US" sz="1400" baseline="0" dirty="0" smtClean="0"/>
                        <a:t> agar </a:t>
                      </a:r>
                      <a:r>
                        <a:rPr lang="en-US" sz="1400" baseline="0" dirty="0" err="1" smtClean="0"/>
                        <a:t>diterima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m </a:t>
                      </a:r>
                      <a:r>
                        <a:rPr lang="en-US" sz="1400" baseline="0" dirty="0" err="1" smtClean="0"/>
                        <a:t>asyarakat</a:t>
                      </a:r>
                      <a:endParaRPr lang="en-US" sz="1400" baseline="0" dirty="0" smtClean="0"/>
                    </a:p>
                    <a:p>
                      <a:pPr algn="just"/>
                      <a:endParaRPr lang="en-US" sz="1400" baseline="0" dirty="0" smtClean="0"/>
                    </a:p>
                    <a:p>
                      <a:pPr algn="just"/>
                      <a:r>
                        <a:rPr lang="en-US" sz="1400" baseline="0" dirty="0" err="1" smtClean="0"/>
                        <a:t>Memberi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keputusan</a:t>
                      </a:r>
                      <a:r>
                        <a:rPr lang="en-US" sz="1400" baseline="0" dirty="0" smtClean="0"/>
                        <a:t> , </a:t>
                      </a:r>
                      <a:r>
                        <a:rPr lang="en-US" sz="1400" baseline="0" dirty="0" err="1" smtClean="0"/>
                        <a:t>mengadopsi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nilai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tingkah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laku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aturan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cocok</a:t>
                      </a:r>
                      <a:r>
                        <a:rPr lang="en-US" sz="1400" baseline="0" dirty="0" smtClean="0"/>
                        <a:t> agar </a:t>
                      </a:r>
                      <a:r>
                        <a:rPr lang="en-US" sz="1400" baseline="0" dirty="0" err="1" smtClean="0"/>
                        <a:t>diterima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endParaRPr lang="en-US" sz="1400" baseline="0" dirty="0" smtClean="0"/>
                    </a:p>
                    <a:p>
                      <a:pPr algn="just"/>
                      <a:endParaRPr lang="en-US" sz="1400" dirty="0" smtClean="0"/>
                    </a:p>
                    <a:p>
                      <a:pPr algn="just"/>
                      <a:r>
                        <a:rPr lang="en-US" sz="1400" dirty="0" err="1" smtClean="0"/>
                        <a:t>Menggembirakan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mengendorkan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urat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syaraf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menghibur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mengalihkan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perhatian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masalah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dihadapi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467600" cy="5483352"/>
          </a:xfrm>
        </p:spPr>
        <p:txBody>
          <a:bodyPr/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Sejalan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dengan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tingkat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perkembangan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masyarkat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teknologi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komunikasi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fungsi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komunikasi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massa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atas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sudah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tidak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relevan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Dalam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konteks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sekarang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fungsi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komunikasi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bisa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ditambahkan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dengan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 err="1" smtClean="0">
                <a:solidFill>
                  <a:srgbClr val="FFFF00"/>
                </a:solidFill>
              </a:rPr>
              <a:t>Melawan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kekuasaan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kekuatan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respresif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 err="1" smtClean="0">
                <a:solidFill>
                  <a:srgbClr val="FFFF00"/>
                </a:solidFill>
              </a:rPr>
              <a:t>Menggugat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hubungan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trikotomi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antara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pemerintah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pers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masyarakat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a. </a:t>
            </a:r>
            <a:r>
              <a:rPr lang="en-US" b="1" dirty="0" err="1" smtClean="0">
                <a:solidFill>
                  <a:srgbClr val="FFFF00"/>
                </a:solidFill>
              </a:rPr>
              <a:t>Fungsi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informasi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Fungsi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informasi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merupakan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fungsi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paling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penting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dalam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komunikasi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massa</a:t>
            </a:r>
            <a:endParaRPr lang="en-US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just"/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Komponen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paling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penting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fungsi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informasi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adalah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berita-berita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disajikan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dalam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beberapa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hal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iklan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juga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termasuk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</a:p>
          <a:p>
            <a:pPr algn="just"/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Ditungkan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dalam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penyajian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berita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5W + 1H</a:t>
            </a:r>
          </a:p>
          <a:p>
            <a:pPr algn="just"/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Dalam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perkembangan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jurnalistik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saat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ini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, media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massa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hanya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menulis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menyajikan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berita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dengan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mengemukakan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fakta-fakta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mencukupi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lagi</a:t>
            </a:r>
            <a:endParaRPr lang="en-US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Jacob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Oetama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(2001)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sebuah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berita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bukanlah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kejadiannya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tetapi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laporan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tentang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suatu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kejadian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aktual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bermakna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</a:p>
          <a:p>
            <a:pPr algn="just"/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Kejadiannya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objektif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sedangkan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pemilihan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berita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menjadi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sesuatu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Arial Narrow" pitchFamily="34" charset="0"/>
              </a:rPr>
              <a:t>subjektif</a:t>
            </a:r>
            <a:endParaRPr lang="en-US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hiburan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>
                <a:latin typeface="Arial Narrow" pitchFamily="34" charset="0"/>
              </a:rPr>
              <a:t>Fungsi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hiburan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untuk</a:t>
            </a:r>
            <a:r>
              <a:rPr lang="en-US" sz="2800" dirty="0" smtClean="0">
                <a:latin typeface="Arial Narrow" pitchFamily="34" charset="0"/>
              </a:rPr>
              <a:t> media </a:t>
            </a:r>
            <a:r>
              <a:rPr lang="en-US" sz="2800" dirty="0" err="1" smtClean="0">
                <a:latin typeface="Arial Narrow" pitchFamily="34" charset="0"/>
              </a:rPr>
              <a:t>elektronik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menduduki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posisi</a:t>
            </a:r>
            <a:r>
              <a:rPr lang="en-US" sz="2800" dirty="0" smtClean="0">
                <a:latin typeface="Arial Narrow" pitchFamily="34" charset="0"/>
              </a:rPr>
              <a:t> yang paling </a:t>
            </a:r>
            <a:r>
              <a:rPr lang="en-US" sz="2800" dirty="0" err="1" smtClean="0">
                <a:latin typeface="Arial Narrow" pitchFamily="34" charset="0"/>
              </a:rPr>
              <a:t>penting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dibandingkan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fungsi-fungsi</a:t>
            </a:r>
            <a:r>
              <a:rPr lang="en-US" sz="2800" dirty="0" smtClean="0">
                <a:latin typeface="Arial Narrow" pitchFamily="34" charset="0"/>
              </a:rPr>
              <a:t> lain.</a:t>
            </a:r>
          </a:p>
          <a:p>
            <a:pPr algn="just"/>
            <a:r>
              <a:rPr lang="en-US" sz="2800" dirty="0" err="1" smtClean="0">
                <a:latin typeface="Arial Narrow" pitchFamily="34" charset="0"/>
              </a:rPr>
              <a:t>Masalahnya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masyarakat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kita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menjadikan</a:t>
            </a:r>
            <a:r>
              <a:rPr lang="en-US" sz="2800" dirty="0" smtClean="0">
                <a:latin typeface="Arial Narrow" pitchFamily="34" charset="0"/>
              </a:rPr>
              <a:t> media </a:t>
            </a:r>
            <a:r>
              <a:rPr lang="en-US" sz="2800" dirty="0" err="1" smtClean="0">
                <a:latin typeface="Arial Narrow" pitchFamily="34" charset="0"/>
              </a:rPr>
              <a:t>elektronik</a:t>
            </a:r>
            <a:r>
              <a:rPr lang="en-US" sz="2800" dirty="0" smtClean="0">
                <a:latin typeface="Arial Narrow" pitchFamily="34" charset="0"/>
              </a:rPr>
              <a:t> (TV) </a:t>
            </a:r>
            <a:r>
              <a:rPr lang="en-US" sz="2800" dirty="0" err="1" smtClean="0">
                <a:latin typeface="Arial Narrow" pitchFamily="34" charset="0"/>
              </a:rPr>
              <a:t>sebagai</a:t>
            </a:r>
            <a:r>
              <a:rPr lang="en-US" sz="2800" dirty="0" smtClean="0">
                <a:latin typeface="Arial Narrow" pitchFamily="34" charset="0"/>
              </a:rPr>
              <a:t> media </a:t>
            </a:r>
            <a:r>
              <a:rPr lang="en-US" sz="2800" dirty="0" err="1" smtClean="0">
                <a:latin typeface="Arial Narrow" pitchFamily="34" charset="0"/>
              </a:rPr>
              <a:t>hiburan</a:t>
            </a:r>
            <a:endParaRPr lang="en-US" sz="2800" dirty="0" smtClean="0">
              <a:latin typeface="Arial Narrow" pitchFamily="34" charset="0"/>
            </a:endParaRPr>
          </a:p>
          <a:p>
            <a:pPr algn="just"/>
            <a:r>
              <a:rPr lang="en-US" sz="2800" dirty="0" err="1" smtClean="0">
                <a:latin typeface="Arial Narrow" pitchFamily="34" charset="0"/>
              </a:rPr>
              <a:t>Akibatnya</a:t>
            </a:r>
            <a:r>
              <a:rPr lang="en-US" sz="2800" dirty="0" smtClean="0">
                <a:latin typeface="Arial Narrow" pitchFamily="34" charset="0"/>
              </a:rPr>
              <a:t> TV </a:t>
            </a:r>
            <a:r>
              <a:rPr lang="en-US" sz="2800" dirty="0" err="1" smtClean="0">
                <a:latin typeface="Arial Narrow" pitchFamily="34" charset="0"/>
              </a:rPr>
              <a:t>membuat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istilah</a:t>
            </a:r>
            <a:r>
              <a:rPr lang="en-US" sz="2800" dirty="0" smtClean="0">
                <a:latin typeface="Arial Narrow" pitchFamily="34" charset="0"/>
              </a:rPr>
              <a:t> “prime time”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tayangannya</a:t>
            </a:r>
            <a:endParaRPr lang="en-US" sz="2800" dirty="0" smtClean="0">
              <a:latin typeface="Arial Narrow" pitchFamily="34" charset="0"/>
            </a:endParaRPr>
          </a:p>
          <a:p>
            <a:pPr algn="just"/>
            <a:r>
              <a:rPr lang="en-US" sz="2800" dirty="0" err="1" smtClean="0">
                <a:latin typeface="Arial Narrow" pitchFamily="34" charset="0"/>
              </a:rPr>
              <a:t>Sementara</a:t>
            </a:r>
            <a:r>
              <a:rPr lang="en-US" sz="2800" dirty="0" smtClean="0">
                <a:latin typeface="Arial Narrow" pitchFamily="34" charset="0"/>
              </a:rPr>
              <a:t> media </a:t>
            </a:r>
            <a:r>
              <a:rPr lang="en-US" sz="2800" dirty="0" err="1" smtClean="0">
                <a:latin typeface="Arial Narrow" pitchFamily="34" charset="0"/>
              </a:rPr>
              <a:t>cetak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menempatkan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berita</a:t>
            </a:r>
            <a:r>
              <a:rPr lang="en-US" sz="2800" dirty="0" smtClean="0">
                <a:latin typeface="Arial Narrow" pitchFamily="34" charset="0"/>
              </a:rPr>
              <a:t> (</a:t>
            </a:r>
            <a:r>
              <a:rPr lang="en-US" sz="2800" dirty="0" err="1" smtClean="0">
                <a:latin typeface="Arial Narrow" pitchFamily="34" charset="0"/>
              </a:rPr>
              <a:t>informasi</a:t>
            </a:r>
            <a:r>
              <a:rPr lang="en-US" sz="2800" dirty="0" smtClean="0">
                <a:latin typeface="Arial Narrow" pitchFamily="34" charset="0"/>
              </a:rPr>
              <a:t>)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posisi</a:t>
            </a:r>
            <a:r>
              <a:rPr lang="en-US" sz="2800" dirty="0" smtClean="0">
                <a:latin typeface="Arial Narrow" pitchFamily="34" charset="0"/>
              </a:rPr>
              <a:t> paling </a:t>
            </a:r>
            <a:r>
              <a:rPr lang="en-US" sz="2800" dirty="0" err="1" smtClean="0">
                <a:latin typeface="Arial Narrow" pitchFamily="34" charset="0"/>
              </a:rPr>
              <a:t>atas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en-US" sz="2800" dirty="0" err="1" smtClean="0">
                <a:latin typeface="Arial Narrow" pitchFamily="34" charset="0"/>
              </a:rPr>
              <a:t>Pentingnya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aspek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hiburan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komunikasi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juga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diakui</a:t>
            </a:r>
            <a:r>
              <a:rPr lang="en-US" sz="2800" dirty="0" smtClean="0">
                <a:latin typeface="Arial Narrow" pitchFamily="34" charset="0"/>
              </a:rPr>
              <a:t> Charles R. Wright,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tabel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berikut</a:t>
            </a:r>
            <a:r>
              <a:rPr lang="en-US" sz="2800" dirty="0" smtClean="0">
                <a:latin typeface="Arial Narrow" pitchFamily="34" charset="0"/>
              </a:rPr>
              <a:t> :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988</TotalTime>
  <Words>1593</Words>
  <Application>Microsoft Office PowerPoint</Application>
  <PresentationFormat>On-screen Show (4:3)</PresentationFormat>
  <Paragraphs>414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Metro</vt:lpstr>
      <vt:lpstr>Fungsi-fungsi komunikasi</vt:lpstr>
      <vt:lpstr>PENDAHULUAN</vt:lpstr>
      <vt:lpstr>Beberapa fungsi komunikasi massa</vt:lpstr>
      <vt:lpstr>Slide 4</vt:lpstr>
      <vt:lpstr>Slide 5</vt:lpstr>
      <vt:lpstr>Fungsi komunikasi massa menurut alexis s.tan (1981)</vt:lpstr>
      <vt:lpstr>Slide 7</vt:lpstr>
      <vt:lpstr>a. Fungsi informasi</vt:lpstr>
      <vt:lpstr>b. hiburan</vt:lpstr>
      <vt:lpstr>Slide 10</vt:lpstr>
      <vt:lpstr>c. Persuasi </vt:lpstr>
      <vt:lpstr>Bagi Joseph a.devito (1997)</vt:lpstr>
      <vt:lpstr>d. Transmisi budaya</vt:lpstr>
      <vt:lpstr>Aktivitas komunikasi massa : transmisi budaya (charles r.wright, 1988):</vt:lpstr>
      <vt:lpstr>e. Mendorong kohesi sosial</vt:lpstr>
      <vt:lpstr>F. Pengawasan</vt:lpstr>
      <vt:lpstr>Aktivitas komunikasi massa : pengawasan (charles r.wright, 1988) :</vt:lpstr>
      <vt:lpstr>g.korelasi</vt:lpstr>
      <vt:lpstr>Slide 19</vt:lpstr>
      <vt:lpstr>Aktivitas komunikasi massa : KORELASI (charles r.wright, 1988) :</vt:lpstr>
      <vt:lpstr>h. Pewarisan sosial</vt:lpstr>
      <vt:lpstr>I. Melawan kekuasaan dan kekuatan represif</vt:lpstr>
      <vt:lpstr>Slide 23</vt:lpstr>
      <vt:lpstr>J. Menggugat hubungan trikotomi</vt:lpstr>
      <vt:lpstr>Slide 25</vt:lpstr>
      <vt:lpstr>Untuk menggambarkan secara jelas hubungan trikotomi bisa dijelaskan dalam bagan berikut (nurudin,2003) :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Fungsi-fungsi komunikasi</dc:title>
  <dc:creator>RIALDO</dc:creator>
  <cp:lastModifiedBy>Manap</cp:lastModifiedBy>
  <cp:revision>41</cp:revision>
  <dcterms:created xsi:type="dcterms:W3CDTF">2010-10-16T02:24:04Z</dcterms:created>
  <dcterms:modified xsi:type="dcterms:W3CDTF">2015-03-20T03:32:20Z</dcterms:modified>
</cp:coreProperties>
</file>