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99" r:id="rId4"/>
    <p:sldId id="300" r:id="rId5"/>
    <p:sldId id="301" r:id="rId6"/>
    <p:sldId id="288" r:id="rId7"/>
    <p:sldId id="289" r:id="rId8"/>
    <p:sldId id="290" r:id="rId9"/>
    <p:sldId id="291" r:id="rId10"/>
    <p:sldId id="292" r:id="rId11"/>
    <p:sldId id="293" r:id="rId12"/>
    <p:sldId id="315" r:id="rId13"/>
    <p:sldId id="316" r:id="rId14"/>
    <p:sldId id="287" r:id="rId15"/>
    <p:sldId id="312" r:id="rId16"/>
    <p:sldId id="311" r:id="rId17"/>
    <p:sldId id="314" r:id="rId18"/>
    <p:sldId id="295" r:id="rId19"/>
    <p:sldId id="317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06/03/2015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Konkurensi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PENDUKUNG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MUTEX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3396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Pendukung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Mutex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Busy Waiting 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Pelarangan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Interrupt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Penggunaan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Kunci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Peterson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Instruksi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TCL  &amp;  XCHG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Busy waiting = 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sibuk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menunggu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tanpa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aktivitas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lain,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sampai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diijinkan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masuk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oleh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CS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5720" y="302359"/>
            <a:ext cx="807249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Peterson</a:t>
            </a:r>
            <a:endParaRPr lang="en-US" sz="28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8001056" cy="56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5720" y="302359"/>
            <a:ext cx="807249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TCL</a:t>
            </a:r>
            <a:endParaRPr lang="en-US" sz="28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707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5720" y="302359"/>
            <a:ext cx="807249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XCHG</a:t>
            </a:r>
            <a:endParaRPr lang="en-US" sz="28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62836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1549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khusus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digunakan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menandai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Semaphore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di-interupsi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sampai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kode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program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tertentu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Semaphore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membutuhkan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busy waiting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Memakai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konsep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wait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signal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3239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Counting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bertambah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terus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Binary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berupa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0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atau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1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Sebuah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dihentikan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lainnya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ketika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mendapatkan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signal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tertentu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Semaphore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merupakan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integer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diakses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operasi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atomik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standar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wait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signal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2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operasi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terhadap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Semaphore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Sleep &amp; Wake up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8596" y="1571612"/>
            <a:ext cx="8072494" cy="286232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wait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critical_section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signal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//remainder section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57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NEXT …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721378"/>
            <a:ext cx="8001056" cy="175432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dirty="0" smtClean="0">
                <a:latin typeface="Comic Sans MS" pitchFamily="66" charset="0"/>
                <a:cs typeface="Aharoni" pitchFamily="2" charset="-79"/>
              </a:rPr>
              <a:t>MORE DETAIL ABOUT</a:t>
            </a:r>
          </a:p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dirty="0" smtClean="0">
                <a:latin typeface="Comic Sans MS" pitchFamily="66" charset="0"/>
                <a:cs typeface="Aharoni" pitchFamily="2" charset="-79"/>
              </a:rPr>
              <a:t>Semaphore, Deadlock &amp; Starvation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57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TUGAS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721378"/>
            <a:ext cx="8001056" cy="166244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dirty="0" err="1" smtClean="0">
                <a:latin typeface="Comic Sans MS" pitchFamily="66" charset="0"/>
                <a:cs typeface="Aharoni" pitchFamily="2" charset="-79"/>
              </a:rPr>
              <a:t>Peta</a:t>
            </a:r>
            <a:r>
              <a:rPr lang="en-US" sz="3600" dirty="0" smtClean="0">
                <a:latin typeface="Comic Sans MS" pitchFamily="66" charset="0"/>
                <a:cs typeface="Aharoni" pitchFamily="2" charset="-79"/>
              </a:rPr>
              <a:t> </a:t>
            </a:r>
            <a:r>
              <a:rPr lang="en-US" sz="3600" dirty="0" err="1" smtClean="0">
                <a:latin typeface="Comic Sans MS" pitchFamily="66" charset="0"/>
                <a:cs typeface="Aharoni" pitchFamily="2" charset="-79"/>
              </a:rPr>
              <a:t>Konsep</a:t>
            </a:r>
            <a:r>
              <a:rPr lang="en-US" sz="3600" dirty="0" smtClean="0">
                <a:latin typeface="Comic Sans MS" pitchFamily="66" charset="0"/>
                <a:cs typeface="Aharoni" pitchFamily="2" charset="-79"/>
              </a:rPr>
              <a:t> “</a:t>
            </a:r>
            <a:r>
              <a:rPr lang="en-US" sz="3600" dirty="0" err="1" smtClean="0">
                <a:latin typeface="Comic Sans MS" pitchFamily="66" charset="0"/>
                <a:cs typeface="Aharoni" pitchFamily="2" charset="-79"/>
              </a:rPr>
              <a:t>Konkurensi</a:t>
            </a:r>
            <a:r>
              <a:rPr lang="en-US" sz="3600" dirty="0" smtClean="0">
                <a:latin typeface="Comic Sans MS" pitchFamily="66" charset="0"/>
                <a:cs typeface="Aharoni" pitchFamily="2" charset="-79"/>
              </a:rPr>
              <a:t>”</a:t>
            </a:r>
          </a:p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endParaRPr lang="en-US" sz="3600" dirty="0" smtClean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KONKURENSI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5394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Keadaan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dimana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terdapat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lebih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2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Interaksi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Persaingan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mendapatkan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resources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</a:t>
            </a: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Kerjasama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sinkronisasi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INTERAKSI PROSES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501122" cy="25469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Kompetisi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tahu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Kooperasi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Bagi-Pakai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tahu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Kooperasi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tahu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langsung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MASALAH KONKURENSI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501122" cy="26776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Mutual Exclusion	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Deadlock 			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menunggu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Starvation			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selalu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menunggu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RACE CONDITION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Kondisi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dimana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mengakses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read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&amp; </a:t>
            </a: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write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 data /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u="sng" dirty="0" err="1" smtClean="0">
                <a:latin typeface="Maiandra GD" pitchFamily="34" charset="0"/>
                <a:cs typeface="Aharoni" pitchFamily="2" charset="-79"/>
              </a:rPr>
              <a:t>Masalah</a:t>
            </a:r>
            <a:endParaRPr lang="en-US" sz="2800" b="1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digunakan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diubah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diganggu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)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oleh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lain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CRITICAL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6933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Critical Resource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sumber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dipakai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bersama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contoh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 printer, disk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Critical Section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bagian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program/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mengakses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Critical Resource.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MUTUAL EXCLUSION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32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Pelanggaran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Mutex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menyebabkan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Deadlock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Starvation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SYARAT MUTEX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1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luar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CR,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mem-blok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lain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CS.</a:t>
            </a: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asumsi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awal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tentang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kecepatan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&amp; 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jumlah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pemroses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menunggu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selamanya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6129</TotalTime>
  <Words>339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Konkurensi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kenkin</cp:lastModifiedBy>
  <cp:revision>296</cp:revision>
  <dcterms:created xsi:type="dcterms:W3CDTF">2013-05-11T15:25:57Z</dcterms:created>
  <dcterms:modified xsi:type="dcterms:W3CDTF">2015-03-06T04:17:14Z</dcterms:modified>
</cp:coreProperties>
</file>