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6" r:id="rId4"/>
    <p:sldId id="299" r:id="rId5"/>
    <p:sldId id="30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C1AC-483F-47FA-B6E2-FC84C1376576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ormat%20Laporan%20PetaKonsep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err="1" smtClean="0">
                <a:latin typeface="Maiandra GD" pitchFamily="34" charset="0"/>
              </a:rPr>
              <a:t>Tugas</a:t>
            </a:r>
            <a:r>
              <a:rPr lang="en-US" sz="4800" b="1" dirty="0" smtClean="0">
                <a:latin typeface="Maiandra GD" pitchFamily="34" charset="0"/>
              </a:rPr>
              <a:t> </a:t>
            </a:r>
            <a:r>
              <a:rPr lang="en-US" sz="4800" b="1" dirty="0" err="1" smtClean="0">
                <a:latin typeface="Maiandra GD" pitchFamily="34" charset="0"/>
              </a:rPr>
              <a:t>Peta</a:t>
            </a:r>
            <a:r>
              <a:rPr lang="en-US" sz="4800" b="1" dirty="0" smtClean="0">
                <a:latin typeface="Maiandra GD" pitchFamily="34" charset="0"/>
              </a:rPr>
              <a:t> </a:t>
            </a:r>
            <a:r>
              <a:rPr lang="en-US" sz="4800" b="1" dirty="0" err="1" smtClean="0">
                <a:latin typeface="Maiandra GD" pitchFamily="34" charset="0"/>
              </a:rPr>
              <a:t>Konsep</a:t>
            </a:r>
            <a:endParaRPr lang="id-ID" sz="4800" b="1" dirty="0">
              <a:latin typeface="Maiandra G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3570" y="6215082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Ken Kinanti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Purnamasari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642918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empus Sans ITC" pitchFamily="82" charset="0"/>
              </a:rPr>
              <a:t>Slide </a:t>
            </a:r>
            <a:r>
              <a:rPr lang="en-US" sz="2400" dirty="0" err="1" smtClean="0">
                <a:latin typeface="Tempus Sans ITC" pitchFamily="82" charset="0"/>
              </a:rPr>
              <a:t>perkuliahan</a:t>
            </a:r>
            <a:endParaRPr lang="en-US" sz="2400" dirty="0" smtClean="0">
              <a:latin typeface="Tempus Sans ITC" pitchFamily="82" charset="0"/>
            </a:endParaRPr>
          </a:p>
          <a:p>
            <a:pPr algn="ctr"/>
            <a:r>
              <a:rPr lang="en-US" sz="3200" b="1" dirty="0" smtClean="0">
                <a:latin typeface="Tempus Sans ITC" pitchFamily="82" charset="0"/>
              </a:rPr>
              <a:t>SISTEM OPERASI</a:t>
            </a:r>
            <a:endParaRPr lang="id-ID" sz="32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Deskripsi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61664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Tugas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Perorangan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Tuliskan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Nama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&amp; NIM)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Tugas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Mingguan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-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Kertas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HVS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Ukuran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Kertas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Bebas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Tulis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Tangan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Pulpen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/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Pensil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/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Spidol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/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lainnya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Contoh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hlinkClick r:id="rId2" action="ppaction://hlinkfile"/>
              </a:rPr>
              <a:t>Template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Contoh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1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6" name="Picture 2" descr="C:\Users\kenkin\Desktop\peta konsep pemetaan klmpok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75181"/>
            <a:ext cx="7215206" cy="5411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Contoh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2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C:\Users\kenkin\Desktop\arsitektur-komp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285860"/>
            <a:ext cx="7476655" cy="5286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Contoh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3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074" name="Picture 2" descr="C:\Users\kenkin\Desktop\curiousbrai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19" y="1500174"/>
            <a:ext cx="6572253" cy="4890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5724</TotalTime>
  <Words>51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Tugas Peta Konsep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Memori</dc:title>
  <dc:creator>asus</dc:creator>
  <cp:lastModifiedBy>kenkin</cp:lastModifiedBy>
  <cp:revision>291</cp:revision>
  <dcterms:created xsi:type="dcterms:W3CDTF">2013-05-11T15:25:57Z</dcterms:created>
  <dcterms:modified xsi:type="dcterms:W3CDTF">2015-02-19T20:32:55Z</dcterms:modified>
</cp:coreProperties>
</file>