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2D91-68DE-4AE4-A9DE-ECCA90D34036}" type="datetimeFigureOut">
              <a:rPr lang="en-US" smtClean="0"/>
              <a:t>19-06-2015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FF8CB-A530-49AF-826C-62659C65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2D91-68DE-4AE4-A9DE-ECCA90D34036}" type="datetimeFigureOut">
              <a:rPr lang="en-US" smtClean="0"/>
              <a:t>19-06-2015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FF8CB-A530-49AF-826C-62659C65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25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Kegagalan dalam persepsi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DEFINISI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Persepsi dalam komunikasi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Persepsi MELIPUTI :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Penginderaan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perhatian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4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Interpretasi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6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Budaya &amp; persepsi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mtClean="0"/>
              <a:t>Kegagalan dalam persepsi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DEFINISI</vt:lpstr>
      <vt:lpstr>Persepsi dalam komunikasi</vt:lpstr>
      <vt:lpstr>Persepsi MELIPUTI :</vt:lpstr>
      <vt:lpstr>Penginderaan</vt:lpstr>
      <vt:lpstr>perhatian</vt:lpstr>
      <vt:lpstr>Interpretasi</vt:lpstr>
      <vt:lpstr>Budaya &amp; persepsi</vt:lpstr>
      <vt:lpstr>Kegagalan dalam persepsi</vt:lpstr>
      <vt:lpstr>Kegagalan dalam persepsi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Kajur_IKunikom</dc:creator>
  <cp:lastModifiedBy>Kajur_IKunikom</cp:lastModifiedBy>
  <cp:revision>1</cp:revision>
  <dcterms:created xsi:type="dcterms:W3CDTF">2015-06-19T03:56:12Z</dcterms:created>
  <dcterms:modified xsi:type="dcterms:W3CDTF">2015-06-19T03:56:12Z</dcterms:modified>
</cp:coreProperties>
</file>