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8130-7B26-449F-AF00-18C30142CD9B}" type="datetimeFigureOut">
              <a:rPr lang="en-US" smtClean="0"/>
              <a:t>22-06-2015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53F6-D211-4C43-B23A-F741C201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6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8130-7B26-449F-AF00-18C30142CD9B}" type="datetimeFigureOut">
              <a:rPr lang="en-US" smtClean="0"/>
              <a:t>22-06-2015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53F6-D211-4C43-B23A-F741C201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3451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Meningkatkan Komunikasi Verbal</a:t>
            </a:r>
            <a:endParaRPr 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2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Meningkatkan Komunikasi Verbal</a:t>
            </a:r>
            <a:endParaRPr 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0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Meningkatkan Komunikasi Verbal</a:t>
            </a:r>
            <a:endParaRPr 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5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BERBICARA</a:t>
            </a:r>
            <a:endParaRPr 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8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BERBICARA</a:t>
            </a:r>
            <a:endParaRPr 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Mendengarkan </a:t>
            </a:r>
            <a:r>
              <a:rPr lang="id-ID" smtClean="0"/>
              <a:t>(</a:t>
            </a:r>
            <a:r>
              <a:rPr lang="en-US" i="1" smtClean="0"/>
              <a:t>Menyimak</a:t>
            </a:r>
            <a:r>
              <a:rPr lang="id-ID" smtClean="0"/>
              <a:t>)</a:t>
            </a:r>
            <a:endParaRPr 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6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Proses Menyimak / Mendengarkan :</a:t>
            </a:r>
            <a:endParaRPr lang="id-ID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MEMBACA</a:t>
            </a:r>
            <a:endParaRPr 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Membaca</a:t>
            </a:r>
            <a:endParaRPr 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MENULIS</a:t>
            </a:r>
            <a:endParaRPr 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2400" smtClean="0"/>
              <a:t>Ludwig Wittgenstein</a:t>
            </a:r>
            <a:endParaRPr 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3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2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Determinisme &amp; Relativitas Linguistic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8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Bangsa Eskimo memiliki 20 Kata untuk menyebut “Salju”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0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Komunikasi Verbal</a:t>
            </a:r>
            <a:endParaRPr 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id-ID" sz="4000" smtClean="0"/>
              <a:t>Komunikasi Verbal </a:t>
            </a:r>
            <a:br>
              <a:rPr lang="id-ID" sz="4000" smtClean="0"/>
            </a:br>
            <a:r>
              <a:rPr lang="id-ID" sz="4000" smtClean="0"/>
              <a:t>terbagi menjadi 2 :</a:t>
            </a:r>
            <a:endParaRPr lang="id-ID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9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Prinsip-prinsip Dalam</a:t>
            </a:r>
            <a:br>
              <a:rPr lang="en-US" smtClean="0"/>
            </a:br>
            <a:r>
              <a:rPr lang="en-US" smtClean="0"/>
              <a:t>Komunikasi Verbal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Ludwig Wittgenstein</vt:lpstr>
      <vt:lpstr>PowerPoint Presentation</vt:lpstr>
      <vt:lpstr>PowerPoint Presentation</vt:lpstr>
      <vt:lpstr>Determinisme &amp; Relativitas Linguistic</vt:lpstr>
      <vt:lpstr>Bangsa Eskimo memiliki 20 Kata untuk menyebut “Salju”</vt:lpstr>
      <vt:lpstr>Komunikasi Verbal</vt:lpstr>
      <vt:lpstr>Komunikasi Verbal  terbagi menjadi 2 :</vt:lpstr>
      <vt:lpstr>Prinsip-prinsip Dalam Komunikasi Verbal</vt:lpstr>
      <vt:lpstr>Meningkatkan Komunikasi Verbal</vt:lpstr>
      <vt:lpstr>Meningkatkan Komunikasi Verbal</vt:lpstr>
      <vt:lpstr>Meningkatkan Komunikasi Verbal</vt:lpstr>
      <vt:lpstr>BERBICARA</vt:lpstr>
      <vt:lpstr>BERBICARA</vt:lpstr>
      <vt:lpstr>Mendengarkan (Menyimak)</vt:lpstr>
      <vt:lpstr>Proses Menyimak / Mendengarkan :</vt:lpstr>
      <vt:lpstr>MEMBACA</vt:lpstr>
      <vt:lpstr>Membaca</vt:lpstr>
      <vt:lpstr>MENULIS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Kajur_IKunikom</dc:creator>
  <cp:lastModifiedBy>Kajur_IKunikom</cp:lastModifiedBy>
  <cp:revision>1</cp:revision>
  <dcterms:created xsi:type="dcterms:W3CDTF">2015-06-22T06:45:50Z</dcterms:created>
  <dcterms:modified xsi:type="dcterms:W3CDTF">2015-06-22T06:45:50Z</dcterms:modified>
</cp:coreProperties>
</file>