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6C799A-BB2A-4111-8774-66043A585F7A}" type="datetimeFigureOut">
              <a:rPr lang="id-ID" smtClean="0"/>
              <a:pPr/>
              <a:t>08/10/2014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756F8-0711-43BC-B4A4-94841242FB3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6C799A-BB2A-4111-8774-66043A585F7A}" type="datetimeFigureOut">
              <a:rPr lang="id-ID" smtClean="0"/>
              <a:pPr/>
              <a:t>08/10/2014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756F8-0711-43BC-B4A4-94841242FB3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6C799A-BB2A-4111-8774-66043A585F7A}" type="datetimeFigureOut">
              <a:rPr lang="id-ID" smtClean="0"/>
              <a:pPr/>
              <a:t>08/10/2014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756F8-0711-43BC-B4A4-94841242FB3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6C799A-BB2A-4111-8774-66043A585F7A}" type="datetimeFigureOut">
              <a:rPr lang="id-ID" smtClean="0"/>
              <a:pPr/>
              <a:t>08/10/2014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756F8-0711-43BC-B4A4-94841242FB3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6C799A-BB2A-4111-8774-66043A585F7A}" type="datetimeFigureOut">
              <a:rPr lang="id-ID" smtClean="0"/>
              <a:pPr/>
              <a:t>08/10/2014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756F8-0711-43BC-B4A4-94841242FB3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6C799A-BB2A-4111-8774-66043A585F7A}" type="datetimeFigureOut">
              <a:rPr lang="id-ID" smtClean="0"/>
              <a:pPr/>
              <a:t>08/10/2014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756F8-0711-43BC-B4A4-94841242FB3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6C799A-BB2A-4111-8774-66043A585F7A}" type="datetimeFigureOut">
              <a:rPr lang="id-ID" smtClean="0"/>
              <a:pPr/>
              <a:t>08/10/2014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756F8-0711-43BC-B4A4-94841242FB3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6C799A-BB2A-4111-8774-66043A585F7A}" type="datetimeFigureOut">
              <a:rPr lang="id-ID" smtClean="0"/>
              <a:pPr/>
              <a:t>08/10/2014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756F8-0711-43BC-B4A4-94841242FB3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6C799A-BB2A-4111-8774-66043A585F7A}" type="datetimeFigureOut">
              <a:rPr lang="id-ID" smtClean="0"/>
              <a:pPr/>
              <a:t>08/10/2014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756F8-0711-43BC-B4A4-94841242FB3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6C799A-BB2A-4111-8774-66043A585F7A}" type="datetimeFigureOut">
              <a:rPr lang="id-ID" smtClean="0"/>
              <a:pPr/>
              <a:t>08/10/2014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756F8-0711-43BC-B4A4-94841242FB3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06C799A-BB2A-4111-8774-66043A585F7A}" type="datetimeFigureOut">
              <a:rPr lang="id-ID" smtClean="0"/>
              <a:pPr/>
              <a:t>08/10/2014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03756F8-0711-43BC-B4A4-94841242FB3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6C799A-BB2A-4111-8774-66043A585F7A}" type="datetimeFigureOut">
              <a:rPr lang="id-ID" smtClean="0"/>
              <a:pPr/>
              <a:t>08/10/2014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03756F8-0711-43BC-B4A4-94841242FB3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85729"/>
            <a:ext cx="7772400" cy="928694"/>
          </a:xfrm>
        </p:spPr>
        <p:txBody>
          <a:bodyPr/>
          <a:lstStyle/>
          <a:p>
            <a:r>
              <a:rPr lang="id-ID" dirty="0" smtClean="0"/>
              <a:t>Pengertian Komunikasi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1785926"/>
            <a:ext cx="7858180" cy="3857652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id-ID" sz="2000" dirty="0" smtClean="0"/>
              <a:t>The  transmission of energy change from one place to another as in the nervous system or transmission of sound waves;</a:t>
            </a:r>
          </a:p>
          <a:p>
            <a:pPr marL="342900" indent="-342900" algn="l">
              <a:buFont typeface="+mj-lt"/>
              <a:buAutoNum type="arabicPeriod"/>
            </a:pPr>
            <a:r>
              <a:rPr lang="id-ID" sz="2000" dirty="0" smtClean="0"/>
              <a:t>The transmission or reception of signals or messages by organism;</a:t>
            </a:r>
          </a:p>
          <a:p>
            <a:pPr marL="342900" indent="-342900" algn="l">
              <a:buFont typeface="+mj-lt"/>
              <a:buAutoNum type="arabicPeriod"/>
            </a:pPr>
            <a:r>
              <a:rPr lang="id-ID" sz="2000" dirty="0" smtClean="0"/>
              <a:t>The transmitted message;</a:t>
            </a:r>
          </a:p>
          <a:p>
            <a:pPr marL="342900" indent="-342900" algn="l">
              <a:buFont typeface="+mj-lt"/>
              <a:buAutoNum type="arabicPeriod"/>
            </a:pPr>
            <a:r>
              <a:rPr lang="id-ID" sz="2000" dirty="0" smtClean="0"/>
              <a:t>(Communication Theory), The process whereby system influence another system throught regulation of the transmitted signals;</a:t>
            </a:r>
          </a:p>
          <a:p>
            <a:pPr marL="342900" indent="-342900" algn="l">
              <a:buFont typeface="+mj-lt"/>
              <a:buAutoNum type="arabicPeriod"/>
            </a:pPr>
            <a:r>
              <a:rPr lang="id-ID" sz="2000" dirty="0" smtClean="0"/>
              <a:t>(K. Lewin) The influence of one personal region on another whereby a change in one results in a corresponding change in the other region;</a:t>
            </a:r>
          </a:p>
          <a:p>
            <a:pPr marL="342900" indent="-342900" algn="l">
              <a:buFont typeface="+mj-lt"/>
              <a:buAutoNum type="arabicPeriod"/>
            </a:pPr>
            <a:r>
              <a:rPr lang="id-ID" sz="2000" dirty="0" smtClean="0"/>
              <a:t>The message of patient to his terapist in psychotherapy;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Fungsi Komunikasi	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The Surveillance of the environment</a:t>
            </a:r>
          </a:p>
          <a:p>
            <a:r>
              <a:rPr lang="id-ID" dirty="0" smtClean="0"/>
              <a:t>The correlation of the parts of society in responding to the environment</a:t>
            </a:r>
          </a:p>
          <a:p>
            <a:r>
              <a:rPr lang="id-ID" dirty="0" smtClean="0"/>
              <a:t>The transmission of the social heritage from one generation to the  next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000" dirty="0" smtClean="0"/>
              <a:t>Fungsi Komunikasi (William I  Gorden)</a:t>
            </a:r>
            <a:endParaRPr lang="id-ID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Sebagai Komunikasi Sosial</a:t>
            </a:r>
          </a:p>
          <a:p>
            <a:r>
              <a:rPr lang="id-ID" dirty="0" smtClean="0"/>
              <a:t>Sebagai Komunikasi Ekspresif</a:t>
            </a:r>
          </a:p>
          <a:p>
            <a:r>
              <a:rPr lang="id-ID" dirty="0" smtClean="0"/>
              <a:t>Sebagai Komunikasi Ritual</a:t>
            </a:r>
          </a:p>
          <a:p>
            <a:r>
              <a:rPr lang="id-ID" dirty="0" smtClean="0"/>
              <a:t>Sebagai komunikasi Intsrumental</a:t>
            </a:r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512064"/>
            <a:ext cx="6186502" cy="914400"/>
          </a:xfrm>
        </p:spPr>
        <p:txBody>
          <a:bodyPr>
            <a:normAutofit/>
          </a:bodyPr>
          <a:lstStyle/>
          <a:p>
            <a:r>
              <a:rPr lang="id-ID" sz="2400" dirty="0" smtClean="0"/>
              <a:t>Tujuan 	Komunikasi </a:t>
            </a:r>
            <a:br>
              <a:rPr lang="id-ID" sz="2400" dirty="0" smtClean="0"/>
            </a:br>
            <a:r>
              <a:rPr lang="id-ID" sz="2400" dirty="0" smtClean="0"/>
              <a:t>( Dan  B. Curtis)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1928802"/>
            <a:ext cx="7115196" cy="4197361"/>
          </a:xfrm>
        </p:spPr>
        <p:txBody>
          <a:bodyPr>
            <a:normAutofit/>
          </a:bodyPr>
          <a:lstStyle/>
          <a:p>
            <a:r>
              <a:rPr lang="id-ID" sz="2800" dirty="0" smtClean="0"/>
              <a:t>Social Change </a:t>
            </a:r>
          </a:p>
          <a:p>
            <a:r>
              <a:rPr lang="id-ID" sz="2800" dirty="0" smtClean="0"/>
              <a:t>Attitude Change</a:t>
            </a:r>
          </a:p>
          <a:p>
            <a:r>
              <a:rPr lang="id-ID" sz="2800" dirty="0" smtClean="0"/>
              <a:t>Opinion Change</a:t>
            </a:r>
          </a:p>
          <a:p>
            <a:r>
              <a:rPr lang="id-ID" sz="2800" dirty="0" smtClean="0"/>
              <a:t>Behavior Change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Unsur – Unsur Komunikasi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Sumber = Source = Komunikator</a:t>
            </a:r>
          </a:p>
          <a:p>
            <a:r>
              <a:rPr lang="id-ID" dirty="0" smtClean="0"/>
              <a:t>Pesan = Message</a:t>
            </a:r>
          </a:p>
          <a:p>
            <a:r>
              <a:rPr lang="id-ID" dirty="0" smtClean="0"/>
              <a:t>Media</a:t>
            </a:r>
          </a:p>
          <a:p>
            <a:r>
              <a:rPr lang="id-ID" dirty="0" smtClean="0"/>
              <a:t>Penerima=Receiver=Audiens=Komunikan = Khalayak</a:t>
            </a:r>
          </a:p>
          <a:p>
            <a:r>
              <a:rPr lang="id-ID" dirty="0" smtClean="0"/>
              <a:t>Pengaruh=Effect=Dampak</a:t>
            </a:r>
          </a:p>
          <a:p>
            <a:r>
              <a:rPr lang="id-ID" dirty="0" smtClean="0"/>
              <a:t>Tanggapan balik=Feedback</a:t>
            </a:r>
          </a:p>
          <a:p>
            <a:r>
              <a:rPr lang="id-ID" dirty="0" smtClean="0"/>
              <a:t>Lingkungan=Environment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</TotalTime>
  <Words>173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Metro</vt:lpstr>
      <vt:lpstr>Pengertian Komunikasi</vt:lpstr>
      <vt:lpstr>Fungsi Komunikasi </vt:lpstr>
      <vt:lpstr>Fungsi Komunikasi (William I  Gorden)</vt:lpstr>
      <vt:lpstr>Tujuan  Komunikasi  ( Dan  B. Curtis)</vt:lpstr>
      <vt:lpstr>Unsur – Unsur Komunikasi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Pengertian Komunikasi</dc:title>
  <dc:creator>Manap</dc:creator>
  <cp:lastModifiedBy>Manap</cp:lastModifiedBy>
  <cp:revision>3</cp:revision>
  <dcterms:created xsi:type="dcterms:W3CDTF">2014-09-29T05:16:36Z</dcterms:created>
  <dcterms:modified xsi:type="dcterms:W3CDTF">2014-10-08T03:20:19Z</dcterms:modified>
</cp:coreProperties>
</file>