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9" r:id="rId3"/>
    <p:sldId id="274" r:id="rId4"/>
    <p:sldId id="275" r:id="rId5"/>
    <p:sldId id="276" r:id="rId6"/>
    <p:sldId id="277" r:id="rId7"/>
    <p:sldId id="257" r:id="rId8"/>
    <p:sldId id="258" r:id="rId9"/>
    <p:sldId id="263" r:id="rId10"/>
    <p:sldId id="259" r:id="rId11"/>
    <p:sldId id="260" r:id="rId12"/>
    <p:sldId id="264" r:id="rId13"/>
    <p:sldId id="265" r:id="rId14"/>
    <p:sldId id="266" r:id="rId15"/>
    <p:sldId id="267" r:id="rId16"/>
    <p:sldId id="273" r:id="rId17"/>
    <p:sldId id="261" r:id="rId18"/>
    <p:sldId id="268" r:id="rId19"/>
    <p:sldId id="270" r:id="rId20"/>
    <p:sldId id="262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4" d="100"/>
          <a:sy n="64" d="100"/>
        </p:scale>
        <p:origin x="8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ED0541-E30F-4827-9CD2-4D80DAC0B019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8BA2BD15-A9AC-447C-B48E-56E0F9F23A36}">
      <dgm:prSet phldrT="[Text]" custT="1"/>
      <dgm:spPr/>
      <dgm:t>
        <a:bodyPr/>
        <a:lstStyle/>
        <a:p>
          <a:r>
            <a:rPr lang="en-US" sz="2800" dirty="0" err="1" smtClean="0">
              <a:solidFill>
                <a:schemeClr val="accent5">
                  <a:lumMod val="25000"/>
                </a:schemeClr>
              </a:solidFill>
            </a:rPr>
            <a:t>Menurunnya</a:t>
          </a:r>
          <a:r>
            <a:rPr lang="en-US" sz="2800" dirty="0" smtClean="0">
              <a:solidFill>
                <a:schemeClr val="accent5">
                  <a:lumMod val="25000"/>
                </a:schemeClr>
              </a:solidFill>
            </a:rPr>
            <a:t> </a:t>
          </a:r>
          <a:r>
            <a:rPr lang="id-ID" sz="2800" dirty="0" smtClean="0">
              <a:solidFill>
                <a:schemeClr val="accent5">
                  <a:lumMod val="25000"/>
                </a:schemeClr>
              </a:solidFill>
            </a:rPr>
            <a:t>komitmen sebagian </a:t>
          </a:r>
          <a:r>
            <a:rPr lang="en-US" sz="2800" dirty="0" err="1" smtClean="0">
              <a:solidFill>
                <a:schemeClr val="accent5">
                  <a:lumMod val="25000"/>
                </a:schemeClr>
              </a:solidFill>
            </a:rPr>
            <a:t>warganegara</a:t>
          </a:r>
          <a:r>
            <a:rPr lang="en-US" sz="2800" dirty="0" smtClean="0">
              <a:solidFill>
                <a:schemeClr val="accent5">
                  <a:lumMod val="25000"/>
                </a:schemeClr>
              </a:solidFill>
            </a:rPr>
            <a:t> </a:t>
          </a:r>
          <a:r>
            <a:rPr lang="id-ID" sz="2800" dirty="0" smtClean="0">
              <a:solidFill>
                <a:schemeClr val="accent5">
                  <a:lumMod val="25000"/>
                </a:schemeClr>
              </a:solidFill>
            </a:rPr>
            <a:t>terhadap nilai-nilai dasar kehidupan</a:t>
          </a:r>
          <a:r>
            <a:rPr lang="en-US" sz="2800" dirty="0" smtClean="0">
              <a:solidFill>
                <a:schemeClr val="accent5">
                  <a:lumMod val="25000"/>
                </a:schemeClr>
              </a:solidFill>
            </a:rPr>
            <a:t> </a:t>
          </a:r>
          <a:r>
            <a:rPr lang="en-US" sz="2800" dirty="0" err="1" smtClean="0">
              <a:solidFill>
                <a:schemeClr val="accent5">
                  <a:lumMod val="25000"/>
                </a:schemeClr>
              </a:solidFill>
            </a:rPr>
            <a:t>bangsa</a:t>
          </a:r>
          <a:endParaRPr lang="en-US" sz="2800" dirty="0">
            <a:solidFill>
              <a:schemeClr val="accent5">
                <a:lumMod val="25000"/>
              </a:schemeClr>
            </a:solidFill>
          </a:endParaRPr>
        </a:p>
      </dgm:t>
    </dgm:pt>
    <dgm:pt modelId="{2A0CE2C3-009D-4526-BEC9-E7A671555A4E}" type="parTrans" cxnId="{2AB74F73-6441-4CAA-809A-6E36FA1ECE02}">
      <dgm:prSet/>
      <dgm:spPr/>
      <dgm:t>
        <a:bodyPr/>
        <a:lstStyle/>
        <a:p>
          <a:endParaRPr lang="en-US" sz="2800">
            <a:solidFill>
              <a:schemeClr val="accent5">
                <a:lumMod val="25000"/>
              </a:schemeClr>
            </a:solidFill>
          </a:endParaRPr>
        </a:p>
      </dgm:t>
    </dgm:pt>
    <dgm:pt modelId="{8C7A0A65-5665-425A-8AE9-3DF351E957F6}" type="sibTrans" cxnId="{2AB74F73-6441-4CAA-809A-6E36FA1ECE02}">
      <dgm:prSet/>
      <dgm:spPr/>
      <dgm:t>
        <a:bodyPr/>
        <a:lstStyle/>
        <a:p>
          <a:endParaRPr lang="en-US" sz="2800">
            <a:solidFill>
              <a:schemeClr val="accent5">
                <a:lumMod val="25000"/>
              </a:schemeClr>
            </a:solidFill>
          </a:endParaRPr>
        </a:p>
      </dgm:t>
    </dgm:pt>
    <dgm:pt modelId="{000E91FE-233A-4E93-9664-62522B68CC6E}">
      <dgm:prSet phldrT="[Text]" custT="1"/>
      <dgm:spPr/>
      <dgm:t>
        <a:bodyPr/>
        <a:lstStyle/>
        <a:p>
          <a:r>
            <a:rPr lang="en-US" sz="2800" dirty="0" err="1" smtClean="0">
              <a:solidFill>
                <a:schemeClr val="accent5">
                  <a:lumMod val="25000"/>
                </a:schemeClr>
              </a:solidFill>
            </a:rPr>
            <a:t>Tantangan</a:t>
          </a:r>
          <a:r>
            <a:rPr lang="en-US" sz="2800" dirty="0" smtClean="0">
              <a:solidFill>
                <a:schemeClr val="accent5">
                  <a:lumMod val="25000"/>
                </a:schemeClr>
              </a:solidFill>
            </a:rPr>
            <a:t>  </a:t>
          </a:r>
          <a:r>
            <a:rPr lang="en-US" sz="2800" dirty="0" err="1" smtClean="0">
              <a:solidFill>
                <a:schemeClr val="accent5">
                  <a:lumMod val="25000"/>
                </a:schemeClr>
              </a:solidFill>
            </a:rPr>
            <a:t>globalisme</a:t>
          </a:r>
          <a:r>
            <a:rPr lang="en-US" sz="2800" dirty="0" smtClean="0">
              <a:solidFill>
                <a:schemeClr val="accent5">
                  <a:lumMod val="25000"/>
                </a:schemeClr>
              </a:solidFill>
            </a:rPr>
            <a:t> </a:t>
          </a:r>
          <a:r>
            <a:rPr lang="en-US" sz="2800" dirty="0" err="1" smtClean="0">
              <a:solidFill>
                <a:schemeClr val="accent5">
                  <a:lumMod val="25000"/>
                </a:schemeClr>
              </a:solidFill>
            </a:rPr>
            <a:t>yg</a:t>
          </a:r>
          <a:r>
            <a:rPr lang="en-US" sz="2800" dirty="0" smtClean="0">
              <a:solidFill>
                <a:schemeClr val="accent5">
                  <a:lumMod val="25000"/>
                </a:schemeClr>
              </a:solidFill>
            </a:rPr>
            <a:t> </a:t>
          </a:r>
          <a:r>
            <a:rPr lang="id-ID" sz="2800" dirty="0" smtClean="0">
              <a:solidFill>
                <a:schemeClr val="accent5">
                  <a:lumMod val="25000"/>
                </a:schemeClr>
              </a:solidFill>
            </a:rPr>
            <a:t>menimbulkan ketegangan </a:t>
          </a:r>
          <a:r>
            <a:rPr lang="en-US" sz="2800" dirty="0" smtClean="0">
              <a:solidFill>
                <a:schemeClr val="accent5">
                  <a:lumMod val="25000"/>
                </a:schemeClr>
              </a:solidFill>
            </a:rPr>
            <a:t>&amp; </a:t>
          </a:r>
          <a:r>
            <a:rPr lang="id-ID" sz="2800" dirty="0" smtClean="0">
              <a:solidFill>
                <a:schemeClr val="accent5">
                  <a:lumMod val="25000"/>
                </a:schemeClr>
              </a:solidFill>
            </a:rPr>
            <a:t>tarik ulur kekuatan antara kearifan lokal</a:t>
          </a:r>
          <a:endParaRPr lang="en-US" sz="2800" dirty="0">
            <a:solidFill>
              <a:schemeClr val="accent5">
                <a:lumMod val="25000"/>
              </a:schemeClr>
            </a:solidFill>
          </a:endParaRPr>
        </a:p>
      </dgm:t>
    </dgm:pt>
    <dgm:pt modelId="{FBD6AA43-4D9D-44B9-8072-86BDA964F95C}" type="parTrans" cxnId="{17C56627-13E5-440E-AD42-ACD51CC2D303}">
      <dgm:prSet/>
      <dgm:spPr/>
      <dgm:t>
        <a:bodyPr/>
        <a:lstStyle/>
        <a:p>
          <a:endParaRPr lang="en-US" sz="2800">
            <a:solidFill>
              <a:schemeClr val="accent5">
                <a:lumMod val="25000"/>
              </a:schemeClr>
            </a:solidFill>
          </a:endParaRPr>
        </a:p>
      </dgm:t>
    </dgm:pt>
    <dgm:pt modelId="{136ADF33-8765-435F-B3E7-1141375787B4}" type="sibTrans" cxnId="{17C56627-13E5-440E-AD42-ACD51CC2D303}">
      <dgm:prSet/>
      <dgm:spPr/>
      <dgm:t>
        <a:bodyPr/>
        <a:lstStyle/>
        <a:p>
          <a:endParaRPr lang="en-US" sz="2800">
            <a:solidFill>
              <a:schemeClr val="accent5">
                <a:lumMod val="25000"/>
              </a:schemeClr>
            </a:solidFill>
          </a:endParaRPr>
        </a:p>
      </dgm:t>
    </dgm:pt>
    <dgm:pt modelId="{CB5CE8B6-E18F-43A4-971A-5CF29AE42684}">
      <dgm:prSet phldrT="[Text]" custT="1"/>
      <dgm:spPr/>
      <dgm:t>
        <a:bodyPr/>
        <a:lstStyle/>
        <a:p>
          <a:r>
            <a:rPr lang="en-US" sz="2800" dirty="0" err="1" smtClean="0">
              <a:solidFill>
                <a:schemeClr val="accent5">
                  <a:lumMod val="25000"/>
                </a:schemeClr>
              </a:solidFill>
            </a:rPr>
            <a:t>Muncul</a:t>
          </a:r>
          <a:r>
            <a:rPr lang="en-US" sz="2800" dirty="0" smtClean="0">
              <a:solidFill>
                <a:schemeClr val="accent5">
                  <a:lumMod val="25000"/>
                </a:schemeClr>
              </a:solidFill>
            </a:rPr>
            <a:t> </a:t>
          </a:r>
          <a:r>
            <a:rPr lang="en-US" sz="2800" dirty="0" err="1" smtClean="0">
              <a:solidFill>
                <a:schemeClr val="accent5">
                  <a:lumMod val="25000"/>
                </a:schemeClr>
              </a:solidFill>
            </a:rPr>
            <a:t>krisis</a:t>
          </a:r>
          <a:r>
            <a:rPr lang="en-US" sz="2800" dirty="0" smtClean="0">
              <a:solidFill>
                <a:schemeClr val="accent5">
                  <a:lumMod val="25000"/>
                </a:schemeClr>
              </a:solidFill>
            </a:rPr>
            <a:t> </a:t>
          </a:r>
          <a:r>
            <a:rPr lang="en-US" sz="2800" dirty="0" err="1" smtClean="0">
              <a:solidFill>
                <a:schemeClr val="accent5">
                  <a:lumMod val="25000"/>
                </a:schemeClr>
              </a:solidFill>
            </a:rPr>
            <a:t>kepercayaan</a:t>
          </a:r>
          <a:r>
            <a:rPr lang="en-US" sz="2800" dirty="0" smtClean="0">
              <a:solidFill>
                <a:schemeClr val="accent5">
                  <a:lumMod val="25000"/>
                </a:schemeClr>
              </a:solidFill>
            </a:rPr>
            <a:t>,  </a:t>
          </a:r>
          <a:r>
            <a:rPr lang="id-ID" sz="2800" dirty="0" smtClean="0">
              <a:solidFill>
                <a:schemeClr val="accent5">
                  <a:lumMod val="25000"/>
                </a:schemeClr>
              </a:solidFill>
            </a:rPr>
            <a:t>disintegrasi, distorsi nasionalisme, </a:t>
          </a:r>
          <a:r>
            <a:rPr lang="en-US" sz="2800" dirty="0" err="1" smtClean="0">
              <a:solidFill>
                <a:schemeClr val="accent5">
                  <a:lumMod val="25000"/>
                </a:schemeClr>
              </a:solidFill>
            </a:rPr>
            <a:t>kemiskinan</a:t>
          </a:r>
          <a:r>
            <a:rPr lang="en-US" sz="2800" dirty="0" smtClean="0">
              <a:solidFill>
                <a:schemeClr val="accent5">
                  <a:lumMod val="25000"/>
                </a:schemeClr>
              </a:solidFill>
            </a:rPr>
            <a:t> &amp; </a:t>
          </a:r>
          <a:r>
            <a:rPr lang="en-US" sz="2800" dirty="0" err="1" smtClean="0">
              <a:solidFill>
                <a:schemeClr val="accent5">
                  <a:lumMod val="25000"/>
                </a:schemeClr>
              </a:solidFill>
            </a:rPr>
            <a:t>pengangguran</a:t>
          </a:r>
          <a:r>
            <a:rPr lang="en-US" sz="2800" dirty="0" smtClean="0">
              <a:solidFill>
                <a:schemeClr val="accent5">
                  <a:lumMod val="25000"/>
                </a:schemeClr>
              </a:solidFill>
            </a:rPr>
            <a:t>, KKN, </a:t>
          </a:r>
          <a:r>
            <a:rPr lang="en-US" sz="2800" dirty="0" err="1" smtClean="0">
              <a:solidFill>
                <a:schemeClr val="accent5">
                  <a:lumMod val="25000"/>
                </a:schemeClr>
              </a:solidFill>
            </a:rPr>
            <a:t>rusaknya</a:t>
          </a:r>
          <a:r>
            <a:rPr lang="en-US" sz="2800" dirty="0" smtClean="0">
              <a:solidFill>
                <a:schemeClr val="accent5">
                  <a:lumMod val="25000"/>
                </a:schemeClr>
              </a:solidFill>
            </a:rPr>
            <a:t> </a:t>
          </a:r>
          <a:r>
            <a:rPr lang="en-US" sz="2800" dirty="0" err="1" smtClean="0">
              <a:solidFill>
                <a:schemeClr val="accent5">
                  <a:lumMod val="25000"/>
                </a:schemeClr>
              </a:solidFill>
            </a:rPr>
            <a:t>lingkungan</a:t>
          </a:r>
          <a:r>
            <a:rPr lang="en-US" sz="2800" dirty="0" smtClean="0">
              <a:solidFill>
                <a:schemeClr val="accent5">
                  <a:lumMod val="25000"/>
                </a:schemeClr>
              </a:solidFill>
            </a:rPr>
            <a:t> </a:t>
          </a:r>
          <a:r>
            <a:rPr lang="en-US" sz="2800" dirty="0" err="1" smtClean="0">
              <a:solidFill>
                <a:schemeClr val="accent5">
                  <a:lumMod val="25000"/>
                </a:schemeClr>
              </a:solidFill>
            </a:rPr>
            <a:t>hidup</a:t>
          </a:r>
          <a:r>
            <a:rPr lang="en-US" sz="2800" dirty="0" smtClean="0">
              <a:solidFill>
                <a:schemeClr val="accent5">
                  <a:lumMod val="25000"/>
                </a:schemeClr>
              </a:solidFill>
            </a:rPr>
            <a:t> </a:t>
          </a:r>
          <a:r>
            <a:rPr lang="en-US" sz="2800" dirty="0" err="1" smtClean="0">
              <a:solidFill>
                <a:schemeClr val="accent5">
                  <a:lumMod val="25000"/>
                </a:schemeClr>
              </a:solidFill>
            </a:rPr>
            <a:t>dll</a:t>
          </a:r>
          <a:endParaRPr lang="en-US" sz="2800" dirty="0">
            <a:solidFill>
              <a:schemeClr val="accent5">
                <a:lumMod val="25000"/>
              </a:schemeClr>
            </a:solidFill>
          </a:endParaRPr>
        </a:p>
      </dgm:t>
    </dgm:pt>
    <dgm:pt modelId="{CCBB5841-2D0B-4DDC-A05A-C97624F95331}" type="sibTrans" cxnId="{B4D47EC3-D973-4F39-A1AA-B9463D8A800B}">
      <dgm:prSet/>
      <dgm:spPr/>
      <dgm:t>
        <a:bodyPr/>
        <a:lstStyle/>
        <a:p>
          <a:endParaRPr lang="en-US" sz="2800">
            <a:solidFill>
              <a:schemeClr val="accent5">
                <a:lumMod val="25000"/>
              </a:schemeClr>
            </a:solidFill>
          </a:endParaRPr>
        </a:p>
      </dgm:t>
    </dgm:pt>
    <dgm:pt modelId="{749C1827-79D8-4924-91BF-1DF01675533E}" type="parTrans" cxnId="{B4D47EC3-D973-4F39-A1AA-B9463D8A800B}">
      <dgm:prSet/>
      <dgm:spPr/>
      <dgm:t>
        <a:bodyPr/>
        <a:lstStyle/>
        <a:p>
          <a:endParaRPr lang="en-US" sz="2800">
            <a:solidFill>
              <a:schemeClr val="accent5">
                <a:lumMod val="25000"/>
              </a:schemeClr>
            </a:solidFill>
          </a:endParaRPr>
        </a:p>
      </dgm:t>
    </dgm:pt>
    <dgm:pt modelId="{0F389212-7620-4CB5-95BE-7B6B34616667}" type="pres">
      <dgm:prSet presAssocID="{63ED0541-E30F-4827-9CD2-4D80DAC0B019}" presName="linearFlow" presStyleCnt="0">
        <dgm:presLayoutVars>
          <dgm:dir/>
          <dgm:resizeHandles val="exact"/>
        </dgm:presLayoutVars>
      </dgm:prSet>
      <dgm:spPr/>
    </dgm:pt>
    <dgm:pt modelId="{8D92346B-A6CD-4DDB-B45E-5A691F85E79E}" type="pres">
      <dgm:prSet presAssocID="{8BA2BD15-A9AC-447C-B48E-56E0F9F23A36}" presName="composite" presStyleCnt="0"/>
      <dgm:spPr/>
    </dgm:pt>
    <dgm:pt modelId="{FD98EC1A-E0FB-4CD6-A1F2-8323712DF567}" type="pres">
      <dgm:prSet presAssocID="{8BA2BD15-A9AC-447C-B48E-56E0F9F23A36}" presName="imgShp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E76DFC7F-056A-44F7-9955-A33D7390750D}" type="pres">
      <dgm:prSet presAssocID="{8BA2BD15-A9AC-447C-B48E-56E0F9F23A36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89B4E5-3185-4CAA-920F-0EAA9DF6F76A}" type="pres">
      <dgm:prSet presAssocID="{8C7A0A65-5665-425A-8AE9-3DF351E957F6}" presName="spacing" presStyleCnt="0"/>
      <dgm:spPr/>
    </dgm:pt>
    <dgm:pt modelId="{53CC8A8F-65C6-46E8-A5DF-6AB1DCFCB35C}" type="pres">
      <dgm:prSet presAssocID="{000E91FE-233A-4E93-9664-62522B68CC6E}" presName="composite" presStyleCnt="0"/>
      <dgm:spPr/>
    </dgm:pt>
    <dgm:pt modelId="{F7379973-070B-4D40-B79A-BDC7236FC430}" type="pres">
      <dgm:prSet presAssocID="{000E91FE-233A-4E93-9664-62522B68CC6E}" presName="imgShp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FB7D512-5DF0-47B9-95F8-5585C8C75FA6}" type="pres">
      <dgm:prSet presAssocID="{000E91FE-233A-4E93-9664-62522B68CC6E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399792-D9A4-474B-9D6C-09C89D0BC0B5}" type="pres">
      <dgm:prSet presAssocID="{136ADF33-8765-435F-B3E7-1141375787B4}" presName="spacing" presStyleCnt="0"/>
      <dgm:spPr/>
    </dgm:pt>
    <dgm:pt modelId="{9FFF5D80-AB58-47CD-BAB5-C7C238093261}" type="pres">
      <dgm:prSet presAssocID="{CB5CE8B6-E18F-43A4-971A-5CF29AE42684}" presName="composite" presStyleCnt="0"/>
      <dgm:spPr/>
    </dgm:pt>
    <dgm:pt modelId="{F63320EF-BD4D-40B8-994E-B5BB890A0EC2}" type="pres">
      <dgm:prSet presAssocID="{CB5CE8B6-E18F-43A4-971A-5CF29AE42684}" presName="imgShp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B9F59D52-E644-4278-98A8-5D550AF2F07E}" type="pres">
      <dgm:prSet presAssocID="{CB5CE8B6-E18F-43A4-971A-5CF29AE42684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B74F73-6441-4CAA-809A-6E36FA1ECE02}" srcId="{63ED0541-E30F-4827-9CD2-4D80DAC0B019}" destId="{8BA2BD15-A9AC-447C-B48E-56E0F9F23A36}" srcOrd="0" destOrd="0" parTransId="{2A0CE2C3-009D-4526-BEC9-E7A671555A4E}" sibTransId="{8C7A0A65-5665-425A-8AE9-3DF351E957F6}"/>
    <dgm:cxn modelId="{B32D7EE4-96B7-498A-AE0D-79E6CD17F5EA}" type="presOf" srcId="{8BA2BD15-A9AC-447C-B48E-56E0F9F23A36}" destId="{E76DFC7F-056A-44F7-9955-A33D7390750D}" srcOrd="0" destOrd="0" presId="urn:microsoft.com/office/officeart/2005/8/layout/vList3"/>
    <dgm:cxn modelId="{17C56627-13E5-440E-AD42-ACD51CC2D303}" srcId="{63ED0541-E30F-4827-9CD2-4D80DAC0B019}" destId="{000E91FE-233A-4E93-9664-62522B68CC6E}" srcOrd="1" destOrd="0" parTransId="{FBD6AA43-4D9D-44B9-8072-86BDA964F95C}" sibTransId="{136ADF33-8765-435F-B3E7-1141375787B4}"/>
    <dgm:cxn modelId="{0ED69A8F-E145-4924-932B-952DA389CC0A}" type="presOf" srcId="{000E91FE-233A-4E93-9664-62522B68CC6E}" destId="{DFB7D512-5DF0-47B9-95F8-5585C8C75FA6}" srcOrd="0" destOrd="0" presId="urn:microsoft.com/office/officeart/2005/8/layout/vList3"/>
    <dgm:cxn modelId="{AF639D69-C12F-48DC-97A8-222B631B897C}" type="presOf" srcId="{CB5CE8B6-E18F-43A4-971A-5CF29AE42684}" destId="{B9F59D52-E644-4278-98A8-5D550AF2F07E}" srcOrd="0" destOrd="0" presId="urn:microsoft.com/office/officeart/2005/8/layout/vList3"/>
    <dgm:cxn modelId="{3D6C2D97-C01F-4F7E-838A-089BBB2162F0}" type="presOf" srcId="{63ED0541-E30F-4827-9CD2-4D80DAC0B019}" destId="{0F389212-7620-4CB5-95BE-7B6B34616667}" srcOrd="0" destOrd="0" presId="urn:microsoft.com/office/officeart/2005/8/layout/vList3"/>
    <dgm:cxn modelId="{B4D47EC3-D973-4F39-A1AA-B9463D8A800B}" srcId="{63ED0541-E30F-4827-9CD2-4D80DAC0B019}" destId="{CB5CE8B6-E18F-43A4-971A-5CF29AE42684}" srcOrd="2" destOrd="0" parTransId="{749C1827-79D8-4924-91BF-1DF01675533E}" sibTransId="{CCBB5841-2D0B-4DDC-A05A-C97624F95331}"/>
    <dgm:cxn modelId="{44BDE072-E7E8-4F43-9605-28D69B9DC4D4}" type="presParOf" srcId="{0F389212-7620-4CB5-95BE-7B6B34616667}" destId="{8D92346B-A6CD-4DDB-B45E-5A691F85E79E}" srcOrd="0" destOrd="0" presId="urn:microsoft.com/office/officeart/2005/8/layout/vList3"/>
    <dgm:cxn modelId="{EACB7B1E-1D67-42B7-8843-851C5BAB3914}" type="presParOf" srcId="{8D92346B-A6CD-4DDB-B45E-5A691F85E79E}" destId="{FD98EC1A-E0FB-4CD6-A1F2-8323712DF567}" srcOrd="0" destOrd="0" presId="urn:microsoft.com/office/officeart/2005/8/layout/vList3"/>
    <dgm:cxn modelId="{1FCCB853-A59E-441B-9C89-B011B6335961}" type="presParOf" srcId="{8D92346B-A6CD-4DDB-B45E-5A691F85E79E}" destId="{E76DFC7F-056A-44F7-9955-A33D7390750D}" srcOrd="1" destOrd="0" presId="urn:microsoft.com/office/officeart/2005/8/layout/vList3"/>
    <dgm:cxn modelId="{13324813-DA22-495B-8D8C-FFE44FF52ABF}" type="presParOf" srcId="{0F389212-7620-4CB5-95BE-7B6B34616667}" destId="{6689B4E5-3185-4CAA-920F-0EAA9DF6F76A}" srcOrd="1" destOrd="0" presId="urn:microsoft.com/office/officeart/2005/8/layout/vList3"/>
    <dgm:cxn modelId="{4F7F723D-8FA4-4CEB-97C8-F17195DF0446}" type="presParOf" srcId="{0F389212-7620-4CB5-95BE-7B6B34616667}" destId="{53CC8A8F-65C6-46E8-A5DF-6AB1DCFCB35C}" srcOrd="2" destOrd="0" presId="urn:microsoft.com/office/officeart/2005/8/layout/vList3"/>
    <dgm:cxn modelId="{A474AA91-AC67-42B6-8813-4F239CCF4B24}" type="presParOf" srcId="{53CC8A8F-65C6-46E8-A5DF-6AB1DCFCB35C}" destId="{F7379973-070B-4D40-B79A-BDC7236FC430}" srcOrd="0" destOrd="0" presId="urn:microsoft.com/office/officeart/2005/8/layout/vList3"/>
    <dgm:cxn modelId="{2E8238C1-AE91-420D-A6AF-FE447B126FEC}" type="presParOf" srcId="{53CC8A8F-65C6-46E8-A5DF-6AB1DCFCB35C}" destId="{DFB7D512-5DF0-47B9-95F8-5585C8C75FA6}" srcOrd="1" destOrd="0" presId="urn:microsoft.com/office/officeart/2005/8/layout/vList3"/>
    <dgm:cxn modelId="{BF80589E-FE06-46F3-B833-88D621EFCC8C}" type="presParOf" srcId="{0F389212-7620-4CB5-95BE-7B6B34616667}" destId="{DD399792-D9A4-474B-9D6C-09C89D0BC0B5}" srcOrd="3" destOrd="0" presId="urn:microsoft.com/office/officeart/2005/8/layout/vList3"/>
    <dgm:cxn modelId="{E50A40FB-FDDF-4D58-A5DF-B58224B43C28}" type="presParOf" srcId="{0F389212-7620-4CB5-95BE-7B6B34616667}" destId="{9FFF5D80-AB58-47CD-BAB5-C7C238093261}" srcOrd="4" destOrd="0" presId="urn:microsoft.com/office/officeart/2005/8/layout/vList3"/>
    <dgm:cxn modelId="{8BF23361-0315-440E-92C2-39449322DC0D}" type="presParOf" srcId="{9FFF5D80-AB58-47CD-BAB5-C7C238093261}" destId="{F63320EF-BD4D-40B8-994E-B5BB890A0EC2}" srcOrd="0" destOrd="0" presId="urn:microsoft.com/office/officeart/2005/8/layout/vList3"/>
    <dgm:cxn modelId="{865C8B24-3629-44D1-B1A3-8CF90A634DC9}" type="presParOf" srcId="{9FFF5D80-AB58-47CD-BAB5-C7C238093261}" destId="{B9F59D52-E644-4278-98A8-5D550AF2F07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616A5A-97AA-4BB7-8019-4F4E2FF0E3E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B7EFCF-997C-4A00-89DF-1AC15BD65059}">
      <dgm:prSet phldrT="[Text]" custT="1"/>
      <dgm:spPr/>
      <dgm:t>
        <a:bodyPr/>
        <a:lstStyle/>
        <a:p>
          <a:r>
            <a:rPr lang="en-US" sz="3200" dirty="0" err="1" smtClean="0">
              <a:solidFill>
                <a:srgbClr val="FF0000"/>
              </a:solidFill>
            </a:rPr>
            <a:t>Ideologi</a:t>
          </a:r>
          <a:r>
            <a:rPr lang="en-US" sz="3200" dirty="0" smtClean="0">
              <a:solidFill>
                <a:srgbClr val="FF0000"/>
              </a:solidFill>
            </a:rPr>
            <a:t> Negara</a:t>
          </a:r>
          <a:endParaRPr lang="en-US" sz="3200" dirty="0">
            <a:solidFill>
              <a:srgbClr val="FF0000"/>
            </a:solidFill>
          </a:endParaRPr>
        </a:p>
      </dgm:t>
    </dgm:pt>
    <dgm:pt modelId="{7CDDB332-D922-4611-A1E0-F25556185A46}" type="parTrans" cxnId="{A0931215-FD87-4E11-827D-6CC6DFCFDBC4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B76BC484-E0E0-4CEC-83AA-5008BA0B462C}" type="sibTrans" cxnId="{A0931215-FD87-4E11-827D-6CC6DFCFDBC4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0CF06352-A7AF-4301-9FBE-6AF9E42A1FBA}">
      <dgm:prSet phldrT="[Text]" custT="1"/>
      <dgm:spPr/>
      <dgm:t>
        <a:bodyPr/>
        <a:lstStyle/>
        <a:p>
          <a:r>
            <a:rPr lang="en-US" sz="3200" dirty="0" err="1" smtClean="0">
              <a:solidFill>
                <a:srgbClr val="FF0000"/>
              </a:solidFill>
            </a:rPr>
            <a:t>Komitmen</a:t>
          </a:r>
          <a:r>
            <a:rPr lang="en-US" sz="3200" dirty="0" smtClean="0">
              <a:solidFill>
                <a:srgbClr val="FF0000"/>
              </a:solidFill>
            </a:rPr>
            <a:t> </a:t>
          </a:r>
          <a:r>
            <a:rPr lang="en-US" sz="3200" dirty="0" err="1" smtClean="0">
              <a:solidFill>
                <a:srgbClr val="FF0000"/>
              </a:solidFill>
            </a:rPr>
            <a:t>Bangsa</a:t>
          </a:r>
          <a:endParaRPr lang="en-US" sz="3200" dirty="0">
            <a:solidFill>
              <a:srgbClr val="FF0000"/>
            </a:solidFill>
          </a:endParaRPr>
        </a:p>
      </dgm:t>
    </dgm:pt>
    <dgm:pt modelId="{90FAEC31-A442-4B28-BC99-FB204DE29888}" type="parTrans" cxnId="{D9C148C1-8DB4-4E60-BD0E-EB1836CE570A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C12F1745-5D25-4E1B-9E5C-0B257C987D61}" type="sibTrans" cxnId="{D9C148C1-8DB4-4E60-BD0E-EB1836CE570A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D58C20F7-2D6F-4382-8F7F-EC3D89CBA77D}">
      <dgm:prSet phldrT="[Text]" custT="1"/>
      <dgm:spPr/>
      <dgm:t>
        <a:bodyPr/>
        <a:lstStyle/>
        <a:p>
          <a:r>
            <a:rPr lang="en-US" sz="3200" dirty="0" err="1" smtClean="0">
              <a:solidFill>
                <a:srgbClr val="FF0000"/>
              </a:solidFill>
            </a:rPr>
            <a:t>Identitas</a:t>
          </a:r>
          <a:r>
            <a:rPr lang="en-US" sz="3200" dirty="0" smtClean="0">
              <a:solidFill>
                <a:srgbClr val="FF0000"/>
              </a:solidFill>
            </a:rPr>
            <a:t> </a:t>
          </a:r>
          <a:r>
            <a:rPr lang="en-US" sz="3200" dirty="0" err="1" smtClean="0">
              <a:solidFill>
                <a:srgbClr val="FF0000"/>
              </a:solidFill>
            </a:rPr>
            <a:t>Bangsa</a:t>
          </a:r>
          <a:endParaRPr lang="en-US" sz="3200" dirty="0">
            <a:solidFill>
              <a:srgbClr val="FF0000"/>
            </a:solidFill>
          </a:endParaRPr>
        </a:p>
      </dgm:t>
    </dgm:pt>
    <dgm:pt modelId="{7D60529C-4C36-4C08-B3C0-82AC750567F0}" type="parTrans" cxnId="{25247890-C057-4770-9F38-061628D23784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4CF838C6-4EA7-4DC4-8492-020E62CA343F}" type="sibTrans" cxnId="{25247890-C057-4770-9F38-061628D23784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F368EC2E-2081-4594-B1A0-ECA6B4BFEDFC}">
      <dgm:prSet phldrT="[Text]" custT="1"/>
      <dgm:spPr/>
      <dgm:t>
        <a:bodyPr/>
        <a:lstStyle/>
        <a:p>
          <a:r>
            <a:rPr lang="en-US" sz="3200" dirty="0" err="1" smtClean="0">
              <a:solidFill>
                <a:srgbClr val="FF0000"/>
              </a:solidFill>
            </a:rPr>
            <a:t>Dasar</a:t>
          </a:r>
          <a:r>
            <a:rPr lang="en-US" sz="3200" dirty="0" smtClean="0">
              <a:solidFill>
                <a:srgbClr val="FF0000"/>
              </a:solidFill>
            </a:rPr>
            <a:t> Pembangunan</a:t>
          </a:r>
          <a:endParaRPr lang="en-US" sz="3200" dirty="0">
            <a:solidFill>
              <a:srgbClr val="FF0000"/>
            </a:solidFill>
          </a:endParaRPr>
        </a:p>
      </dgm:t>
    </dgm:pt>
    <dgm:pt modelId="{AF20CAF1-DCDD-41A7-B090-88C5EF5DB78B}" type="parTrans" cxnId="{E409F2F9-0DBB-461B-A4E6-7DC5AE90240D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C033ED0A-DF34-4B6F-937E-1790E83A3E11}" type="sibTrans" cxnId="{E409F2F9-0DBB-461B-A4E6-7DC5AE90240D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002CF71E-4FED-4DFD-B913-0435DBD0266B}">
      <dgm:prSet phldrT="[Text]" custT="1"/>
      <dgm:spPr/>
      <dgm:t>
        <a:bodyPr/>
        <a:lstStyle/>
        <a:p>
          <a:r>
            <a:rPr lang="en-US" sz="2800" dirty="0" err="1" smtClean="0">
              <a:solidFill>
                <a:srgbClr val="FF0000"/>
              </a:solidFill>
            </a:rPr>
            <a:t>Seperangkat</a:t>
          </a:r>
          <a:r>
            <a:rPr lang="en-US" sz="2800" dirty="0" smtClean="0">
              <a:solidFill>
                <a:srgbClr val="FF0000"/>
              </a:solidFill>
            </a:rPr>
            <a:t> </a:t>
          </a:r>
          <a:r>
            <a:rPr lang="en-US" sz="2800" dirty="0" err="1" smtClean="0">
              <a:solidFill>
                <a:srgbClr val="FF0000"/>
              </a:solidFill>
            </a:rPr>
            <a:t>Nilai</a:t>
          </a:r>
          <a:r>
            <a:rPr lang="en-US" sz="2800" dirty="0" smtClean="0">
              <a:solidFill>
                <a:srgbClr val="FF0000"/>
              </a:solidFill>
            </a:rPr>
            <a:t> </a:t>
          </a:r>
          <a:r>
            <a:rPr lang="en-US" sz="2800" dirty="0" err="1" smtClean="0">
              <a:solidFill>
                <a:srgbClr val="FF0000"/>
              </a:solidFill>
            </a:rPr>
            <a:t>Dasar</a:t>
          </a:r>
          <a:r>
            <a:rPr lang="en-US" sz="2800" dirty="0" smtClean="0">
              <a:solidFill>
                <a:srgbClr val="FF0000"/>
              </a:solidFill>
            </a:rPr>
            <a:t> Ideal</a:t>
          </a:r>
          <a:endParaRPr lang="en-US" sz="2800" dirty="0">
            <a:solidFill>
              <a:srgbClr val="FF0000"/>
            </a:solidFill>
          </a:endParaRPr>
        </a:p>
      </dgm:t>
    </dgm:pt>
    <dgm:pt modelId="{9C3AB9CF-3336-45A6-9B2A-6DF407A52528}" type="parTrans" cxnId="{1F935914-F9BB-4280-9C6D-7E4E7604AF91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F0D1EF79-41B8-4011-B39B-56D54D91A753}" type="sibTrans" cxnId="{1F935914-F9BB-4280-9C6D-7E4E7604AF91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3077603E-041A-4247-AFD5-543155F27E94}" type="pres">
      <dgm:prSet presAssocID="{D2616A5A-97AA-4BB7-8019-4F4E2FF0E3E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5DFC7D-D7A7-493E-82C4-70D9536A7811}" type="pres">
      <dgm:prSet presAssocID="{3BB7EFCF-997C-4A00-89DF-1AC15BD65059}" presName="parentLin" presStyleCnt="0"/>
      <dgm:spPr/>
    </dgm:pt>
    <dgm:pt modelId="{FDDCBBE7-A16C-4516-94D4-84AE8EDD2343}" type="pres">
      <dgm:prSet presAssocID="{3BB7EFCF-997C-4A00-89DF-1AC15BD65059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FC7D911B-E2B7-46E6-9CA2-387CCB433751}" type="pres">
      <dgm:prSet presAssocID="{3BB7EFCF-997C-4A00-89DF-1AC15BD6505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6A9642-F486-46DA-8D2F-5ADDBF837DA4}" type="pres">
      <dgm:prSet presAssocID="{3BB7EFCF-997C-4A00-89DF-1AC15BD65059}" presName="negativeSpace" presStyleCnt="0"/>
      <dgm:spPr/>
    </dgm:pt>
    <dgm:pt modelId="{B9B25D4E-5B8A-4410-8EF3-D8E9D0D0E73F}" type="pres">
      <dgm:prSet presAssocID="{3BB7EFCF-997C-4A00-89DF-1AC15BD65059}" presName="childText" presStyleLbl="conFgAcc1" presStyleIdx="0" presStyleCnt="5">
        <dgm:presLayoutVars>
          <dgm:bulletEnabled val="1"/>
        </dgm:presLayoutVars>
      </dgm:prSet>
      <dgm:spPr/>
    </dgm:pt>
    <dgm:pt modelId="{D83D334B-7CD9-41EA-8B55-CFCEFF459CF4}" type="pres">
      <dgm:prSet presAssocID="{B76BC484-E0E0-4CEC-83AA-5008BA0B462C}" presName="spaceBetweenRectangles" presStyleCnt="0"/>
      <dgm:spPr/>
    </dgm:pt>
    <dgm:pt modelId="{217FE4E7-3CB4-4676-8574-8969BC0094BD}" type="pres">
      <dgm:prSet presAssocID="{002CF71E-4FED-4DFD-B913-0435DBD0266B}" presName="parentLin" presStyleCnt="0"/>
      <dgm:spPr/>
    </dgm:pt>
    <dgm:pt modelId="{22B59C28-4130-40C6-BC39-9CFA2F3D1200}" type="pres">
      <dgm:prSet presAssocID="{002CF71E-4FED-4DFD-B913-0435DBD0266B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99F8D0B8-4352-4900-9E81-FA792B1AB97D}" type="pres">
      <dgm:prSet presAssocID="{002CF71E-4FED-4DFD-B913-0435DBD0266B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353D13-F6BC-4BF8-895C-0CC7E5989E27}" type="pres">
      <dgm:prSet presAssocID="{002CF71E-4FED-4DFD-B913-0435DBD0266B}" presName="negativeSpace" presStyleCnt="0"/>
      <dgm:spPr/>
    </dgm:pt>
    <dgm:pt modelId="{6815AA0D-5346-4C44-9352-3F20C91DBCF8}" type="pres">
      <dgm:prSet presAssocID="{002CF71E-4FED-4DFD-B913-0435DBD0266B}" presName="childText" presStyleLbl="conFgAcc1" presStyleIdx="1" presStyleCnt="5">
        <dgm:presLayoutVars>
          <dgm:bulletEnabled val="1"/>
        </dgm:presLayoutVars>
      </dgm:prSet>
      <dgm:spPr/>
    </dgm:pt>
    <dgm:pt modelId="{4BCE3A74-F1C8-42E3-8262-B680E6C74D28}" type="pres">
      <dgm:prSet presAssocID="{F0D1EF79-41B8-4011-B39B-56D54D91A753}" presName="spaceBetweenRectangles" presStyleCnt="0"/>
      <dgm:spPr/>
    </dgm:pt>
    <dgm:pt modelId="{4EDEF8F8-1A29-43E7-86C9-B4D2217E1A70}" type="pres">
      <dgm:prSet presAssocID="{0CF06352-A7AF-4301-9FBE-6AF9E42A1FBA}" presName="parentLin" presStyleCnt="0"/>
      <dgm:spPr/>
    </dgm:pt>
    <dgm:pt modelId="{0C41B0B8-43ED-49A9-B61E-F263E4D6A98B}" type="pres">
      <dgm:prSet presAssocID="{0CF06352-A7AF-4301-9FBE-6AF9E42A1FBA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79FA0B8B-C184-4BAA-B567-BDF255EF6296}" type="pres">
      <dgm:prSet presAssocID="{0CF06352-A7AF-4301-9FBE-6AF9E42A1FBA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17D42F-EB54-4925-AA35-7CC58CE4B649}" type="pres">
      <dgm:prSet presAssocID="{0CF06352-A7AF-4301-9FBE-6AF9E42A1FBA}" presName="negativeSpace" presStyleCnt="0"/>
      <dgm:spPr/>
    </dgm:pt>
    <dgm:pt modelId="{94991D9F-DCFC-48A6-9904-E3B2ADBE9B25}" type="pres">
      <dgm:prSet presAssocID="{0CF06352-A7AF-4301-9FBE-6AF9E42A1FBA}" presName="childText" presStyleLbl="conFgAcc1" presStyleIdx="2" presStyleCnt="5">
        <dgm:presLayoutVars>
          <dgm:bulletEnabled val="1"/>
        </dgm:presLayoutVars>
      </dgm:prSet>
      <dgm:spPr/>
    </dgm:pt>
    <dgm:pt modelId="{11B2B60D-775A-4A9E-B344-FCEB360B37E8}" type="pres">
      <dgm:prSet presAssocID="{C12F1745-5D25-4E1B-9E5C-0B257C987D61}" presName="spaceBetweenRectangles" presStyleCnt="0"/>
      <dgm:spPr/>
    </dgm:pt>
    <dgm:pt modelId="{F4083025-3C46-4506-8545-D227CAB4BEE4}" type="pres">
      <dgm:prSet presAssocID="{D58C20F7-2D6F-4382-8F7F-EC3D89CBA77D}" presName="parentLin" presStyleCnt="0"/>
      <dgm:spPr/>
    </dgm:pt>
    <dgm:pt modelId="{00D365D9-9BDF-4EAB-856E-F44D71BF4159}" type="pres">
      <dgm:prSet presAssocID="{D58C20F7-2D6F-4382-8F7F-EC3D89CBA77D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0B581265-6560-4043-89FF-7CFE452A5926}" type="pres">
      <dgm:prSet presAssocID="{D58C20F7-2D6F-4382-8F7F-EC3D89CBA77D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B56766-CB97-4636-9688-81A1C4F03FA8}" type="pres">
      <dgm:prSet presAssocID="{D58C20F7-2D6F-4382-8F7F-EC3D89CBA77D}" presName="negativeSpace" presStyleCnt="0"/>
      <dgm:spPr/>
    </dgm:pt>
    <dgm:pt modelId="{A5D5A5B1-5A7F-4BA7-AA8D-3F9590C4B863}" type="pres">
      <dgm:prSet presAssocID="{D58C20F7-2D6F-4382-8F7F-EC3D89CBA77D}" presName="childText" presStyleLbl="conFgAcc1" presStyleIdx="3" presStyleCnt="5">
        <dgm:presLayoutVars>
          <dgm:bulletEnabled val="1"/>
        </dgm:presLayoutVars>
      </dgm:prSet>
      <dgm:spPr/>
    </dgm:pt>
    <dgm:pt modelId="{8DE05184-2695-4974-B411-9579CDCF94D1}" type="pres">
      <dgm:prSet presAssocID="{4CF838C6-4EA7-4DC4-8492-020E62CA343F}" presName="spaceBetweenRectangles" presStyleCnt="0"/>
      <dgm:spPr/>
    </dgm:pt>
    <dgm:pt modelId="{B7F73654-054D-4060-9926-B88797E0D2B2}" type="pres">
      <dgm:prSet presAssocID="{F368EC2E-2081-4594-B1A0-ECA6B4BFEDFC}" presName="parentLin" presStyleCnt="0"/>
      <dgm:spPr/>
    </dgm:pt>
    <dgm:pt modelId="{802B79E1-68B0-4EC7-B622-19877C8FA040}" type="pres">
      <dgm:prSet presAssocID="{F368EC2E-2081-4594-B1A0-ECA6B4BFEDFC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91E0328F-E766-41D2-AABA-B4E68A8BFDA2}" type="pres">
      <dgm:prSet presAssocID="{F368EC2E-2081-4594-B1A0-ECA6B4BFEDF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9A395E-4B67-4BF6-B99F-1552BE2676F6}" type="pres">
      <dgm:prSet presAssocID="{F368EC2E-2081-4594-B1A0-ECA6B4BFEDFC}" presName="negativeSpace" presStyleCnt="0"/>
      <dgm:spPr/>
    </dgm:pt>
    <dgm:pt modelId="{32E9A8BD-9E9E-4564-B4EF-BA7252E34637}" type="pres">
      <dgm:prSet presAssocID="{F368EC2E-2081-4594-B1A0-ECA6B4BFEDFC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A0931215-FD87-4E11-827D-6CC6DFCFDBC4}" srcId="{D2616A5A-97AA-4BB7-8019-4F4E2FF0E3EA}" destId="{3BB7EFCF-997C-4A00-89DF-1AC15BD65059}" srcOrd="0" destOrd="0" parTransId="{7CDDB332-D922-4611-A1E0-F25556185A46}" sibTransId="{B76BC484-E0E0-4CEC-83AA-5008BA0B462C}"/>
    <dgm:cxn modelId="{5B5468EE-E32C-4AD4-8FF7-3CCA68597A0B}" type="presOf" srcId="{D58C20F7-2D6F-4382-8F7F-EC3D89CBA77D}" destId="{0B581265-6560-4043-89FF-7CFE452A5926}" srcOrd="1" destOrd="0" presId="urn:microsoft.com/office/officeart/2005/8/layout/list1"/>
    <dgm:cxn modelId="{C9E4F6AD-43A2-4419-B942-A3D6414DCBE3}" type="presOf" srcId="{002CF71E-4FED-4DFD-B913-0435DBD0266B}" destId="{99F8D0B8-4352-4900-9E81-FA792B1AB97D}" srcOrd="1" destOrd="0" presId="urn:microsoft.com/office/officeart/2005/8/layout/list1"/>
    <dgm:cxn modelId="{17859078-4CBB-492A-8E96-F94015D16B96}" type="presOf" srcId="{3BB7EFCF-997C-4A00-89DF-1AC15BD65059}" destId="{FDDCBBE7-A16C-4516-94D4-84AE8EDD2343}" srcOrd="0" destOrd="0" presId="urn:microsoft.com/office/officeart/2005/8/layout/list1"/>
    <dgm:cxn modelId="{25247890-C057-4770-9F38-061628D23784}" srcId="{D2616A5A-97AA-4BB7-8019-4F4E2FF0E3EA}" destId="{D58C20F7-2D6F-4382-8F7F-EC3D89CBA77D}" srcOrd="3" destOrd="0" parTransId="{7D60529C-4C36-4C08-B3C0-82AC750567F0}" sibTransId="{4CF838C6-4EA7-4DC4-8492-020E62CA343F}"/>
    <dgm:cxn modelId="{4B678DAF-9DC7-49B9-AD40-0991330D1EDC}" type="presOf" srcId="{3BB7EFCF-997C-4A00-89DF-1AC15BD65059}" destId="{FC7D911B-E2B7-46E6-9CA2-387CCB433751}" srcOrd="1" destOrd="0" presId="urn:microsoft.com/office/officeart/2005/8/layout/list1"/>
    <dgm:cxn modelId="{3976E43D-FC46-4EC5-A0B3-27BA6A82CE7B}" type="presOf" srcId="{0CF06352-A7AF-4301-9FBE-6AF9E42A1FBA}" destId="{79FA0B8B-C184-4BAA-B567-BDF255EF6296}" srcOrd="1" destOrd="0" presId="urn:microsoft.com/office/officeart/2005/8/layout/list1"/>
    <dgm:cxn modelId="{00D4A2AE-DAA3-49EB-B556-DB366118CE9F}" type="presOf" srcId="{D58C20F7-2D6F-4382-8F7F-EC3D89CBA77D}" destId="{00D365D9-9BDF-4EAB-856E-F44D71BF4159}" srcOrd="0" destOrd="0" presId="urn:microsoft.com/office/officeart/2005/8/layout/list1"/>
    <dgm:cxn modelId="{1195FD52-1F26-425E-B510-0A2252806E5A}" type="presOf" srcId="{F368EC2E-2081-4594-B1A0-ECA6B4BFEDFC}" destId="{802B79E1-68B0-4EC7-B622-19877C8FA040}" srcOrd="0" destOrd="0" presId="urn:microsoft.com/office/officeart/2005/8/layout/list1"/>
    <dgm:cxn modelId="{7AE167D7-CECE-4A0D-92C1-A12FB36C2D41}" type="presOf" srcId="{002CF71E-4FED-4DFD-B913-0435DBD0266B}" destId="{22B59C28-4130-40C6-BC39-9CFA2F3D1200}" srcOrd="0" destOrd="0" presId="urn:microsoft.com/office/officeart/2005/8/layout/list1"/>
    <dgm:cxn modelId="{42AFD3B6-2BCC-41A5-84D9-44E19E1D455A}" type="presOf" srcId="{F368EC2E-2081-4594-B1A0-ECA6B4BFEDFC}" destId="{91E0328F-E766-41D2-AABA-B4E68A8BFDA2}" srcOrd="1" destOrd="0" presId="urn:microsoft.com/office/officeart/2005/8/layout/list1"/>
    <dgm:cxn modelId="{E409F2F9-0DBB-461B-A4E6-7DC5AE90240D}" srcId="{D2616A5A-97AA-4BB7-8019-4F4E2FF0E3EA}" destId="{F368EC2E-2081-4594-B1A0-ECA6B4BFEDFC}" srcOrd="4" destOrd="0" parTransId="{AF20CAF1-DCDD-41A7-B090-88C5EF5DB78B}" sibTransId="{C033ED0A-DF34-4B6F-937E-1790E83A3E11}"/>
    <dgm:cxn modelId="{1F935914-F9BB-4280-9C6D-7E4E7604AF91}" srcId="{D2616A5A-97AA-4BB7-8019-4F4E2FF0E3EA}" destId="{002CF71E-4FED-4DFD-B913-0435DBD0266B}" srcOrd="1" destOrd="0" parTransId="{9C3AB9CF-3336-45A6-9B2A-6DF407A52528}" sibTransId="{F0D1EF79-41B8-4011-B39B-56D54D91A753}"/>
    <dgm:cxn modelId="{D9C148C1-8DB4-4E60-BD0E-EB1836CE570A}" srcId="{D2616A5A-97AA-4BB7-8019-4F4E2FF0E3EA}" destId="{0CF06352-A7AF-4301-9FBE-6AF9E42A1FBA}" srcOrd="2" destOrd="0" parTransId="{90FAEC31-A442-4B28-BC99-FB204DE29888}" sibTransId="{C12F1745-5D25-4E1B-9E5C-0B257C987D61}"/>
    <dgm:cxn modelId="{5FB1C901-C134-435B-882D-B4141B791C7A}" type="presOf" srcId="{D2616A5A-97AA-4BB7-8019-4F4E2FF0E3EA}" destId="{3077603E-041A-4247-AFD5-543155F27E94}" srcOrd="0" destOrd="0" presId="urn:microsoft.com/office/officeart/2005/8/layout/list1"/>
    <dgm:cxn modelId="{4B5761E0-162B-4FEB-88ED-14706D6D3052}" type="presOf" srcId="{0CF06352-A7AF-4301-9FBE-6AF9E42A1FBA}" destId="{0C41B0B8-43ED-49A9-B61E-F263E4D6A98B}" srcOrd="0" destOrd="0" presId="urn:microsoft.com/office/officeart/2005/8/layout/list1"/>
    <dgm:cxn modelId="{1951585C-EC65-463D-956D-9F615D334ABB}" type="presParOf" srcId="{3077603E-041A-4247-AFD5-543155F27E94}" destId="{E05DFC7D-D7A7-493E-82C4-70D9536A7811}" srcOrd="0" destOrd="0" presId="urn:microsoft.com/office/officeart/2005/8/layout/list1"/>
    <dgm:cxn modelId="{B793B919-DD0A-465C-BF2C-2321E99C2AE6}" type="presParOf" srcId="{E05DFC7D-D7A7-493E-82C4-70D9536A7811}" destId="{FDDCBBE7-A16C-4516-94D4-84AE8EDD2343}" srcOrd="0" destOrd="0" presId="urn:microsoft.com/office/officeart/2005/8/layout/list1"/>
    <dgm:cxn modelId="{FDF3A298-7735-4EA7-96E0-6576A1DE5EC8}" type="presParOf" srcId="{E05DFC7D-D7A7-493E-82C4-70D9536A7811}" destId="{FC7D911B-E2B7-46E6-9CA2-387CCB433751}" srcOrd="1" destOrd="0" presId="urn:microsoft.com/office/officeart/2005/8/layout/list1"/>
    <dgm:cxn modelId="{0AFCBF47-9521-446E-81D2-38282D72F74D}" type="presParOf" srcId="{3077603E-041A-4247-AFD5-543155F27E94}" destId="{E46A9642-F486-46DA-8D2F-5ADDBF837DA4}" srcOrd="1" destOrd="0" presId="urn:microsoft.com/office/officeart/2005/8/layout/list1"/>
    <dgm:cxn modelId="{5EAFBCFF-6FB4-4B23-AFC8-2C7D0988AC0F}" type="presParOf" srcId="{3077603E-041A-4247-AFD5-543155F27E94}" destId="{B9B25D4E-5B8A-4410-8EF3-D8E9D0D0E73F}" srcOrd="2" destOrd="0" presId="urn:microsoft.com/office/officeart/2005/8/layout/list1"/>
    <dgm:cxn modelId="{82AA170B-F6B6-4675-ABD7-095DC41CB357}" type="presParOf" srcId="{3077603E-041A-4247-AFD5-543155F27E94}" destId="{D83D334B-7CD9-41EA-8B55-CFCEFF459CF4}" srcOrd="3" destOrd="0" presId="urn:microsoft.com/office/officeart/2005/8/layout/list1"/>
    <dgm:cxn modelId="{2055DF93-49AB-4654-91E1-33A94A81C383}" type="presParOf" srcId="{3077603E-041A-4247-AFD5-543155F27E94}" destId="{217FE4E7-3CB4-4676-8574-8969BC0094BD}" srcOrd="4" destOrd="0" presId="urn:microsoft.com/office/officeart/2005/8/layout/list1"/>
    <dgm:cxn modelId="{793E99E6-5700-49A8-9C3F-78BFB51B1D7E}" type="presParOf" srcId="{217FE4E7-3CB4-4676-8574-8969BC0094BD}" destId="{22B59C28-4130-40C6-BC39-9CFA2F3D1200}" srcOrd="0" destOrd="0" presId="urn:microsoft.com/office/officeart/2005/8/layout/list1"/>
    <dgm:cxn modelId="{F67AD2B0-E5D5-446C-8A2F-819A5ADB5661}" type="presParOf" srcId="{217FE4E7-3CB4-4676-8574-8969BC0094BD}" destId="{99F8D0B8-4352-4900-9E81-FA792B1AB97D}" srcOrd="1" destOrd="0" presId="urn:microsoft.com/office/officeart/2005/8/layout/list1"/>
    <dgm:cxn modelId="{5F8D0651-CAD0-4C30-90A7-4D9615AA0378}" type="presParOf" srcId="{3077603E-041A-4247-AFD5-543155F27E94}" destId="{2E353D13-F6BC-4BF8-895C-0CC7E5989E27}" srcOrd="5" destOrd="0" presId="urn:microsoft.com/office/officeart/2005/8/layout/list1"/>
    <dgm:cxn modelId="{96892FE0-9B59-4360-A54A-662C65B0FE75}" type="presParOf" srcId="{3077603E-041A-4247-AFD5-543155F27E94}" destId="{6815AA0D-5346-4C44-9352-3F20C91DBCF8}" srcOrd="6" destOrd="0" presId="urn:microsoft.com/office/officeart/2005/8/layout/list1"/>
    <dgm:cxn modelId="{EDC1606D-B3EE-499E-A8EE-4774F830E0F5}" type="presParOf" srcId="{3077603E-041A-4247-AFD5-543155F27E94}" destId="{4BCE3A74-F1C8-42E3-8262-B680E6C74D28}" srcOrd="7" destOrd="0" presId="urn:microsoft.com/office/officeart/2005/8/layout/list1"/>
    <dgm:cxn modelId="{714F4ED2-B9AD-4461-A57C-4A76F42FE7BA}" type="presParOf" srcId="{3077603E-041A-4247-AFD5-543155F27E94}" destId="{4EDEF8F8-1A29-43E7-86C9-B4D2217E1A70}" srcOrd="8" destOrd="0" presId="urn:microsoft.com/office/officeart/2005/8/layout/list1"/>
    <dgm:cxn modelId="{6A93D4CC-2C0C-4F39-A556-53CDDDADA02B}" type="presParOf" srcId="{4EDEF8F8-1A29-43E7-86C9-B4D2217E1A70}" destId="{0C41B0B8-43ED-49A9-B61E-F263E4D6A98B}" srcOrd="0" destOrd="0" presId="urn:microsoft.com/office/officeart/2005/8/layout/list1"/>
    <dgm:cxn modelId="{56F1B15F-20CF-4B14-9A9E-479BFF319E9B}" type="presParOf" srcId="{4EDEF8F8-1A29-43E7-86C9-B4D2217E1A70}" destId="{79FA0B8B-C184-4BAA-B567-BDF255EF6296}" srcOrd="1" destOrd="0" presId="urn:microsoft.com/office/officeart/2005/8/layout/list1"/>
    <dgm:cxn modelId="{246ACB8E-1145-48F0-85B3-9EDD20BB0343}" type="presParOf" srcId="{3077603E-041A-4247-AFD5-543155F27E94}" destId="{6617D42F-EB54-4925-AA35-7CC58CE4B649}" srcOrd="9" destOrd="0" presId="urn:microsoft.com/office/officeart/2005/8/layout/list1"/>
    <dgm:cxn modelId="{4E5D5F11-5847-44E6-B212-3C39081D263F}" type="presParOf" srcId="{3077603E-041A-4247-AFD5-543155F27E94}" destId="{94991D9F-DCFC-48A6-9904-E3B2ADBE9B25}" srcOrd="10" destOrd="0" presId="urn:microsoft.com/office/officeart/2005/8/layout/list1"/>
    <dgm:cxn modelId="{2A8DC811-EFB2-4B74-83FD-0865BAE30F62}" type="presParOf" srcId="{3077603E-041A-4247-AFD5-543155F27E94}" destId="{11B2B60D-775A-4A9E-B344-FCEB360B37E8}" srcOrd="11" destOrd="0" presId="urn:microsoft.com/office/officeart/2005/8/layout/list1"/>
    <dgm:cxn modelId="{C1A89B62-70CB-404A-ACA1-4AA9E7489085}" type="presParOf" srcId="{3077603E-041A-4247-AFD5-543155F27E94}" destId="{F4083025-3C46-4506-8545-D227CAB4BEE4}" srcOrd="12" destOrd="0" presId="urn:microsoft.com/office/officeart/2005/8/layout/list1"/>
    <dgm:cxn modelId="{CD88AC6C-79E6-4A55-8B31-A8ABD93AC18A}" type="presParOf" srcId="{F4083025-3C46-4506-8545-D227CAB4BEE4}" destId="{00D365D9-9BDF-4EAB-856E-F44D71BF4159}" srcOrd="0" destOrd="0" presId="urn:microsoft.com/office/officeart/2005/8/layout/list1"/>
    <dgm:cxn modelId="{32C13693-D2CC-4BE8-94EF-18E23751323F}" type="presParOf" srcId="{F4083025-3C46-4506-8545-D227CAB4BEE4}" destId="{0B581265-6560-4043-89FF-7CFE452A5926}" srcOrd="1" destOrd="0" presId="urn:microsoft.com/office/officeart/2005/8/layout/list1"/>
    <dgm:cxn modelId="{9232E462-424C-4F92-BE07-C36B5F37C5D3}" type="presParOf" srcId="{3077603E-041A-4247-AFD5-543155F27E94}" destId="{E4B56766-CB97-4636-9688-81A1C4F03FA8}" srcOrd="13" destOrd="0" presId="urn:microsoft.com/office/officeart/2005/8/layout/list1"/>
    <dgm:cxn modelId="{C7A2DC34-12ED-4BCE-B799-C1683EE66811}" type="presParOf" srcId="{3077603E-041A-4247-AFD5-543155F27E94}" destId="{A5D5A5B1-5A7F-4BA7-AA8D-3F9590C4B863}" srcOrd="14" destOrd="0" presId="urn:microsoft.com/office/officeart/2005/8/layout/list1"/>
    <dgm:cxn modelId="{F210A548-4B9A-4CF9-AAC1-F9E400FF9F1B}" type="presParOf" srcId="{3077603E-041A-4247-AFD5-543155F27E94}" destId="{8DE05184-2695-4974-B411-9579CDCF94D1}" srcOrd="15" destOrd="0" presId="urn:microsoft.com/office/officeart/2005/8/layout/list1"/>
    <dgm:cxn modelId="{E24D634F-6375-4C5D-B631-CD7CC7A94A5D}" type="presParOf" srcId="{3077603E-041A-4247-AFD5-543155F27E94}" destId="{B7F73654-054D-4060-9926-B88797E0D2B2}" srcOrd="16" destOrd="0" presId="urn:microsoft.com/office/officeart/2005/8/layout/list1"/>
    <dgm:cxn modelId="{73C5DBF8-1A02-43C9-B3D9-3C1F3B722183}" type="presParOf" srcId="{B7F73654-054D-4060-9926-B88797E0D2B2}" destId="{802B79E1-68B0-4EC7-B622-19877C8FA040}" srcOrd="0" destOrd="0" presId="urn:microsoft.com/office/officeart/2005/8/layout/list1"/>
    <dgm:cxn modelId="{CFB7600D-8809-4077-85AB-A6BBCE4F9292}" type="presParOf" srcId="{B7F73654-054D-4060-9926-B88797E0D2B2}" destId="{91E0328F-E766-41D2-AABA-B4E68A8BFDA2}" srcOrd="1" destOrd="0" presId="urn:microsoft.com/office/officeart/2005/8/layout/list1"/>
    <dgm:cxn modelId="{B7BBCAA8-780C-4712-9DF1-3210B5277DDB}" type="presParOf" srcId="{3077603E-041A-4247-AFD5-543155F27E94}" destId="{7C9A395E-4B67-4BF6-B99F-1552BE2676F6}" srcOrd="17" destOrd="0" presId="urn:microsoft.com/office/officeart/2005/8/layout/list1"/>
    <dgm:cxn modelId="{43672684-44B3-44D1-8280-1357583DCAE9}" type="presParOf" srcId="{3077603E-041A-4247-AFD5-543155F27E94}" destId="{32E9A8BD-9E9E-4564-B4EF-BA7252E34637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3F2ACF-B869-4817-A157-372CDFF626CD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C59483-6272-41E7-B1ED-0C224D281B0E}">
      <dgm:prSet phldrT="[Text]" custT="1"/>
      <dgm:spPr/>
      <dgm:t>
        <a:bodyPr/>
        <a:lstStyle/>
        <a:p>
          <a:r>
            <a:rPr lang="en-US" sz="2800" b="1" dirty="0" smtClean="0">
              <a:solidFill>
                <a:schemeClr val="bg1"/>
              </a:solidFill>
            </a:rPr>
            <a:t>1</a:t>
          </a:r>
          <a:endParaRPr lang="en-US" sz="2800" b="1" dirty="0">
            <a:solidFill>
              <a:schemeClr val="bg1"/>
            </a:solidFill>
          </a:endParaRPr>
        </a:p>
      </dgm:t>
    </dgm:pt>
    <dgm:pt modelId="{381C3962-820F-4F10-89BC-9D29DD6665C8}" type="parTrans" cxnId="{1C5BD0CE-B184-40A1-8D24-901F831A01E4}">
      <dgm:prSet/>
      <dgm:spPr/>
      <dgm:t>
        <a:bodyPr/>
        <a:lstStyle/>
        <a:p>
          <a:endParaRPr lang="en-US" sz="2800" b="1">
            <a:solidFill>
              <a:srgbClr val="C00000"/>
            </a:solidFill>
          </a:endParaRPr>
        </a:p>
      </dgm:t>
    </dgm:pt>
    <dgm:pt modelId="{C47C6790-19B6-4797-BF6D-CF35F76CAB3E}" type="sibTrans" cxnId="{1C5BD0CE-B184-40A1-8D24-901F831A01E4}">
      <dgm:prSet/>
      <dgm:spPr/>
      <dgm:t>
        <a:bodyPr/>
        <a:lstStyle/>
        <a:p>
          <a:endParaRPr lang="en-US" sz="2800" b="1">
            <a:solidFill>
              <a:srgbClr val="C00000"/>
            </a:solidFill>
          </a:endParaRPr>
        </a:p>
      </dgm:t>
    </dgm:pt>
    <dgm:pt modelId="{FAFD55D9-C547-4576-B405-0550DE0478AF}">
      <dgm:prSet phldrT="[Text]" custT="1"/>
      <dgm:spPr/>
      <dgm:t>
        <a:bodyPr/>
        <a:lstStyle/>
        <a:p>
          <a:r>
            <a:rPr lang="en-US" sz="2800" b="1" dirty="0" smtClean="0">
              <a:solidFill>
                <a:srgbClr val="C00000"/>
              </a:solidFill>
            </a:rPr>
            <a:t>Norma </a:t>
          </a:r>
          <a:r>
            <a:rPr lang="en-US" sz="2800" b="1" dirty="0" err="1" smtClean="0">
              <a:solidFill>
                <a:srgbClr val="C00000"/>
              </a:solidFill>
            </a:rPr>
            <a:t>Dasar</a:t>
          </a:r>
          <a:r>
            <a:rPr lang="en-US" sz="2800" b="1" dirty="0" smtClean="0">
              <a:solidFill>
                <a:srgbClr val="C00000"/>
              </a:solidFill>
            </a:rPr>
            <a:t> Negara</a:t>
          </a:r>
        </a:p>
        <a:p>
          <a:r>
            <a:rPr lang="en-US" sz="2800" b="1" i="1" dirty="0" err="1" smtClean="0">
              <a:solidFill>
                <a:srgbClr val="C00000"/>
              </a:solidFill>
            </a:rPr>
            <a:t>Staatfundamentalnorm</a:t>
          </a:r>
          <a:endParaRPr lang="en-US" sz="2800" b="1" i="1" dirty="0">
            <a:solidFill>
              <a:srgbClr val="C00000"/>
            </a:solidFill>
          </a:endParaRPr>
        </a:p>
      </dgm:t>
    </dgm:pt>
    <dgm:pt modelId="{0DBC2D94-D381-49F8-B4EA-4DD4CFB6C903}" type="parTrans" cxnId="{610455BF-59B4-4D68-B298-6AA1626DAFE4}">
      <dgm:prSet/>
      <dgm:spPr/>
      <dgm:t>
        <a:bodyPr/>
        <a:lstStyle/>
        <a:p>
          <a:endParaRPr lang="en-US" sz="2800" b="1">
            <a:solidFill>
              <a:srgbClr val="C00000"/>
            </a:solidFill>
          </a:endParaRPr>
        </a:p>
      </dgm:t>
    </dgm:pt>
    <dgm:pt modelId="{143DB15D-1216-43EA-BF49-37AA57F753AC}" type="sibTrans" cxnId="{610455BF-59B4-4D68-B298-6AA1626DAFE4}">
      <dgm:prSet/>
      <dgm:spPr/>
      <dgm:t>
        <a:bodyPr/>
        <a:lstStyle/>
        <a:p>
          <a:endParaRPr lang="en-US" sz="2800" b="1">
            <a:solidFill>
              <a:srgbClr val="C00000"/>
            </a:solidFill>
          </a:endParaRPr>
        </a:p>
      </dgm:t>
    </dgm:pt>
    <dgm:pt modelId="{7CD84D48-F902-4A09-8633-F311000171D9}">
      <dgm:prSet phldrT="[Text]" custT="1"/>
      <dgm:spPr/>
      <dgm:t>
        <a:bodyPr/>
        <a:lstStyle/>
        <a:p>
          <a:r>
            <a:rPr lang="en-US" sz="2800" b="1" dirty="0" smtClean="0">
              <a:solidFill>
                <a:schemeClr val="bg1"/>
              </a:solidFill>
            </a:rPr>
            <a:t>2</a:t>
          </a:r>
          <a:endParaRPr lang="en-US" sz="2800" b="1" dirty="0">
            <a:solidFill>
              <a:schemeClr val="bg1"/>
            </a:solidFill>
          </a:endParaRPr>
        </a:p>
      </dgm:t>
    </dgm:pt>
    <dgm:pt modelId="{9C7925F4-4E39-4A7E-B183-03C2F53AA2E4}" type="parTrans" cxnId="{92F2C9AB-6AAE-44B2-9E99-3BE6B55B5D9F}">
      <dgm:prSet/>
      <dgm:spPr/>
      <dgm:t>
        <a:bodyPr/>
        <a:lstStyle/>
        <a:p>
          <a:endParaRPr lang="en-US" sz="2800" b="1">
            <a:solidFill>
              <a:srgbClr val="C00000"/>
            </a:solidFill>
          </a:endParaRPr>
        </a:p>
      </dgm:t>
    </dgm:pt>
    <dgm:pt modelId="{30E34306-541C-4C13-B60D-D7242F4DDB67}" type="sibTrans" cxnId="{92F2C9AB-6AAE-44B2-9E99-3BE6B55B5D9F}">
      <dgm:prSet/>
      <dgm:spPr/>
      <dgm:t>
        <a:bodyPr/>
        <a:lstStyle/>
        <a:p>
          <a:endParaRPr lang="en-US" sz="2800" b="1">
            <a:solidFill>
              <a:srgbClr val="C00000"/>
            </a:solidFill>
          </a:endParaRPr>
        </a:p>
      </dgm:t>
    </dgm:pt>
    <dgm:pt modelId="{AC7A4008-AC5B-4B6E-805E-3D63639AD5DE}">
      <dgm:prSet phldrT="[Text]" custT="1"/>
      <dgm:spPr/>
      <dgm:t>
        <a:bodyPr/>
        <a:lstStyle/>
        <a:p>
          <a:r>
            <a:rPr lang="en-US" sz="2800" b="1" dirty="0" err="1" smtClean="0">
              <a:solidFill>
                <a:srgbClr val="C00000"/>
              </a:solidFill>
            </a:rPr>
            <a:t>Nilai</a:t>
          </a:r>
          <a:r>
            <a:rPr lang="en-US" sz="2800" b="1" dirty="0" smtClean="0">
              <a:solidFill>
                <a:srgbClr val="C00000"/>
              </a:solidFill>
            </a:rPr>
            <a:t> </a:t>
          </a:r>
          <a:r>
            <a:rPr lang="en-US" sz="2800" b="1" dirty="0" err="1" smtClean="0">
              <a:solidFill>
                <a:srgbClr val="C00000"/>
              </a:solidFill>
            </a:rPr>
            <a:t>Bersama</a:t>
          </a:r>
          <a:endParaRPr lang="en-US" sz="2800" b="1" dirty="0" smtClean="0">
            <a:solidFill>
              <a:srgbClr val="C00000"/>
            </a:solidFill>
          </a:endParaRPr>
        </a:p>
        <a:p>
          <a:r>
            <a:rPr lang="en-US" sz="2800" b="1" i="1" dirty="0" smtClean="0">
              <a:solidFill>
                <a:srgbClr val="C00000"/>
              </a:solidFill>
            </a:rPr>
            <a:t>Common Value</a:t>
          </a:r>
          <a:endParaRPr lang="en-US" sz="2800" b="1" i="1" dirty="0">
            <a:solidFill>
              <a:srgbClr val="C00000"/>
            </a:solidFill>
          </a:endParaRPr>
        </a:p>
      </dgm:t>
    </dgm:pt>
    <dgm:pt modelId="{FD898DEE-BC71-4791-A914-D55370882195}" type="parTrans" cxnId="{9B2FCB92-87DF-4B87-8671-3BA846615C56}">
      <dgm:prSet/>
      <dgm:spPr/>
      <dgm:t>
        <a:bodyPr/>
        <a:lstStyle/>
        <a:p>
          <a:endParaRPr lang="en-US" sz="2800" b="1">
            <a:solidFill>
              <a:srgbClr val="C00000"/>
            </a:solidFill>
          </a:endParaRPr>
        </a:p>
      </dgm:t>
    </dgm:pt>
    <dgm:pt modelId="{CCE69FF7-84A7-4A0B-A6DC-D3DC0918626C}" type="sibTrans" cxnId="{9B2FCB92-87DF-4B87-8671-3BA846615C56}">
      <dgm:prSet/>
      <dgm:spPr/>
      <dgm:t>
        <a:bodyPr/>
        <a:lstStyle/>
        <a:p>
          <a:endParaRPr lang="en-US" sz="2800" b="1">
            <a:solidFill>
              <a:srgbClr val="C00000"/>
            </a:solidFill>
          </a:endParaRPr>
        </a:p>
      </dgm:t>
    </dgm:pt>
    <dgm:pt modelId="{888B6D75-9248-4B14-93EB-7ED481F78385}">
      <dgm:prSet phldrT="[Text]" custT="1"/>
      <dgm:spPr/>
      <dgm:t>
        <a:bodyPr/>
        <a:lstStyle/>
        <a:p>
          <a:r>
            <a:rPr lang="en-US" sz="2800" b="1" dirty="0" smtClean="0">
              <a:solidFill>
                <a:schemeClr val="bg1"/>
              </a:solidFill>
            </a:rPr>
            <a:t>3</a:t>
          </a:r>
          <a:endParaRPr lang="en-US" sz="2800" b="1" dirty="0">
            <a:solidFill>
              <a:schemeClr val="bg1"/>
            </a:solidFill>
          </a:endParaRPr>
        </a:p>
      </dgm:t>
    </dgm:pt>
    <dgm:pt modelId="{8887F824-699C-41A0-9E6A-81E2217ADC3D}" type="parTrans" cxnId="{3DBCBD32-7421-4C8C-AE2B-42436114ADFF}">
      <dgm:prSet/>
      <dgm:spPr/>
      <dgm:t>
        <a:bodyPr/>
        <a:lstStyle/>
        <a:p>
          <a:endParaRPr lang="en-US" sz="2800" b="1">
            <a:solidFill>
              <a:srgbClr val="C00000"/>
            </a:solidFill>
          </a:endParaRPr>
        </a:p>
      </dgm:t>
    </dgm:pt>
    <dgm:pt modelId="{656C5E25-C09B-4D14-A024-C39AE39043F0}" type="sibTrans" cxnId="{3DBCBD32-7421-4C8C-AE2B-42436114ADFF}">
      <dgm:prSet/>
      <dgm:spPr/>
      <dgm:t>
        <a:bodyPr/>
        <a:lstStyle/>
        <a:p>
          <a:endParaRPr lang="en-US" sz="2800" b="1">
            <a:solidFill>
              <a:srgbClr val="C00000"/>
            </a:solidFill>
          </a:endParaRPr>
        </a:p>
      </dgm:t>
    </dgm:pt>
    <dgm:pt modelId="{FAF493DC-CBF6-47DB-BB56-869FC6E6AD11}">
      <dgm:prSet phldrT="[Text]" custT="1"/>
      <dgm:spPr/>
      <dgm:t>
        <a:bodyPr/>
        <a:lstStyle/>
        <a:p>
          <a:r>
            <a:rPr lang="en-US" sz="2800" b="1" dirty="0" err="1" smtClean="0">
              <a:solidFill>
                <a:srgbClr val="C00000"/>
              </a:solidFill>
            </a:rPr>
            <a:t>Prinsip</a:t>
          </a:r>
          <a:r>
            <a:rPr lang="en-US" sz="2800" b="1" dirty="0" smtClean="0">
              <a:solidFill>
                <a:srgbClr val="C00000"/>
              </a:solidFill>
            </a:rPr>
            <a:t> </a:t>
          </a:r>
          <a:r>
            <a:rPr lang="en-US" sz="2800" b="1" dirty="0" err="1" smtClean="0">
              <a:solidFill>
                <a:srgbClr val="C00000"/>
              </a:solidFill>
            </a:rPr>
            <a:t>Dasar</a:t>
          </a:r>
          <a:r>
            <a:rPr lang="en-US" sz="2800" b="1" dirty="0" smtClean="0">
              <a:solidFill>
                <a:srgbClr val="C00000"/>
              </a:solidFill>
            </a:rPr>
            <a:t> </a:t>
          </a:r>
          <a:r>
            <a:rPr lang="en-US" sz="2800" b="1" dirty="0" err="1" smtClean="0">
              <a:solidFill>
                <a:srgbClr val="C00000"/>
              </a:solidFill>
            </a:rPr>
            <a:t>Kebangsaan</a:t>
          </a:r>
          <a:endParaRPr lang="en-US" sz="2800" b="1" dirty="0" smtClean="0">
            <a:solidFill>
              <a:srgbClr val="C00000"/>
            </a:solidFill>
          </a:endParaRPr>
        </a:p>
        <a:p>
          <a:r>
            <a:rPr lang="en-US" sz="2800" b="1" i="1" dirty="0" smtClean="0">
              <a:solidFill>
                <a:srgbClr val="C00000"/>
              </a:solidFill>
            </a:rPr>
            <a:t>Nation Basic Principle</a:t>
          </a:r>
          <a:endParaRPr lang="en-US" sz="2800" b="1" i="1" dirty="0">
            <a:solidFill>
              <a:srgbClr val="C00000"/>
            </a:solidFill>
          </a:endParaRPr>
        </a:p>
      </dgm:t>
    </dgm:pt>
    <dgm:pt modelId="{E67C52BD-6538-48C6-9E90-C2F821492BF3}" type="parTrans" cxnId="{D90C0825-5680-43BB-B034-0D07236F4E1E}">
      <dgm:prSet/>
      <dgm:spPr/>
      <dgm:t>
        <a:bodyPr/>
        <a:lstStyle/>
        <a:p>
          <a:endParaRPr lang="en-US" sz="2800" b="1">
            <a:solidFill>
              <a:srgbClr val="C00000"/>
            </a:solidFill>
          </a:endParaRPr>
        </a:p>
      </dgm:t>
    </dgm:pt>
    <dgm:pt modelId="{5A3C31DD-1AF3-4A90-BDE0-E4AE35FD6EE7}" type="sibTrans" cxnId="{D90C0825-5680-43BB-B034-0D07236F4E1E}">
      <dgm:prSet/>
      <dgm:spPr/>
      <dgm:t>
        <a:bodyPr/>
        <a:lstStyle/>
        <a:p>
          <a:endParaRPr lang="en-US" sz="2800" b="1">
            <a:solidFill>
              <a:srgbClr val="C00000"/>
            </a:solidFill>
          </a:endParaRPr>
        </a:p>
      </dgm:t>
    </dgm:pt>
    <dgm:pt modelId="{F4923523-6C8C-4B39-96B1-F174B6A68173}" type="pres">
      <dgm:prSet presAssocID="{653F2ACF-B869-4817-A157-372CDFF626CD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B511C4B-2396-4D1A-B910-48DD7C3E6F13}" type="pres">
      <dgm:prSet presAssocID="{EDC59483-6272-41E7-B1ED-0C224D281B0E}" presName="composite" presStyleCnt="0"/>
      <dgm:spPr/>
    </dgm:pt>
    <dgm:pt modelId="{5BCE8A07-AF02-4D1F-BCF1-670BBB1C8D3E}" type="pres">
      <dgm:prSet presAssocID="{EDC59483-6272-41E7-B1ED-0C224D281B0E}" presName="FirstChild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D02F82-6CFB-47E1-AB39-861BDB3454CF}" type="pres">
      <dgm:prSet presAssocID="{EDC59483-6272-41E7-B1ED-0C224D281B0E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78AB36-AD4F-4B24-A0BE-2E2960C2DC67}" type="pres">
      <dgm:prSet presAssocID="{EDC59483-6272-41E7-B1ED-0C224D281B0E}" presName="Accent" presStyleLbl="parChTrans1D1" presStyleIdx="0" presStyleCnt="3"/>
      <dgm:spPr/>
    </dgm:pt>
    <dgm:pt modelId="{C7DB8AB7-8458-4C10-829E-74DE43F9B97D}" type="pres">
      <dgm:prSet presAssocID="{C47C6790-19B6-4797-BF6D-CF35F76CAB3E}" presName="sibTrans" presStyleCnt="0"/>
      <dgm:spPr/>
    </dgm:pt>
    <dgm:pt modelId="{9C8D5E66-1017-48F9-AF29-B49616782594}" type="pres">
      <dgm:prSet presAssocID="{7CD84D48-F902-4A09-8633-F311000171D9}" presName="composite" presStyleCnt="0"/>
      <dgm:spPr/>
    </dgm:pt>
    <dgm:pt modelId="{BAC896B0-345C-4A03-96C7-239ED27DE7F0}" type="pres">
      <dgm:prSet presAssocID="{7CD84D48-F902-4A09-8633-F311000171D9}" presName="FirstChild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410502-FDBD-4556-B25E-06F1858D8CE7}" type="pres">
      <dgm:prSet presAssocID="{7CD84D48-F902-4A09-8633-F311000171D9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C08C7-B155-46EF-8C99-5B1D3E878062}" type="pres">
      <dgm:prSet presAssocID="{7CD84D48-F902-4A09-8633-F311000171D9}" presName="Accent" presStyleLbl="parChTrans1D1" presStyleIdx="1" presStyleCnt="3"/>
      <dgm:spPr/>
    </dgm:pt>
    <dgm:pt modelId="{A84D70EB-454E-4ABC-AC60-AB0FEBF1ABA5}" type="pres">
      <dgm:prSet presAssocID="{30E34306-541C-4C13-B60D-D7242F4DDB67}" presName="sibTrans" presStyleCnt="0"/>
      <dgm:spPr/>
    </dgm:pt>
    <dgm:pt modelId="{738E7E65-3687-42C1-92C5-C227A7663385}" type="pres">
      <dgm:prSet presAssocID="{888B6D75-9248-4B14-93EB-7ED481F78385}" presName="composite" presStyleCnt="0"/>
      <dgm:spPr/>
    </dgm:pt>
    <dgm:pt modelId="{B1A5F435-21C1-477C-8806-F802BAF1E619}" type="pres">
      <dgm:prSet presAssocID="{888B6D75-9248-4B14-93EB-7ED481F78385}" presName="FirstChild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904A60-ACD1-4273-BC62-B3ACC9F13E5C}" type="pres">
      <dgm:prSet presAssocID="{888B6D75-9248-4B14-93EB-7ED481F78385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C3CBB0-1FC1-4AE4-9574-AE800EBA1A47}" type="pres">
      <dgm:prSet presAssocID="{888B6D75-9248-4B14-93EB-7ED481F78385}" presName="Accent" presStyleLbl="parChTrans1D1" presStyleIdx="2" presStyleCnt="3"/>
      <dgm:spPr/>
    </dgm:pt>
  </dgm:ptLst>
  <dgm:cxnLst>
    <dgm:cxn modelId="{610455BF-59B4-4D68-B298-6AA1626DAFE4}" srcId="{EDC59483-6272-41E7-B1ED-0C224D281B0E}" destId="{FAFD55D9-C547-4576-B405-0550DE0478AF}" srcOrd="0" destOrd="0" parTransId="{0DBC2D94-D381-49F8-B4EA-4DD4CFB6C903}" sibTransId="{143DB15D-1216-43EA-BF49-37AA57F753AC}"/>
    <dgm:cxn modelId="{3DBCBD32-7421-4C8C-AE2B-42436114ADFF}" srcId="{653F2ACF-B869-4817-A157-372CDFF626CD}" destId="{888B6D75-9248-4B14-93EB-7ED481F78385}" srcOrd="2" destOrd="0" parTransId="{8887F824-699C-41A0-9E6A-81E2217ADC3D}" sibTransId="{656C5E25-C09B-4D14-A024-C39AE39043F0}"/>
    <dgm:cxn modelId="{9B2FCB92-87DF-4B87-8671-3BA846615C56}" srcId="{7CD84D48-F902-4A09-8633-F311000171D9}" destId="{AC7A4008-AC5B-4B6E-805E-3D63639AD5DE}" srcOrd="0" destOrd="0" parTransId="{FD898DEE-BC71-4791-A914-D55370882195}" sibTransId="{CCE69FF7-84A7-4A0B-A6DC-D3DC0918626C}"/>
    <dgm:cxn modelId="{FF3578A1-FCF2-4C20-8A38-36738BCE7420}" type="presOf" srcId="{EDC59483-6272-41E7-B1ED-0C224D281B0E}" destId="{30D02F82-6CFB-47E1-AB39-861BDB3454CF}" srcOrd="0" destOrd="0" presId="urn:microsoft.com/office/officeart/2011/layout/TabList"/>
    <dgm:cxn modelId="{93DB0C85-A0A4-4726-88BE-DAFE64E1A904}" type="presOf" srcId="{AC7A4008-AC5B-4B6E-805E-3D63639AD5DE}" destId="{BAC896B0-345C-4A03-96C7-239ED27DE7F0}" srcOrd="0" destOrd="0" presId="urn:microsoft.com/office/officeart/2011/layout/TabList"/>
    <dgm:cxn modelId="{661F635F-EE9E-4E00-8E9E-DCF549CD3960}" type="presOf" srcId="{7CD84D48-F902-4A09-8633-F311000171D9}" destId="{A1410502-FDBD-4556-B25E-06F1858D8CE7}" srcOrd="0" destOrd="0" presId="urn:microsoft.com/office/officeart/2011/layout/TabList"/>
    <dgm:cxn modelId="{4318AB45-5187-4F22-B272-E5FBF1D36148}" type="presOf" srcId="{FAF493DC-CBF6-47DB-BB56-869FC6E6AD11}" destId="{B1A5F435-21C1-477C-8806-F802BAF1E619}" srcOrd="0" destOrd="0" presId="urn:microsoft.com/office/officeart/2011/layout/TabList"/>
    <dgm:cxn modelId="{1C5BD0CE-B184-40A1-8D24-901F831A01E4}" srcId="{653F2ACF-B869-4817-A157-372CDFF626CD}" destId="{EDC59483-6272-41E7-B1ED-0C224D281B0E}" srcOrd="0" destOrd="0" parTransId="{381C3962-820F-4F10-89BC-9D29DD6665C8}" sibTransId="{C47C6790-19B6-4797-BF6D-CF35F76CAB3E}"/>
    <dgm:cxn modelId="{C48B9B7B-0664-436A-8D8C-C03207FF8DB3}" type="presOf" srcId="{888B6D75-9248-4B14-93EB-7ED481F78385}" destId="{6C904A60-ACD1-4273-BC62-B3ACC9F13E5C}" srcOrd="0" destOrd="0" presId="urn:microsoft.com/office/officeart/2011/layout/TabList"/>
    <dgm:cxn modelId="{6A666FBB-3C19-43A9-8B89-CB4103785C1E}" type="presOf" srcId="{653F2ACF-B869-4817-A157-372CDFF626CD}" destId="{F4923523-6C8C-4B39-96B1-F174B6A68173}" srcOrd="0" destOrd="0" presId="urn:microsoft.com/office/officeart/2011/layout/TabList"/>
    <dgm:cxn modelId="{11F7A3F5-9702-400D-8A99-89A57B79F4F2}" type="presOf" srcId="{FAFD55D9-C547-4576-B405-0550DE0478AF}" destId="{5BCE8A07-AF02-4D1F-BCF1-670BBB1C8D3E}" srcOrd="0" destOrd="0" presId="urn:microsoft.com/office/officeart/2011/layout/TabList"/>
    <dgm:cxn modelId="{92F2C9AB-6AAE-44B2-9E99-3BE6B55B5D9F}" srcId="{653F2ACF-B869-4817-A157-372CDFF626CD}" destId="{7CD84D48-F902-4A09-8633-F311000171D9}" srcOrd="1" destOrd="0" parTransId="{9C7925F4-4E39-4A7E-B183-03C2F53AA2E4}" sibTransId="{30E34306-541C-4C13-B60D-D7242F4DDB67}"/>
    <dgm:cxn modelId="{D90C0825-5680-43BB-B034-0D07236F4E1E}" srcId="{888B6D75-9248-4B14-93EB-7ED481F78385}" destId="{FAF493DC-CBF6-47DB-BB56-869FC6E6AD11}" srcOrd="0" destOrd="0" parTransId="{E67C52BD-6538-48C6-9E90-C2F821492BF3}" sibTransId="{5A3C31DD-1AF3-4A90-BDE0-E4AE35FD6EE7}"/>
    <dgm:cxn modelId="{7446E37A-40FD-4C92-976C-1C409D927901}" type="presParOf" srcId="{F4923523-6C8C-4B39-96B1-F174B6A68173}" destId="{0B511C4B-2396-4D1A-B910-48DD7C3E6F13}" srcOrd="0" destOrd="0" presId="urn:microsoft.com/office/officeart/2011/layout/TabList"/>
    <dgm:cxn modelId="{D671EDB1-4045-454C-8C26-A6727B15C9D6}" type="presParOf" srcId="{0B511C4B-2396-4D1A-B910-48DD7C3E6F13}" destId="{5BCE8A07-AF02-4D1F-BCF1-670BBB1C8D3E}" srcOrd="0" destOrd="0" presId="urn:microsoft.com/office/officeart/2011/layout/TabList"/>
    <dgm:cxn modelId="{D2AB7375-7745-4BC8-B2D8-EAC467792DB2}" type="presParOf" srcId="{0B511C4B-2396-4D1A-B910-48DD7C3E6F13}" destId="{30D02F82-6CFB-47E1-AB39-861BDB3454CF}" srcOrd="1" destOrd="0" presId="urn:microsoft.com/office/officeart/2011/layout/TabList"/>
    <dgm:cxn modelId="{0F26CD0C-7F2B-4EA0-9179-CB28778B0AA5}" type="presParOf" srcId="{0B511C4B-2396-4D1A-B910-48DD7C3E6F13}" destId="{F778AB36-AD4F-4B24-A0BE-2E2960C2DC67}" srcOrd="2" destOrd="0" presId="urn:microsoft.com/office/officeart/2011/layout/TabList"/>
    <dgm:cxn modelId="{C355FEE4-4947-4D12-B035-41EA8B85FACA}" type="presParOf" srcId="{F4923523-6C8C-4B39-96B1-F174B6A68173}" destId="{C7DB8AB7-8458-4C10-829E-74DE43F9B97D}" srcOrd="1" destOrd="0" presId="urn:microsoft.com/office/officeart/2011/layout/TabList"/>
    <dgm:cxn modelId="{5C21699C-4E09-48DB-A3BD-FDDC4101D6B1}" type="presParOf" srcId="{F4923523-6C8C-4B39-96B1-F174B6A68173}" destId="{9C8D5E66-1017-48F9-AF29-B49616782594}" srcOrd="2" destOrd="0" presId="urn:microsoft.com/office/officeart/2011/layout/TabList"/>
    <dgm:cxn modelId="{A1BAF9F2-FC64-47D5-9D10-7FC1CF3F7272}" type="presParOf" srcId="{9C8D5E66-1017-48F9-AF29-B49616782594}" destId="{BAC896B0-345C-4A03-96C7-239ED27DE7F0}" srcOrd="0" destOrd="0" presId="urn:microsoft.com/office/officeart/2011/layout/TabList"/>
    <dgm:cxn modelId="{17FE4DD1-951C-450D-9D6A-405FD56F12C1}" type="presParOf" srcId="{9C8D5E66-1017-48F9-AF29-B49616782594}" destId="{A1410502-FDBD-4556-B25E-06F1858D8CE7}" srcOrd="1" destOrd="0" presId="urn:microsoft.com/office/officeart/2011/layout/TabList"/>
    <dgm:cxn modelId="{140C0A43-BF5F-4BA4-9D80-AA3A38D283CF}" type="presParOf" srcId="{9C8D5E66-1017-48F9-AF29-B49616782594}" destId="{BEAC08C7-B155-46EF-8C99-5B1D3E878062}" srcOrd="2" destOrd="0" presId="urn:microsoft.com/office/officeart/2011/layout/TabList"/>
    <dgm:cxn modelId="{7392DC6C-DF58-4773-93B7-215CA959386F}" type="presParOf" srcId="{F4923523-6C8C-4B39-96B1-F174B6A68173}" destId="{A84D70EB-454E-4ABC-AC60-AB0FEBF1ABA5}" srcOrd="3" destOrd="0" presId="urn:microsoft.com/office/officeart/2011/layout/TabList"/>
    <dgm:cxn modelId="{977AD76D-9F4A-48AE-80FA-1C57A6AEA241}" type="presParOf" srcId="{F4923523-6C8C-4B39-96B1-F174B6A68173}" destId="{738E7E65-3687-42C1-92C5-C227A7663385}" srcOrd="4" destOrd="0" presId="urn:microsoft.com/office/officeart/2011/layout/TabList"/>
    <dgm:cxn modelId="{0F7A25F8-868C-4B56-B497-FC629CB29DBF}" type="presParOf" srcId="{738E7E65-3687-42C1-92C5-C227A7663385}" destId="{B1A5F435-21C1-477C-8806-F802BAF1E619}" srcOrd="0" destOrd="0" presId="urn:microsoft.com/office/officeart/2011/layout/TabList"/>
    <dgm:cxn modelId="{7D05C506-B726-4C95-983D-56CEFB8DDEBC}" type="presParOf" srcId="{738E7E65-3687-42C1-92C5-C227A7663385}" destId="{6C904A60-ACD1-4273-BC62-B3ACC9F13E5C}" srcOrd="1" destOrd="0" presId="urn:microsoft.com/office/officeart/2011/layout/TabList"/>
    <dgm:cxn modelId="{21D2DE20-219A-4535-A3A9-0AA9C2C8ABBC}" type="presParOf" srcId="{738E7E65-3687-42C1-92C5-C227A7663385}" destId="{7EC3CBB0-1FC1-4AE4-9574-AE800EBA1A47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FEDF4D-7239-45AC-9341-20A15B06194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9E541D-5F19-4192-A4C8-4A6F99444AE1}">
      <dgm:prSet phldrT="[Text]" custT="1"/>
      <dgm:spPr/>
      <dgm:t>
        <a:bodyPr/>
        <a:lstStyle/>
        <a:p>
          <a:r>
            <a:rPr lang="en-US" sz="2000" dirty="0" err="1" smtClean="0">
              <a:solidFill>
                <a:srgbClr val="002060"/>
              </a:solidFill>
            </a:rPr>
            <a:t>Menjadi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Universitas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terkemuka</a:t>
          </a:r>
          <a:r>
            <a:rPr lang="en-US" sz="2000" dirty="0" smtClean="0">
              <a:solidFill>
                <a:srgbClr val="002060"/>
              </a:solidFill>
            </a:rPr>
            <a:t> di </a:t>
          </a:r>
          <a:r>
            <a:rPr lang="en-US" sz="2000" dirty="0" err="1" smtClean="0">
              <a:solidFill>
                <a:srgbClr val="002060"/>
              </a:solidFill>
            </a:rPr>
            <a:t>bidang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teknologi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informasi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dan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komunikasi</a:t>
          </a:r>
          <a:r>
            <a:rPr lang="en-US" sz="2000" dirty="0" smtClean="0">
              <a:solidFill>
                <a:srgbClr val="002060"/>
              </a:solidFill>
            </a:rPr>
            <a:t>, </a:t>
          </a:r>
          <a:r>
            <a:rPr lang="en-US" sz="2000" dirty="0" err="1" smtClean="0">
              <a:solidFill>
                <a:srgbClr val="002060"/>
              </a:solidFill>
            </a:rPr>
            <a:t>berwawasan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unggul</a:t>
          </a:r>
          <a:r>
            <a:rPr lang="en-US" sz="2000" dirty="0" smtClean="0">
              <a:solidFill>
                <a:srgbClr val="002060"/>
              </a:solidFill>
            </a:rPr>
            <a:t> di </a:t>
          </a:r>
          <a:r>
            <a:rPr lang="en-US" sz="2000" dirty="0" err="1" smtClean="0">
              <a:solidFill>
                <a:srgbClr val="002060"/>
              </a:solidFill>
            </a:rPr>
            <a:t>bidang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ilmu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pengetahuan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dan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teknologi</a:t>
          </a:r>
          <a:r>
            <a:rPr lang="en-US" sz="2000" dirty="0" smtClean="0">
              <a:solidFill>
                <a:srgbClr val="002060"/>
              </a:solidFill>
            </a:rPr>
            <a:t> yang </a:t>
          </a:r>
          <a:r>
            <a:rPr lang="en-US" sz="2000" dirty="0" err="1" smtClean="0">
              <a:solidFill>
                <a:srgbClr val="002060"/>
              </a:solidFill>
            </a:rPr>
            <a:t>mendukung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pembangunan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nasional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serta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berorientasi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kepada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kepentingan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masyarakat</a:t>
          </a:r>
          <a:r>
            <a:rPr lang="en-US" sz="2000" dirty="0" smtClean="0">
              <a:solidFill>
                <a:srgbClr val="002060"/>
              </a:solidFill>
            </a:rPr>
            <a:t>, </a:t>
          </a:r>
          <a:r>
            <a:rPr lang="en-US" sz="2000" dirty="0" err="1" smtClean="0">
              <a:solidFill>
                <a:srgbClr val="002060"/>
              </a:solidFill>
            </a:rPr>
            <a:t>bangsa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dan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negara</a:t>
          </a:r>
          <a:r>
            <a:rPr lang="en-US" sz="2000" smtClean="0">
              <a:solidFill>
                <a:srgbClr val="002060"/>
              </a:solidFill>
            </a:rPr>
            <a:t>.</a:t>
          </a:r>
          <a:endParaRPr lang="en-US" sz="2000">
            <a:solidFill>
              <a:srgbClr val="002060"/>
            </a:solidFill>
          </a:endParaRPr>
        </a:p>
      </dgm:t>
    </dgm:pt>
    <dgm:pt modelId="{5CD12EF5-696D-466E-B89F-E626A9139B46}" type="parTrans" cxnId="{57D2F318-16C3-44E5-8A72-8B1001C32D9D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E9DA4F2F-F5A2-4901-BEFF-402B2BA9D6B7}" type="sibTrans" cxnId="{57D2F318-16C3-44E5-8A72-8B1001C32D9D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732E09AD-FA13-41BA-9C91-5322A8616967}">
      <dgm:prSet phldrT="[Text]" custT="1"/>
      <dgm:spPr/>
      <dgm:t>
        <a:bodyPr/>
        <a:lstStyle/>
        <a:p>
          <a:r>
            <a:rPr lang="en-US" sz="1800" dirty="0" err="1" smtClean="0">
              <a:solidFill>
                <a:srgbClr val="002060"/>
              </a:solidFill>
            </a:rPr>
            <a:t>Menyelenggarakan</a:t>
          </a:r>
          <a:r>
            <a:rPr lang="en-US" sz="1800" dirty="0" smtClean="0">
              <a:solidFill>
                <a:srgbClr val="002060"/>
              </a:solidFill>
            </a:rPr>
            <a:t> </a:t>
          </a:r>
          <a:r>
            <a:rPr lang="en-US" sz="1800" dirty="0" err="1" smtClean="0">
              <a:solidFill>
                <a:srgbClr val="002060"/>
              </a:solidFill>
            </a:rPr>
            <a:t>pendidikan</a:t>
          </a:r>
          <a:r>
            <a:rPr lang="en-US" sz="1800" dirty="0" smtClean="0">
              <a:solidFill>
                <a:srgbClr val="002060"/>
              </a:solidFill>
            </a:rPr>
            <a:t> </a:t>
          </a:r>
          <a:r>
            <a:rPr lang="en-US" sz="1800" dirty="0" err="1" smtClean="0">
              <a:solidFill>
                <a:srgbClr val="002060"/>
              </a:solidFill>
            </a:rPr>
            <a:t>tinggi</a:t>
          </a:r>
          <a:r>
            <a:rPr lang="en-US" sz="1800" dirty="0" smtClean="0">
              <a:solidFill>
                <a:srgbClr val="002060"/>
              </a:solidFill>
            </a:rPr>
            <a:t> modern </a:t>
          </a:r>
          <a:r>
            <a:rPr lang="en-US" sz="1800" dirty="0" err="1" smtClean="0">
              <a:solidFill>
                <a:srgbClr val="002060"/>
              </a:solidFill>
            </a:rPr>
            <a:t>berdasarkan</a:t>
          </a:r>
          <a:r>
            <a:rPr lang="en-US" sz="1800" dirty="0" smtClean="0">
              <a:solidFill>
                <a:srgbClr val="002060"/>
              </a:solidFill>
            </a:rPr>
            <a:t> </a:t>
          </a:r>
          <a:r>
            <a:rPr lang="en-US" sz="1800" dirty="0" err="1" smtClean="0">
              <a:solidFill>
                <a:srgbClr val="002060"/>
              </a:solidFill>
            </a:rPr>
            <a:t>budaya</a:t>
          </a:r>
          <a:r>
            <a:rPr lang="en-US" sz="1800" dirty="0" smtClean="0">
              <a:solidFill>
                <a:srgbClr val="002060"/>
              </a:solidFill>
            </a:rPr>
            <a:t> </a:t>
          </a:r>
          <a:r>
            <a:rPr lang="en-US" sz="1800" dirty="0" err="1" smtClean="0">
              <a:solidFill>
                <a:srgbClr val="002060"/>
              </a:solidFill>
            </a:rPr>
            <a:t>organisasi</a:t>
          </a:r>
          <a:r>
            <a:rPr lang="en-US" sz="1800" dirty="0" smtClean="0">
              <a:solidFill>
                <a:srgbClr val="002060"/>
              </a:solidFill>
            </a:rPr>
            <a:t> </a:t>
          </a:r>
          <a:r>
            <a:rPr lang="en-US" sz="1800" dirty="0" err="1" smtClean="0">
              <a:solidFill>
                <a:srgbClr val="002060"/>
              </a:solidFill>
            </a:rPr>
            <a:t>Unikom</a:t>
          </a:r>
          <a:r>
            <a:rPr lang="en-US" sz="1800" dirty="0" smtClean="0">
              <a:solidFill>
                <a:srgbClr val="002060"/>
              </a:solidFill>
            </a:rPr>
            <a:t>, PIQIE (</a:t>
          </a:r>
          <a:r>
            <a:rPr lang="en-US" sz="1800" i="1" dirty="0" err="1" smtClean="0">
              <a:solidFill>
                <a:srgbClr val="002060"/>
              </a:solidFill>
            </a:rPr>
            <a:t>Profesionalism</a:t>
          </a:r>
          <a:r>
            <a:rPr lang="en-US" sz="1800" dirty="0" smtClean="0">
              <a:solidFill>
                <a:srgbClr val="002060"/>
              </a:solidFill>
            </a:rPr>
            <a:t>, </a:t>
          </a:r>
          <a:r>
            <a:rPr lang="en-US" sz="1800" i="1" dirty="0" smtClean="0">
              <a:solidFill>
                <a:srgbClr val="002060"/>
              </a:solidFill>
            </a:rPr>
            <a:t>Integrity</a:t>
          </a:r>
          <a:r>
            <a:rPr lang="en-US" sz="1800" dirty="0" smtClean="0">
              <a:solidFill>
                <a:srgbClr val="002060"/>
              </a:solidFill>
            </a:rPr>
            <a:t>, </a:t>
          </a:r>
          <a:r>
            <a:rPr lang="en-US" sz="1800" i="1" dirty="0" smtClean="0">
              <a:solidFill>
                <a:srgbClr val="002060"/>
              </a:solidFill>
            </a:rPr>
            <a:t>Quality</a:t>
          </a:r>
          <a:r>
            <a:rPr lang="en-US" sz="1800" dirty="0" smtClean="0">
              <a:solidFill>
                <a:srgbClr val="002060"/>
              </a:solidFill>
            </a:rPr>
            <a:t>, </a:t>
          </a:r>
          <a:r>
            <a:rPr lang="en-US" sz="1800" i="1" dirty="0" smtClean="0">
              <a:solidFill>
                <a:srgbClr val="002060"/>
              </a:solidFill>
            </a:rPr>
            <a:t>Information</a:t>
          </a:r>
          <a:r>
            <a:rPr lang="en-US" sz="1800" dirty="0" smtClean="0">
              <a:solidFill>
                <a:srgbClr val="002060"/>
              </a:solidFill>
            </a:rPr>
            <a:t>, </a:t>
          </a:r>
          <a:r>
            <a:rPr lang="en-US" sz="1800" i="1" dirty="0" smtClean="0">
              <a:solidFill>
                <a:srgbClr val="002060"/>
              </a:solidFill>
            </a:rPr>
            <a:t>Technology</a:t>
          </a:r>
          <a:r>
            <a:rPr lang="en-US" sz="1800" dirty="0" smtClean="0">
              <a:solidFill>
                <a:srgbClr val="002060"/>
              </a:solidFill>
            </a:rPr>
            <a:t>, </a:t>
          </a:r>
          <a:r>
            <a:rPr lang="en-US" sz="1800" i="1" dirty="0" smtClean="0">
              <a:solidFill>
                <a:srgbClr val="002060"/>
              </a:solidFill>
            </a:rPr>
            <a:t>Excellence</a:t>
          </a:r>
          <a:r>
            <a:rPr lang="en-US" sz="1800" dirty="0" smtClean="0">
              <a:solidFill>
                <a:srgbClr val="002060"/>
              </a:solidFill>
            </a:rPr>
            <a:t>), </a:t>
          </a:r>
          <a:r>
            <a:rPr lang="en-US" sz="1800" dirty="0" err="1" smtClean="0">
              <a:solidFill>
                <a:srgbClr val="002060"/>
              </a:solidFill>
            </a:rPr>
            <a:t>dengan</a:t>
          </a:r>
          <a:r>
            <a:rPr lang="en-US" sz="1800" dirty="0" smtClean="0">
              <a:solidFill>
                <a:srgbClr val="002060"/>
              </a:solidFill>
            </a:rPr>
            <a:t> </a:t>
          </a:r>
          <a:r>
            <a:rPr lang="en-US" sz="1800" dirty="0" err="1" smtClean="0">
              <a:solidFill>
                <a:srgbClr val="002060"/>
              </a:solidFill>
            </a:rPr>
            <a:t>sistem</a:t>
          </a:r>
          <a:r>
            <a:rPr lang="en-US" sz="1800" dirty="0" smtClean="0">
              <a:solidFill>
                <a:srgbClr val="002060"/>
              </a:solidFill>
            </a:rPr>
            <a:t> </a:t>
          </a:r>
          <a:r>
            <a:rPr lang="en-US" sz="1800" dirty="0" err="1" smtClean="0">
              <a:solidFill>
                <a:srgbClr val="002060"/>
              </a:solidFill>
            </a:rPr>
            <a:t>pendidikan</a:t>
          </a:r>
          <a:r>
            <a:rPr lang="en-US" sz="1800" dirty="0" smtClean="0">
              <a:solidFill>
                <a:srgbClr val="002060"/>
              </a:solidFill>
            </a:rPr>
            <a:t> yang </a:t>
          </a:r>
          <a:r>
            <a:rPr lang="en-US" sz="1800" dirty="0" err="1" smtClean="0">
              <a:solidFill>
                <a:srgbClr val="002060"/>
              </a:solidFill>
            </a:rPr>
            <a:t>kondusif</a:t>
          </a:r>
          <a:r>
            <a:rPr lang="en-US" sz="1800" dirty="0" smtClean="0">
              <a:solidFill>
                <a:srgbClr val="002060"/>
              </a:solidFill>
            </a:rPr>
            <a:t> </a:t>
          </a:r>
          <a:r>
            <a:rPr lang="en-US" sz="1800" dirty="0" err="1" smtClean="0">
              <a:solidFill>
                <a:srgbClr val="002060"/>
              </a:solidFill>
            </a:rPr>
            <a:t>dan</a:t>
          </a:r>
          <a:r>
            <a:rPr lang="en-US" sz="1800" dirty="0" smtClean="0">
              <a:solidFill>
                <a:srgbClr val="002060"/>
              </a:solidFill>
            </a:rPr>
            <a:t> program-program </a:t>
          </a:r>
          <a:r>
            <a:rPr lang="en-US" sz="1800" dirty="0" err="1" smtClean="0">
              <a:solidFill>
                <a:srgbClr val="002060"/>
              </a:solidFill>
            </a:rPr>
            <a:t>studi</a:t>
          </a:r>
          <a:r>
            <a:rPr lang="en-US" sz="1800" dirty="0" smtClean="0">
              <a:solidFill>
                <a:srgbClr val="002060"/>
              </a:solidFill>
            </a:rPr>
            <a:t> yang </a:t>
          </a:r>
          <a:r>
            <a:rPr lang="en-US" sz="1800" dirty="0" err="1" smtClean="0">
              <a:solidFill>
                <a:srgbClr val="002060"/>
              </a:solidFill>
            </a:rPr>
            <a:t>berbasis</a:t>
          </a:r>
          <a:r>
            <a:rPr lang="en-US" sz="1800" dirty="0" smtClean="0">
              <a:solidFill>
                <a:srgbClr val="002060"/>
              </a:solidFill>
            </a:rPr>
            <a:t> </a:t>
          </a:r>
          <a:r>
            <a:rPr lang="en-US" sz="1800" dirty="0" err="1" smtClean="0">
              <a:solidFill>
                <a:srgbClr val="002060"/>
              </a:solidFill>
            </a:rPr>
            <a:t>pada</a:t>
          </a:r>
          <a:r>
            <a:rPr lang="en-US" sz="1800" dirty="0" smtClean="0">
              <a:solidFill>
                <a:srgbClr val="002060"/>
              </a:solidFill>
            </a:rPr>
            <a:t> </a:t>
          </a:r>
          <a:r>
            <a:rPr lang="en-US" sz="1800" i="1" dirty="0" smtClean="0">
              <a:solidFill>
                <a:srgbClr val="002060"/>
              </a:solidFill>
            </a:rPr>
            <a:t>Software </a:t>
          </a:r>
          <a:r>
            <a:rPr lang="en-US" sz="1800" dirty="0" smtClean="0">
              <a:solidFill>
                <a:srgbClr val="002060"/>
              </a:solidFill>
            </a:rPr>
            <a:t>(</a:t>
          </a:r>
          <a:r>
            <a:rPr lang="en-US" sz="1800" dirty="0" err="1" smtClean="0">
              <a:solidFill>
                <a:srgbClr val="002060"/>
              </a:solidFill>
            </a:rPr>
            <a:t>perangkat</a:t>
          </a:r>
          <a:r>
            <a:rPr lang="en-US" sz="1800" dirty="0" smtClean="0">
              <a:solidFill>
                <a:srgbClr val="002060"/>
              </a:solidFill>
            </a:rPr>
            <a:t> </a:t>
          </a:r>
          <a:r>
            <a:rPr lang="en-US" sz="1800" dirty="0" err="1" smtClean="0">
              <a:solidFill>
                <a:srgbClr val="002060"/>
              </a:solidFill>
            </a:rPr>
            <a:t>lunak</a:t>
          </a:r>
          <a:r>
            <a:rPr lang="en-US" sz="1800" dirty="0" smtClean="0">
              <a:solidFill>
                <a:srgbClr val="002060"/>
              </a:solidFill>
            </a:rPr>
            <a:t>), </a:t>
          </a:r>
          <a:r>
            <a:rPr lang="en-US" sz="1800" i="1" dirty="0" smtClean="0">
              <a:solidFill>
                <a:srgbClr val="002060"/>
              </a:solidFill>
            </a:rPr>
            <a:t>Hardware</a:t>
          </a:r>
          <a:r>
            <a:rPr lang="en-US" sz="1800" dirty="0" smtClean="0">
              <a:solidFill>
                <a:srgbClr val="002060"/>
              </a:solidFill>
            </a:rPr>
            <a:t> (</a:t>
          </a:r>
          <a:r>
            <a:rPr lang="en-US" sz="1800" dirty="0" err="1" smtClean="0">
              <a:solidFill>
                <a:srgbClr val="002060"/>
              </a:solidFill>
            </a:rPr>
            <a:t>perangkat</a:t>
          </a:r>
          <a:r>
            <a:rPr lang="en-US" sz="1800" dirty="0" smtClean="0">
              <a:solidFill>
                <a:srgbClr val="002060"/>
              </a:solidFill>
            </a:rPr>
            <a:t> </a:t>
          </a:r>
          <a:r>
            <a:rPr lang="en-US" sz="1800" dirty="0" err="1" smtClean="0">
              <a:solidFill>
                <a:srgbClr val="002060"/>
              </a:solidFill>
            </a:rPr>
            <a:t>keras</a:t>
          </a:r>
          <a:r>
            <a:rPr lang="en-US" sz="1800" dirty="0" smtClean="0">
              <a:solidFill>
                <a:srgbClr val="002060"/>
              </a:solidFill>
            </a:rPr>
            <a:t>), </a:t>
          </a:r>
          <a:r>
            <a:rPr lang="en-US" sz="1800" dirty="0" err="1" smtClean="0">
              <a:solidFill>
                <a:srgbClr val="002060"/>
              </a:solidFill>
            </a:rPr>
            <a:t>dan</a:t>
          </a:r>
          <a:r>
            <a:rPr lang="en-US" sz="1800" dirty="0" smtClean="0">
              <a:solidFill>
                <a:srgbClr val="002060"/>
              </a:solidFill>
            </a:rPr>
            <a:t> Entrepreneurship (</a:t>
          </a:r>
          <a:r>
            <a:rPr lang="en-US" sz="1800" dirty="0" err="1" smtClean="0">
              <a:solidFill>
                <a:srgbClr val="002060"/>
              </a:solidFill>
            </a:rPr>
            <a:t>kewirausahaan</a:t>
          </a:r>
          <a:r>
            <a:rPr lang="en-US" sz="1800" dirty="0" smtClean="0">
              <a:solidFill>
                <a:srgbClr val="002060"/>
              </a:solidFill>
            </a:rPr>
            <a:t>), </a:t>
          </a:r>
          <a:r>
            <a:rPr lang="en-US" sz="1800" dirty="0" err="1" smtClean="0">
              <a:solidFill>
                <a:srgbClr val="002060"/>
              </a:solidFill>
            </a:rPr>
            <a:t>dengan</a:t>
          </a:r>
          <a:r>
            <a:rPr lang="en-US" sz="1800" dirty="0" smtClean="0">
              <a:solidFill>
                <a:srgbClr val="002060"/>
              </a:solidFill>
            </a:rPr>
            <a:t> </a:t>
          </a:r>
          <a:r>
            <a:rPr lang="en-US" sz="1800" dirty="0" err="1" smtClean="0">
              <a:solidFill>
                <a:srgbClr val="002060"/>
              </a:solidFill>
            </a:rPr>
            <a:t>mengoptimalkan</a:t>
          </a:r>
          <a:r>
            <a:rPr lang="en-US" sz="1800" dirty="0" smtClean="0">
              <a:solidFill>
                <a:srgbClr val="002060"/>
              </a:solidFill>
            </a:rPr>
            <a:t> </a:t>
          </a:r>
          <a:r>
            <a:rPr lang="en-US" sz="1800" dirty="0" err="1" smtClean="0">
              <a:solidFill>
                <a:srgbClr val="002060"/>
              </a:solidFill>
            </a:rPr>
            <a:t>sumber</a:t>
          </a:r>
          <a:r>
            <a:rPr lang="en-US" sz="1800" dirty="0" smtClean="0">
              <a:solidFill>
                <a:srgbClr val="002060"/>
              </a:solidFill>
            </a:rPr>
            <a:t> </a:t>
          </a:r>
          <a:r>
            <a:rPr lang="en-US" sz="1800" dirty="0" err="1" smtClean="0">
              <a:solidFill>
                <a:srgbClr val="002060"/>
              </a:solidFill>
            </a:rPr>
            <a:t>daya</a:t>
          </a:r>
          <a:r>
            <a:rPr lang="en-US" sz="1800" dirty="0" smtClean="0">
              <a:solidFill>
                <a:srgbClr val="002060"/>
              </a:solidFill>
            </a:rPr>
            <a:t> </a:t>
          </a:r>
          <a:r>
            <a:rPr lang="en-US" sz="1800" dirty="0" err="1" smtClean="0">
              <a:solidFill>
                <a:srgbClr val="002060"/>
              </a:solidFill>
            </a:rPr>
            <a:t>berdasarkan</a:t>
          </a:r>
          <a:r>
            <a:rPr lang="en-US" sz="1800" dirty="0" smtClean="0">
              <a:solidFill>
                <a:srgbClr val="002060"/>
              </a:solidFill>
            </a:rPr>
            <a:t> </a:t>
          </a:r>
          <a:r>
            <a:rPr lang="en-US" sz="1800" dirty="0" err="1" smtClean="0">
              <a:solidFill>
                <a:srgbClr val="002060"/>
              </a:solidFill>
            </a:rPr>
            <a:t>prinsip</a:t>
          </a:r>
          <a:r>
            <a:rPr lang="en-US" sz="1800" dirty="0" smtClean="0">
              <a:solidFill>
                <a:srgbClr val="002060"/>
              </a:solidFill>
            </a:rPr>
            <a:t> </a:t>
          </a:r>
          <a:r>
            <a:rPr lang="en-US" sz="1800" dirty="0" err="1" smtClean="0">
              <a:solidFill>
                <a:srgbClr val="002060"/>
              </a:solidFill>
            </a:rPr>
            <a:t>Efisiensi</a:t>
          </a:r>
          <a:r>
            <a:rPr lang="en-US" sz="1800" dirty="0" smtClean="0">
              <a:solidFill>
                <a:srgbClr val="002060"/>
              </a:solidFill>
            </a:rPr>
            <a:t> </a:t>
          </a:r>
          <a:r>
            <a:rPr lang="en-US" sz="1800" dirty="0" err="1" smtClean="0">
              <a:solidFill>
                <a:srgbClr val="002060"/>
              </a:solidFill>
            </a:rPr>
            <a:t>dan</a:t>
          </a:r>
          <a:r>
            <a:rPr lang="en-US" sz="1800" dirty="0" smtClean="0">
              <a:solidFill>
                <a:srgbClr val="002060"/>
              </a:solidFill>
            </a:rPr>
            <a:t> </a:t>
          </a:r>
          <a:r>
            <a:rPr lang="en-US" sz="1800" dirty="0" err="1" smtClean="0">
              <a:solidFill>
                <a:srgbClr val="002060"/>
              </a:solidFill>
            </a:rPr>
            <a:t>Efektifitas</a:t>
          </a:r>
          <a:r>
            <a:rPr lang="en-US" sz="1800" dirty="0" smtClean="0">
              <a:solidFill>
                <a:srgbClr val="002060"/>
              </a:solidFill>
            </a:rPr>
            <a:t>.</a:t>
          </a:r>
          <a:endParaRPr lang="en-US" sz="1800" dirty="0">
            <a:solidFill>
              <a:srgbClr val="002060"/>
            </a:solidFill>
          </a:endParaRPr>
        </a:p>
      </dgm:t>
    </dgm:pt>
    <dgm:pt modelId="{E65A94B6-FB17-4196-9BC5-BEBDCAFCDA44}" type="parTrans" cxnId="{2D032C2E-5C05-4C37-92F0-EAB669FE830B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B796BDCA-FFBE-419A-BBBC-CD9130107474}" type="sibTrans" cxnId="{2D032C2E-5C05-4C37-92F0-EAB669FE830B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970824F0-72D1-4B26-BFEC-9362A45FE185}">
      <dgm:prSet phldrT="[Text]" custT="1"/>
      <dgm:spPr/>
      <dgm:t>
        <a:bodyPr/>
        <a:lstStyle/>
        <a:p>
          <a:r>
            <a:rPr lang="en-US" sz="2000" dirty="0" err="1" smtClean="0">
              <a:solidFill>
                <a:srgbClr val="002060"/>
              </a:solidFill>
            </a:rPr>
            <a:t>Menghasilkan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lulusan</a:t>
          </a:r>
          <a:r>
            <a:rPr lang="en-US" sz="2000" dirty="0" smtClean="0">
              <a:solidFill>
                <a:srgbClr val="002060"/>
              </a:solidFill>
            </a:rPr>
            <a:t> yang </a:t>
          </a:r>
          <a:r>
            <a:rPr lang="en-US" sz="2000" dirty="0" err="1" smtClean="0">
              <a:solidFill>
                <a:srgbClr val="002060"/>
              </a:solidFill>
            </a:rPr>
            <a:t>unggul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dibidang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teknologi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informasi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dan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komunikasi</a:t>
          </a:r>
          <a:r>
            <a:rPr lang="en-US" sz="2000" dirty="0" smtClean="0">
              <a:solidFill>
                <a:srgbClr val="002060"/>
              </a:solidFill>
            </a:rPr>
            <a:t>, </a:t>
          </a:r>
          <a:r>
            <a:rPr lang="en-US" sz="2000" dirty="0" err="1" smtClean="0">
              <a:solidFill>
                <a:srgbClr val="002060"/>
              </a:solidFill>
            </a:rPr>
            <a:t>kompeten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dan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handal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dibidang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studinya</a:t>
          </a:r>
          <a:r>
            <a:rPr lang="en-US" sz="2000" dirty="0" smtClean="0">
              <a:solidFill>
                <a:srgbClr val="002060"/>
              </a:solidFill>
            </a:rPr>
            <a:t>, </a:t>
          </a:r>
          <a:r>
            <a:rPr lang="en-US" sz="2000" dirty="0" err="1" smtClean="0">
              <a:solidFill>
                <a:srgbClr val="002060"/>
              </a:solidFill>
            </a:rPr>
            <a:t>berjiwa</a:t>
          </a:r>
          <a:r>
            <a:rPr lang="en-US" sz="2000" dirty="0" smtClean="0">
              <a:solidFill>
                <a:srgbClr val="002060"/>
              </a:solidFill>
            </a:rPr>
            <a:t> entrepreneur, </a:t>
          </a:r>
          <a:r>
            <a:rPr lang="en-US" sz="2000" dirty="0" err="1" smtClean="0">
              <a:solidFill>
                <a:srgbClr val="002060"/>
              </a:solidFill>
            </a:rPr>
            <a:t>santun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dan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berbudi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luhur</a:t>
          </a:r>
          <a:r>
            <a:rPr lang="en-US" sz="2000" dirty="0" smtClean="0">
              <a:solidFill>
                <a:srgbClr val="002060"/>
              </a:solidFill>
            </a:rPr>
            <a:t>, </a:t>
          </a:r>
          <a:r>
            <a:rPr lang="en-US" sz="2000" dirty="0" err="1" smtClean="0">
              <a:solidFill>
                <a:srgbClr val="002060"/>
              </a:solidFill>
            </a:rPr>
            <a:t>memiliki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komitmen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untuk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memajukan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bangsa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dan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negara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serta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beriman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dan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bertaqwa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kepada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Tuhan</a:t>
          </a:r>
          <a:r>
            <a:rPr lang="en-US" sz="2000" dirty="0" smtClean="0">
              <a:solidFill>
                <a:srgbClr val="002060"/>
              </a:solidFill>
            </a:rPr>
            <a:t> Yang </a:t>
          </a:r>
          <a:r>
            <a:rPr lang="en-US" sz="2000" dirty="0" err="1" smtClean="0">
              <a:solidFill>
                <a:srgbClr val="002060"/>
              </a:solidFill>
            </a:rPr>
            <a:t>Maha</a:t>
          </a:r>
          <a:r>
            <a:rPr lang="en-US" sz="2000" dirty="0" smtClean="0">
              <a:solidFill>
                <a:srgbClr val="002060"/>
              </a:solidFill>
            </a:rPr>
            <a:t> </a:t>
          </a:r>
          <a:r>
            <a:rPr lang="en-US" sz="2000" dirty="0" err="1" smtClean="0">
              <a:solidFill>
                <a:srgbClr val="002060"/>
              </a:solidFill>
            </a:rPr>
            <a:t>Esa</a:t>
          </a:r>
          <a:r>
            <a:rPr lang="en-US" sz="2000" dirty="0" smtClean="0">
              <a:solidFill>
                <a:srgbClr val="002060"/>
              </a:solidFill>
            </a:rPr>
            <a:t>.</a:t>
          </a:r>
          <a:endParaRPr lang="en-US" sz="2000" dirty="0">
            <a:solidFill>
              <a:srgbClr val="002060"/>
            </a:solidFill>
          </a:endParaRPr>
        </a:p>
      </dgm:t>
    </dgm:pt>
    <dgm:pt modelId="{3F8D46F5-4A3B-4881-AE07-5E4A0D3522AC}" type="parTrans" cxnId="{0634B482-5308-4EC8-8E9F-4EF309AFB252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070F61BC-7512-4080-8EA7-CA373DF59D52}" type="sibTrans" cxnId="{0634B482-5308-4EC8-8E9F-4EF309AFB252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C2B0ECDA-BAB6-4B26-AC35-E222B6FB015C}" type="pres">
      <dgm:prSet presAssocID="{7BFEDF4D-7239-45AC-9341-20A15B06194E}" presName="linear" presStyleCnt="0">
        <dgm:presLayoutVars>
          <dgm:dir/>
          <dgm:animLvl val="lvl"/>
          <dgm:resizeHandles val="exact"/>
        </dgm:presLayoutVars>
      </dgm:prSet>
      <dgm:spPr/>
    </dgm:pt>
    <dgm:pt modelId="{11B08F82-D2F2-4A89-9DF3-75E6D9E18E89}" type="pres">
      <dgm:prSet presAssocID="{A09E541D-5F19-4192-A4C8-4A6F99444AE1}" presName="parentLin" presStyleCnt="0"/>
      <dgm:spPr/>
    </dgm:pt>
    <dgm:pt modelId="{07C19B8E-FC94-466B-8CA9-9530255922F8}" type="pres">
      <dgm:prSet presAssocID="{A09E541D-5F19-4192-A4C8-4A6F99444AE1}" presName="parentLeftMargin" presStyleLbl="node1" presStyleIdx="0" presStyleCnt="3"/>
      <dgm:spPr/>
    </dgm:pt>
    <dgm:pt modelId="{F1E0712C-CF75-46A5-88DF-0D80CEFBE872}" type="pres">
      <dgm:prSet presAssocID="{A09E541D-5F19-4192-A4C8-4A6F99444AE1}" presName="parentText" presStyleLbl="node1" presStyleIdx="0" presStyleCnt="3" custScaleX="14054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D76F42-8C61-4D72-896E-0B1C7180C5D1}" type="pres">
      <dgm:prSet presAssocID="{A09E541D-5F19-4192-A4C8-4A6F99444AE1}" presName="negativeSpace" presStyleCnt="0"/>
      <dgm:spPr/>
    </dgm:pt>
    <dgm:pt modelId="{60B9892F-D9D5-4B72-A979-9442D953CF95}" type="pres">
      <dgm:prSet presAssocID="{A09E541D-5F19-4192-A4C8-4A6F99444AE1}" presName="childText" presStyleLbl="conFgAcc1" presStyleIdx="0" presStyleCnt="3">
        <dgm:presLayoutVars>
          <dgm:bulletEnabled val="1"/>
        </dgm:presLayoutVars>
      </dgm:prSet>
      <dgm:spPr/>
    </dgm:pt>
    <dgm:pt modelId="{6DDFABDC-998E-4133-927D-5F21A5DCFDA1}" type="pres">
      <dgm:prSet presAssocID="{E9DA4F2F-F5A2-4901-BEFF-402B2BA9D6B7}" presName="spaceBetweenRectangles" presStyleCnt="0"/>
      <dgm:spPr/>
    </dgm:pt>
    <dgm:pt modelId="{FDADD12C-EA24-4C3D-87CC-748F18417159}" type="pres">
      <dgm:prSet presAssocID="{732E09AD-FA13-41BA-9C91-5322A8616967}" presName="parentLin" presStyleCnt="0"/>
      <dgm:spPr/>
    </dgm:pt>
    <dgm:pt modelId="{8A7FA7C3-9369-4369-96AA-705C086770BF}" type="pres">
      <dgm:prSet presAssocID="{732E09AD-FA13-41BA-9C91-5322A8616967}" presName="parentLeftMargin" presStyleLbl="node1" presStyleIdx="0" presStyleCnt="3"/>
      <dgm:spPr/>
    </dgm:pt>
    <dgm:pt modelId="{35AFCA07-277E-4CB6-B1E1-888CC45B9C46}" type="pres">
      <dgm:prSet presAssocID="{732E09AD-FA13-41BA-9C91-5322A8616967}" presName="parentText" presStyleLbl="node1" presStyleIdx="1" presStyleCnt="3" custScaleX="142857" custScaleY="1274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ABB551-8916-4B97-AE85-599117128BE9}" type="pres">
      <dgm:prSet presAssocID="{732E09AD-FA13-41BA-9C91-5322A8616967}" presName="negativeSpace" presStyleCnt="0"/>
      <dgm:spPr/>
    </dgm:pt>
    <dgm:pt modelId="{4E66AAC3-637E-466C-8FF5-0BD11F125897}" type="pres">
      <dgm:prSet presAssocID="{732E09AD-FA13-41BA-9C91-5322A8616967}" presName="childText" presStyleLbl="conFgAcc1" presStyleIdx="1" presStyleCnt="3">
        <dgm:presLayoutVars>
          <dgm:bulletEnabled val="1"/>
        </dgm:presLayoutVars>
      </dgm:prSet>
      <dgm:spPr/>
    </dgm:pt>
    <dgm:pt modelId="{D55B89CA-5CB4-4F01-A440-D05745B790A7}" type="pres">
      <dgm:prSet presAssocID="{B796BDCA-FFBE-419A-BBBC-CD9130107474}" presName="spaceBetweenRectangles" presStyleCnt="0"/>
      <dgm:spPr/>
    </dgm:pt>
    <dgm:pt modelId="{CEF3B0B5-9571-4161-A3A6-0E0CA7B89041}" type="pres">
      <dgm:prSet presAssocID="{970824F0-72D1-4B26-BFEC-9362A45FE185}" presName="parentLin" presStyleCnt="0"/>
      <dgm:spPr/>
    </dgm:pt>
    <dgm:pt modelId="{C5C1364B-825A-43A7-887F-DF580F1008A5}" type="pres">
      <dgm:prSet presAssocID="{970824F0-72D1-4B26-BFEC-9362A45FE185}" presName="parentLeftMargin" presStyleLbl="node1" presStyleIdx="1" presStyleCnt="3"/>
      <dgm:spPr/>
    </dgm:pt>
    <dgm:pt modelId="{0D8E46B8-A63D-4494-AFBB-9139C35E374A}" type="pres">
      <dgm:prSet presAssocID="{970824F0-72D1-4B26-BFEC-9362A45FE185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8C2A2F-C0EB-4D33-9F68-B4BEA3B9F890}" type="pres">
      <dgm:prSet presAssocID="{970824F0-72D1-4B26-BFEC-9362A45FE185}" presName="negativeSpace" presStyleCnt="0"/>
      <dgm:spPr/>
    </dgm:pt>
    <dgm:pt modelId="{F4780C59-F3CE-4523-8702-4CB1656F306F}" type="pres">
      <dgm:prSet presAssocID="{970824F0-72D1-4B26-BFEC-9362A45FE18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D032C2E-5C05-4C37-92F0-EAB669FE830B}" srcId="{7BFEDF4D-7239-45AC-9341-20A15B06194E}" destId="{732E09AD-FA13-41BA-9C91-5322A8616967}" srcOrd="1" destOrd="0" parTransId="{E65A94B6-FB17-4196-9BC5-BEBDCAFCDA44}" sibTransId="{B796BDCA-FFBE-419A-BBBC-CD9130107474}"/>
    <dgm:cxn modelId="{3E1251A5-4C50-4F4E-958A-45E6505A4151}" type="presOf" srcId="{A09E541D-5F19-4192-A4C8-4A6F99444AE1}" destId="{F1E0712C-CF75-46A5-88DF-0D80CEFBE872}" srcOrd="1" destOrd="0" presId="urn:microsoft.com/office/officeart/2005/8/layout/list1"/>
    <dgm:cxn modelId="{BE0C4173-F667-42D8-B47A-909B04076A47}" type="presOf" srcId="{7BFEDF4D-7239-45AC-9341-20A15B06194E}" destId="{C2B0ECDA-BAB6-4B26-AC35-E222B6FB015C}" srcOrd="0" destOrd="0" presId="urn:microsoft.com/office/officeart/2005/8/layout/list1"/>
    <dgm:cxn modelId="{6515BFCE-A2E9-497C-ACAF-0EA228244888}" type="presOf" srcId="{970824F0-72D1-4B26-BFEC-9362A45FE185}" destId="{0D8E46B8-A63D-4494-AFBB-9139C35E374A}" srcOrd="1" destOrd="0" presId="urn:microsoft.com/office/officeart/2005/8/layout/list1"/>
    <dgm:cxn modelId="{728FB8DB-5E86-4AF5-9ED8-1AB8D235262A}" type="presOf" srcId="{732E09AD-FA13-41BA-9C91-5322A8616967}" destId="{8A7FA7C3-9369-4369-96AA-705C086770BF}" srcOrd="0" destOrd="0" presId="urn:microsoft.com/office/officeart/2005/8/layout/list1"/>
    <dgm:cxn modelId="{57D2F318-16C3-44E5-8A72-8B1001C32D9D}" srcId="{7BFEDF4D-7239-45AC-9341-20A15B06194E}" destId="{A09E541D-5F19-4192-A4C8-4A6F99444AE1}" srcOrd="0" destOrd="0" parTransId="{5CD12EF5-696D-466E-B89F-E626A9139B46}" sibTransId="{E9DA4F2F-F5A2-4901-BEFF-402B2BA9D6B7}"/>
    <dgm:cxn modelId="{A12C34C0-10A3-4E04-97BD-CAF3267FE999}" type="presOf" srcId="{970824F0-72D1-4B26-BFEC-9362A45FE185}" destId="{C5C1364B-825A-43A7-887F-DF580F1008A5}" srcOrd="0" destOrd="0" presId="urn:microsoft.com/office/officeart/2005/8/layout/list1"/>
    <dgm:cxn modelId="{0634B482-5308-4EC8-8E9F-4EF309AFB252}" srcId="{7BFEDF4D-7239-45AC-9341-20A15B06194E}" destId="{970824F0-72D1-4B26-BFEC-9362A45FE185}" srcOrd="2" destOrd="0" parTransId="{3F8D46F5-4A3B-4881-AE07-5E4A0D3522AC}" sibTransId="{070F61BC-7512-4080-8EA7-CA373DF59D52}"/>
    <dgm:cxn modelId="{CA535AFD-CF38-4107-B9A4-A29CF33955FD}" type="presOf" srcId="{A09E541D-5F19-4192-A4C8-4A6F99444AE1}" destId="{07C19B8E-FC94-466B-8CA9-9530255922F8}" srcOrd="0" destOrd="0" presId="urn:microsoft.com/office/officeart/2005/8/layout/list1"/>
    <dgm:cxn modelId="{B7EB9576-4B10-4D96-A13D-D4BC8DD6C0AA}" type="presOf" srcId="{732E09AD-FA13-41BA-9C91-5322A8616967}" destId="{35AFCA07-277E-4CB6-B1E1-888CC45B9C46}" srcOrd="1" destOrd="0" presId="urn:microsoft.com/office/officeart/2005/8/layout/list1"/>
    <dgm:cxn modelId="{4CF0842C-DFA5-4AE8-A204-37A5D30841FE}" type="presParOf" srcId="{C2B0ECDA-BAB6-4B26-AC35-E222B6FB015C}" destId="{11B08F82-D2F2-4A89-9DF3-75E6D9E18E89}" srcOrd="0" destOrd="0" presId="urn:microsoft.com/office/officeart/2005/8/layout/list1"/>
    <dgm:cxn modelId="{60401EC8-C10E-415F-A3E2-82C3B8C30C7B}" type="presParOf" srcId="{11B08F82-D2F2-4A89-9DF3-75E6D9E18E89}" destId="{07C19B8E-FC94-466B-8CA9-9530255922F8}" srcOrd="0" destOrd="0" presId="urn:microsoft.com/office/officeart/2005/8/layout/list1"/>
    <dgm:cxn modelId="{09CD7C96-B3DE-4E7C-A3A7-398191F6F9C3}" type="presParOf" srcId="{11B08F82-D2F2-4A89-9DF3-75E6D9E18E89}" destId="{F1E0712C-CF75-46A5-88DF-0D80CEFBE872}" srcOrd="1" destOrd="0" presId="urn:microsoft.com/office/officeart/2005/8/layout/list1"/>
    <dgm:cxn modelId="{79B3D03C-F7A4-47A7-A0A4-DE460195018D}" type="presParOf" srcId="{C2B0ECDA-BAB6-4B26-AC35-E222B6FB015C}" destId="{49D76F42-8C61-4D72-896E-0B1C7180C5D1}" srcOrd="1" destOrd="0" presId="urn:microsoft.com/office/officeart/2005/8/layout/list1"/>
    <dgm:cxn modelId="{FB0EB453-AABA-4055-A255-A221F3F1E684}" type="presParOf" srcId="{C2B0ECDA-BAB6-4B26-AC35-E222B6FB015C}" destId="{60B9892F-D9D5-4B72-A979-9442D953CF95}" srcOrd="2" destOrd="0" presId="urn:microsoft.com/office/officeart/2005/8/layout/list1"/>
    <dgm:cxn modelId="{B7A8CFA5-9D32-4553-9ECB-E0D7B90EAB5E}" type="presParOf" srcId="{C2B0ECDA-BAB6-4B26-AC35-E222B6FB015C}" destId="{6DDFABDC-998E-4133-927D-5F21A5DCFDA1}" srcOrd="3" destOrd="0" presId="urn:microsoft.com/office/officeart/2005/8/layout/list1"/>
    <dgm:cxn modelId="{498BC0A4-6C83-49CB-9427-E0E37A12CF42}" type="presParOf" srcId="{C2B0ECDA-BAB6-4B26-AC35-E222B6FB015C}" destId="{FDADD12C-EA24-4C3D-87CC-748F18417159}" srcOrd="4" destOrd="0" presId="urn:microsoft.com/office/officeart/2005/8/layout/list1"/>
    <dgm:cxn modelId="{BC697DA8-77A5-42CF-8F0B-4C625BC60593}" type="presParOf" srcId="{FDADD12C-EA24-4C3D-87CC-748F18417159}" destId="{8A7FA7C3-9369-4369-96AA-705C086770BF}" srcOrd="0" destOrd="0" presId="urn:microsoft.com/office/officeart/2005/8/layout/list1"/>
    <dgm:cxn modelId="{4F3B488C-A625-4563-8802-8A23194C4874}" type="presParOf" srcId="{FDADD12C-EA24-4C3D-87CC-748F18417159}" destId="{35AFCA07-277E-4CB6-B1E1-888CC45B9C46}" srcOrd="1" destOrd="0" presId="urn:microsoft.com/office/officeart/2005/8/layout/list1"/>
    <dgm:cxn modelId="{95C57B55-DADE-49AE-970C-C748771ACC6D}" type="presParOf" srcId="{C2B0ECDA-BAB6-4B26-AC35-E222B6FB015C}" destId="{4DABB551-8916-4B97-AE85-599117128BE9}" srcOrd="5" destOrd="0" presId="urn:microsoft.com/office/officeart/2005/8/layout/list1"/>
    <dgm:cxn modelId="{3C3226B4-6082-44DF-AF49-26BB3CF6DD37}" type="presParOf" srcId="{C2B0ECDA-BAB6-4B26-AC35-E222B6FB015C}" destId="{4E66AAC3-637E-466C-8FF5-0BD11F125897}" srcOrd="6" destOrd="0" presId="urn:microsoft.com/office/officeart/2005/8/layout/list1"/>
    <dgm:cxn modelId="{5B33AF1E-3DE2-4A6A-A86D-01AF0884AE4A}" type="presParOf" srcId="{C2B0ECDA-BAB6-4B26-AC35-E222B6FB015C}" destId="{D55B89CA-5CB4-4F01-A440-D05745B790A7}" srcOrd="7" destOrd="0" presId="urn:microsoft.com/office/officeart/2005/8/layout/list1"/>
    <dgm:cxn modelId="{2CC46B3D-19AC-4E76-A0A8-576439F27414}" type="presParOf" srcId="{C2B0ECDA-BAB6-4B26-AC35-E222B6FB015C}" destId="{CEF3B0B5-9571-4161-A3A6-0E0CA7B89041}" srcOrd="8" destOrd="0" presId="urn:microsoft.com/office/officeart/2005/8/layout/list1"/>
    <dgm:cxn modelId="{EB79FB1D-D057-4055-BADE-55F9CF79B8C0}" type="presParOf" srcId="{CEF3B0B5-9571-4161-A3A6-0E0CA7B89041}" destId="{C5C1364B-825A-43A7-887F-DF580F1008A5}" srcOrd="0" destOrd="0" presId="urn:microsoft.com/office/officeart/2005/8/layout/list1"/>
    <dgm:cxn modelId="{49E2D975-F1EC-441A-9F7C-683C53F0F52F}" type="presParOf" srcId="{CEF3B0B5-9571-4161-A3A6-0E0CA7B89041}" destId="{0D8E46B8-A63D-4494-AFBB-9139C35E374A}" srcOrd="1" destOrd="0" presId="urn:microsoft.com/office/officeart/2005/8/layout/list1"/>
    <dgm:cxn modelId="{9E83CB28-6546-448C-A862-BC13253B7DDA}" type="presParOf" srcId="{C2B0ECDA-BAB6-4B26-AC35-E222B6FB015C}" destId="{C08C2A2F-C0EB-4D33-9F68-B4BEA3B9F890}" srcOrd="9" destOrd="0" presId="urn:microsoft.com/office/officeart/2005/8/layout/list1"/>
    <dgm:cxn modelId="{BDB656DC-DACC-4E19-8D4F-B3DE96BD7028}" type="presParOf" srcId="{C2B0ECDA-BAB6-4B26-AC35-E222B6FB015C}" destId="{F4780C59-F3CE-4523-8702-4CB1656F306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6DFC7F-056A-44F7-9955-A33D7390750D}">
      <dsp:nvSpPr>
        <dsp:cNvPr id="0" name=""/>
        <dsp:cNvSpPr/>
      </dsp:nvSpPr>
      <dsp:spPr>
        <a:xfrm rot="10800000">
          <a:off x="1959720" y="1377"/>
          <a:ext cx="6435471" cy="135502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528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solidFill>
                <a:schemeClr val="accent5">
                  <a:lumMod val="25000"/>
                </a:schemeClr>
              </a:solidFill>
            </a:rPr>
            <a:t>Menurunnya</a:t>
          </a:r>
          <a:r>
            <a:rPr lang="en-US" sz="2800" kern="1200" dirty="0" smtClean="0">
              <a:solidFill>
                <a:schemeClr val="accent5">
                  <a:lumMod val="25000"/>
                </a:schemeClr>
              </a:solidFill>
            </a:rPr>
            <a:t> </a:t>
          </a:r>
          <a:r>
            <a:rPr lang="id-ID" sz="2800" kern="1200" dirty="0" smtClean="0">
              <a:solidFill>
                <a:schemeClr val="accent5">
                  <a:lumMod val="25000"/>
                </a:schemeClr>
              </a:solidFill>
            </a:rPr>
            <a:t>komitmen sebagian </a:t>
          </a:r>
          <a:r>
            <a:rPr lang="en-US" sz="2800" kern="1200" dirty="0" err="1" smtClean="0">
              <a:solidFill>
                <a:schemeClr val="accent5">
                  <a:lumMod val="25000"/>
                </a:schemeClr>
              </a:solidFill>
            </a:rPr>
            <a:t>warganegara</a:t>
          </a:r>
          <a:r>
            <a:rPr lang="en-US" sz="2800" kern="1200" dirty="0" smtClean="0">
              <a:solidFill>
                <a:schemeClr val="accent5">
                  <a:lumMod val="25000"/>
                </a:schemeClr>
              </a:solidFill>
            </a:rPr>
            <a:t> </a:t>
          </a:r>
          <a:r>
            <a:rPr lang="id-ID" sz="2800" kern="1200" dirty="0" smtClean="0">
              <a:solidFill>
                <a:schemeClr val="accent5">
                  <a:lumMod val="25000"/>
                </a:schemeClr>
              </a:solidFill>
            </a:rPr>
            <a:t>terhadap nilai-nilai dasar kehidupan</a:t>
          </a:r>
          <a:r>
            <a:rPr lang="en-US" sz="2800" kern="1200" dirty="0" smtClean="0">
              <a:solidFill>
                <a:schemeClr val="accent5">
                  <a:lumMod val="25000"/>
                </a:schemeClr>
              </a:solidFill>
            </a:rPr>
            <a:t> </a:t>
          </a:r>
          <a:r>
            <a:rPr lang="en-US" sz="2800" kern="1200" dirty="0" err="1" smtClean="0">
              <a:solidFill>
                <a:schemeClr val="accent5">
                  <a:lumMod val="25000"/>
                </a:schemeClr>
              </a:solidFill>
            </a:rPr>
            <a:t>bangsa</a:t>
          </a:r>
          <a:endParaRPr lang="en-US" sz="2800" kern="1200" dirty="0">
            <a:solidFill>
              <a:schemeClr val="accent5">
                <a:lumMod val="25000"/>
              </a:schemeClr>
            </a:solidFill>
          </a:endParaRPr>
        </a:p>
      </dsp:txBody>
      <dsp:txXfrm rot="10800000">
        <a:off x="2298476" y="1377"/>
        <a:ext cx="6096715" cy="1355025"/>
      </dsp:txXfrm>
    </dsp:sp>
    <dsp:sp modelId="{FD98EC1A-E0FB-4CD6-A1F2-8323712DF567}">
      <dsp:nvSpPr>
        <dsp:cNvPr id="0" name=""/>
        <dsp:cNvSpPr/>
      </dsp:nvSpPr>
      <dsp:spPr>
        <a:xfrm>
          <a:off x="1282208" y="1377"/>
          <a:ext cx="1355025" cy="135502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B7D512-5DF0-47B9-95F8-5585C8C75FA6}">
      <dsp:nvSpPr>
        <dsp:cNvPr id="0" name=""/>
        <dsp:cNvSpPr/>
      </dsp:nvSpPr>
      <dsp:spPr>
        <a:xfrm rot="10800000">
          <a:off x="1959720" y="1760887"/>
          <a:ext cx="6435471" cy="135502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528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solidFill>
                <a:schemeClr val="accent5">
                  <a:lumMod val="25000"/>
                </a:schemeClr>
              </a:solidFill>
            </a:rPr>
            <a:t>Tantangan</a:t>
          </a:r>
          <a:r>
            <a:rPr lang="en-US" sz="2800" kern="1200" dirty="0" smtClean="0">
              <a:solidFill>
                <a:schemeClr val="accent5">
                  <a:lumMod val="25000"/>
                </a:schemeClr>
              </a:solidFill>
            </a:rPr>
            <a:t>  </a:t>
          </a:r>
          <a:r>
            <a:rPr lang="en-US" sz="2800" kern="1200" dirty="0" err="1" smtClean="0">
              <a:solidFill>
                <a:schemeClr val="accent5">
                  <a:lumMod val="25000"/>
                </a:schemeClr>
              </a:solidFill>
            </a:rPr>
            <a:t>globalisme</a:t>
          </a:r>
          <a:r>
            <a:rPr lang="en-US" sz="2800" kern="1200" dirty="0" smtClean="0">
              <a:solidFill>
                <a:schemeClr val="accent5">
                  <a:lumMod val="25000"/>
                </a:schemeClr>
              </a:solidFill>
            </a:rPr>
            <a:t> </a:t>
          </a:r>
          <a:r>
            <a:rPr lang="en-US" sz="2800" kern="1200" dirty="0" err="1" smtClean="0">
              <a:solidFill>
                <a:schemeClr val="accent5">
                  <a:lumMod val="25000"/>
                </a:schemeClr>
              </a:solidFill>
            </a:rPr>
            <a:t>yg</a:t>
          </a:r>
          <a:r>
            <a:rPr lang="en-US" sz="2800" kern="1200" dirty="0" smtClean="0">
              <a:solidFill>
                <a:schemeClr val="accent5">
                  <a:lumMod val="25000"/>
                </a:schemeClr>
              </a:solidFill>
            </a:rPr>
            <a:t> </a:t>
          </a:r>
          <a:r>
            <a:rPr lang="id-ID" sz="2800" kern="1200" dirty="0" smtClean="0">
              <a:solidFill>
                <a:schemeClr val="accent5">
                  <a:lumMod val="25000"/>
                </a:schemeClr>
              </a:solidFill>
            </a:rPr>
            <a:t>menimbulkan ketegangan </a:t>
          </a:r>
          <a:r>
            <a:rPr lang="en-US" sz="2800" kern="1200" dirty="0" smtClean="0">
              <a:solidFill>
                <a:schemeClr val="accent5">
                  <a:lumMod val="25000"/>
                </a:schemeClr>
              </a:solidFill>
            </a:rPr>
            <a:t>&amp; </a:t>
          </a:r>
          <a:r>
            <a:rPr lang="id-ID" sz="2800" kern="1200" dirty="0" smtClean="0">
              <a:solidFill>
                <a:schemeClr val="accent5">
                  <a:lumMod val="25000"/>
                </a:schemeClr>
              </a:solidFill>
            </a:rPr>
            <a:t>tarik ulur kekuatan antara kearifan lokal</a:t>
          </a:r>
          <a:endParaRPr lang="en-US" sz="2800" kern="1200" dirty="0">
            <a:solidFill>
              <a:schemeClr val="accent5">
                <a:lumMod val="25000"/>
              </a:schemeClr>
            </a:solidFill>
          </a:endParaRPr>
        </a:p>
      </dsp:txBody>
      <dsp:txXfrm rot="10800000">
        <a:off x="2298476" y="1760887"/>
        <a:ext cx="6096715" cy="1355025"/>
      </dsp:txXfrm>
    </dsp:sp>
    <dsp:sp modelId="{F7379973-070B-4D40-B79A-BDC7236FC430}">
      <dsp:nvSpPr>
        <dsp:cNvPr id="0" name=""/>
        <dsp:cNvSpPr/>
      </dsp:nvSpPr>
      <dsp:spPr>
        <a:xfrm>
          <a:off x="1282208" y="1760887"/>
          <a:ext cx="1355025" cy="1355025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F59D52-E644-4278-98A8-5D550AF2F07E}">
      <dsp:nvSpPr>
        <dsp:cNvPr id="0" name=""/>
        <dsp:cNvSpPr/>
      </dsp:nvSpPr>
      <dsp:spPr>
        <a:xfrm rot="10800000">
          <a:off x="1959720" y="3520397"/>
          <a:ext cx="6435471" cy="135502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528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solidFill>
                <a:schemeClr val="accent5">
                  <a:lumMod val="25000"/>
                </a:schemeClr>
              </a:solidFill>
            </a:rPr>
            <a:t>Muncul</a:t>
          </a:r>
          <a:r>
            <a:rPr lang="en-US" sz="2800" kern="1200" dirty="0" smtClean="0">
              <a:solidFill>
                <a:schemeClr val="accent5">
                  <a:lumMod val="25000"/>
                </a:schemeClr>
              </a:solidFill>
            </a:rPr>
            <a:t> </a:t>
          </a:r>
          <a:r>
            <a:rPr lang="en-US" sz="2800" kern="1200" dirty="0" err="1" smtClean="0">
              <a:solidFill>
                <a:schemeClr val="accent5">
                  <a:lumMod val="25000"/>
                </a:schemeClr>
              </a:solidFill>
            </a:rPr>
            <a:t>krisis</a:t>
          </a:r>
          <a:r>
            <a:rPr lang="en-US" sz="2800" kern="1200" dirty="0" smtClean="0">
              <a:solidFill>
                <a:schemeClr val="accent5">
                  <a:lumMod val="25000"/>
                </a:schemeClr>
              </a:solidFill>
            </a:rPr>
            <a:t> </a:t>
          </a:r>
          <a:r>
            <a:rPr lang="en-US" sz="2800" kern="1200" dirty="0" err="1" smtClean="0">
              <a:solidFill>
                <a:schemeClr val="accent5">
                  <a:lumMod val="25000"/>
                </a:schemeClr>
              </a:solidFill>
            </a:rPr>
            <a:t>kepercayaan</a:t>
          </a:r>
          <a:r>
            <a:rPr lang="en-US" sz="2800" kern="1200" dirty="0" smtClean="0">
              <a:solidFill>
                <a:schemeClr val="accent5">
                  <a:lumMod val="25000"/>
                </a:schemeClr>
              </a:solidFill>
            </a:rPr>
            <a:t>,  </a:t>
          </a:r>
          <a:r>
            <a:rPr lang="id-ID" sz="2800" kern="1200" dirty="0" smtClean="0">
              <a:solidFill>
                <a:schemeClr val="accent5">
                  <a:lumMod val="25000"/>
                </a:schemeClr>
              </a:solidFill>
            </a:rPr>
            <a:t>disintegrasi, distorsi nasionalisme, </a:t>
          </a:r>
          <a:r>
            <a:rPr lang="en-US" sz="2800" kern="1200" dirty="0" err="1" smtClean="0">
              <a:solidFill>
                <a:schemeClr val="accent5">
                  <a:lumMod val="25000"/>
                </a:schemeClr>
              </a:solidFill>
            </a:rPr>
            <a:t>kemiskinan</a:t>
          </a:r>
          <a:r>
            <a:rPr lang="en-US" sz="2800" kern="1200" dirty="0" smtClean="0">
              <a:solidFill>
                <a:schemeClr val="accent5">
                  <a:lumMod val="25000"/>
                </a:schemeClr>
              </a:solidFill>
            </a:rPr>
            <a:t> &amp; </a:t>
          </a:r>
          <a:r>
            <a:rPr lang="en-US" sz="2800" kern="1200" dirty="0" err="1" smtClean="0">
              <a:solidFill>
                <a:schemeClr val="accent5">
                  <a:lumMod val="25000"/>
                </a:schemeClr>
              </a:solidFill>
            </a:rPr>
            <a:t>pengangguran</a:t>
          </a:r>
          <a:r>
            <a:rPr lang="en-US" sz="2800" kern="1200" dirty="0" smtClean="0">
              <a:solidFill>
                <a:schemeClr val="accent5">
                  <a:lumMod val="25000"/>
                </a:schemeClr>
              </a:solidFill>
            </a:rPr>
            <a:t>, KKN, </a:t>
          </a:r>
          <a:r>
            <a:rPr lang="en-US" sz="2800" kern="1200" dirty="0" err="1" smtClean="0">
              <a:solidFill>
                <a:schemeClr val="accent5">
                  <a:lumMod val="25000"/>
                </a:schemeClr>
              </a:solidFill>
            </a:rPr>
            <a:t>rusaknya</a:t>
          </a:r>
          <a:r>
            <a:rPr lang="en-US" sz="2800" kern="1200" dirty="0" smtClean="0">
              <a:solidFill>
                <a:schemeClr val="accent5">
                  <a:lumMod val="25000"/>
                </a:schemeClr>
              </a:solidFill>
            </a:rPr>
            <a:t> </a:t>
          </a:r>
          <a:r>
            <a:rPr lang="en-US" sz="2800" kern="1200" dirty="0" err="1" smtClean="0">
              <a:solidFill>
                <a:schemeClr val="accent5">
                  <a:lumMod val="25000"/>
                </a:schemeClr>
              </a:solidFill>
            </a:rPr>
            <a:t>lingkungan</a:t>
          </a:r>
          <a:r>
            <a:rPr lang="en-US" sz="2800" kern="1200" dirty="0" smtClean="0">
              <a:solidFill>
                <a:schemeClr val="accent5">
                  <a:lumMod val="25000"/>
                </a:schemeClr>
              </a:solidFill>
            </a:rPr>
            <a:t> </a:t>
          </a:r>
          <a:r>
            <a:rPr lang="en-US" sz="2800" kern="1200" dirty="0" err="1" smtClean="0">
              <a:solidFill>
                <a:schemeClr val="accent5">
                  <a:lumMod val="25000"/>
                </a:schemeClr>
              </a:solidFill>
            </a:rPr>
            <a:t>hidup</a:t>
          </a:r>
          <a:r>
            <a:rPr lang="en-US" sz="2800" kern="1200" dirty="0" smtClean="0">
              <a:solidFill>
                <a:schemeClr val="accent5">
                  <a:lumMod val="25000"/>
                </a:schemeClr>
              </a:solidFill>
            </a:rPr>
            <a:t> </a:t>
          </a:r>
          <a:r>
            <a:rPr lang="en-US" sz="2800" kern="1200" dirty="0" err="1" smtClean="0">
              <a:solidFill>
                <a:schemeClr val="accent5">
                  <a:lumMod val="25000"/>
                </a:schemeClr>
              </a:solidFill>
            </a:rPr>
            <a:t>dll</a:t>
          </a:r>
          <a:endParaRPr lang="en-US" sz="2800" kern="1200" dirty="0">
            <a:solidFill>
              <a:schemeClr val="accent5">
                <a:lumMod val="25000"/>
              </a:schemeClr>
            </a:solidFill>
          </a:endParaRPr>
        </a:p>
      </dsp:txBody>
      <dsp:txXfrm rot="10800000">
        <a:off x="2298476" y="3520397"/>
        <a:ext cx="6096715" cy="1355025"/>
      </dsp:txXfrm>
    </dsp:sp>
    <dsp:sp modelId="{F63320EF-BD4D-40B8-994E-B5BB890A0EC2}">
      <dsp:nvSpPr>
        <dsp:cNvPr id="0" name=""/>
        <dsp:cNvSpPr/>
      </dsp:nvSpPr>
      <dsp:spPr>
        <a:xfrm>
          <a:off x="1282208" y="3520397"/>
          <a:ext cx="1355025" cy="135502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B25D4E-5B8A-4410-8EF3-D8E9D0D0E73F}">
      <dsp:nvSpPr>
        <dsp:cNvPr id="0" name=""/>
        <dsp:cNvSpPr/>
      </dsp:nvSpPr>
      <dsp:spPr>
        <a:xfrm>
          <a:off x="0" y="275399"/>
          <a:ext cx="70104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7D911B-E2B7-46E6-9CA2-387CCB433751}">
      <dsp:nvSpPr>
        <dsp:cNvPr id="0" name=""/>
        <dsp:cNvSpPr/>
      </dsp:nvSpPr>
      <dsp:spPr>
        <a:xfrm>
          <a:off x="350520" y="53999"/>
          <a:ext cx="490728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484" tIns="0" rIns="185484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rgbClr val="FF0000"/>
              </a:solidFill>
            </a:rPr>
            <a:t>Ideologi</a:t>
          </a:r>
          <a:r>
            <a:rPr lang="en-US" sz="3200" kern="1200" dirty="0" smtClean="0">
              <a:solidFill>
                <a:srgbClr val="FF0000"/>
              </a:solidFill>
            </a:rPr>
            <a:t> Negara</a:t>
          </a:r>
          <a:endParaRPr lang="en-US" sz="3200" kern="1200" dirty="0">
            <a:solidFill>
              <a:srgbClr val="FF0000"/>
            </a:solidFill>
          </a:endParaRPr>
        </a:p>
      </dsp:txBody>
      <dsp:txXfrm>
        <a:off x="372136" y="75615"/>
        <a:ext cx="4864048" cy="399568"/>
      </dsp:txXfrm>
    </dsp:sp>
    <dsp:sp modelId="{6815AA0D-5346-4C44-9352-3F20C91DBCF8}">
      <dsp:nvSpPr>
        <dsp:cNvPr id="0" name=""/>
        <dsp:cNvSpPr/>
      </dsp:nvSpPr>
      <dsp:spPr>
        <a:xfrm>
          <a:off x="0" y="955799"/>
          <a:ext cx="70104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F8D0B8-4352-4900-9E81-FA792B1AB97D}">
      <dsp:nvSpPr>
        <dsp:cNvPr id="0" name=""/>
        <dsp:cNvSpPr/>
      </dsp:nvSpPr>
      <dsp:spPr>
        <a:xfrm>
          <a:off x="350520" y="734399"/>
          <a:ext cx="490728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484" tIns="0" rIns="185484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solidFill>
                <a:srgbClr val="FF0000"/>
              </a:solidFill>
            </a:rPr>
            <a:t>Seperangkat</a:t>
          </a:r>
          <a:r>
            <a:rPr lang="en-US" sz="2800" kern="1200" dirty="0" smtClean="0">
              <a:solidFill>
                <a:srgbClr val="FF0000"/>
              </a:solidFill>
            </a:rPr>
            <a:t> </a:t>
          </a:r>
          <a:r>
            <a:rPr lang="en-US" sz="2800" kern="1200" dirty="0" err="1" smtClean="0">
              <a:solidFill>
                <a:srgbClr val="FF0000"/>
              </a:solidFill>
            </a:rPr>
            <a:t>Nilai</a:t>
          </a:r>
          <a:r>
            <a:rPr lang="en-US" sz="2800" kern="1200" dirty="0" smtClean="0">
              <a:solidFill>
                <a:srgbClr val="FF0000"/>
              </a:solidFill>
            </a:rPr>
            <a:t> </a:t>
          </a:r>
          <a:r>
            <a:rPr lang="en-US" sz="2800" kern="1200" dirty="0" err="1" smtClean="0">
              <a:solidFill>
                <a:srgbClr val="FF0000"/>
              </a:solidFill>
            </a:rPr>
            <a:t>Dasar</a:t>
          </a:r>
          <a:r>
            <a:rPr lang="en-US" sz="2800" kern="1200" dirty="0" smtClean="0">
              <a:solidFill>
                <a:srgbClr val="FF0000"/>
              </a:solidFill>
            </a:rPr>
            <a:t> Ideal</a:t>
          </a:r>
          <a:endParaRPr lang="en-US" sz="2800" kern="1200" dirty="0">
            <a:solidFill>
              <a:srgbClr val="FF0000"/>
            </a:solidFill>
          </a:endParaRPr>
        </a:p>
      </dsp:txBody>
      <dsp:txXfrm>
        <a:off x="372136" y="756015"/>
        <a:ext cx="4864048" cy="399568"/>
      </dsp:txXfrm>
    </dsp:sp>
    <dsp:sp modelId="{94991D9F-DCFC-48A6-9904-E3B2ADBE9B25}">
      <dsp:nvSpPr>
        <dsp:cNvPr id="0" name=""/>
        <dsp:cNvSpPr/>
      </dsp:nvSpPr>
      <dsp:spPr>
        <a:xfrm>
          <a:off x="0" y="1636200"/>
          <a:ext cx="70104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FA0B8B-C184-4BAA-B567-BDF255EF6296}">
      <dsp:nvSpPr>
        <dsp:cNvPr id="0" name=""/>
        <dsp:cNvSpPr/>
      </dsp:nvSpPr>
      <dsp:spPr>
        <a:xfrm>
          <a:off x="350520" y="1414799"/>
          <a:ext cx="490728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484" tIns="0" rIns="185484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rgbClr val="FF0000"/>
              </a:solidFill>
            </a:rPr>
            <a:t>Komitmen</a:t>
          </a:r>
          <a:r>
            <a:rPr lang="en-US" sz="3200" kern="1200" dirty="0" smtClean="0">
              <a:solidFill>
                <a:srgbClr val="FF0000"/>
              </a:solidFill>
            </a:rPr>
            <a:t> </a:t>
          </a:r>
          <a:r>
            <a:rPr lang="en-US" sz="3200" kern="1200" dirty="0" err="1" smtClean="0">
              <a:solidFill>
                <a:srgbClr val="FF0000"/>
              </a:solidFill>
            </a:rPr>
            <a:t>Bangsa</a:t>
          </a:r>
          <a:endParaRPr lang="en-US" sz="3200" kern="1200" dirty="0">
            <a:solidFill>
              <a:srgbClr val="FF0000"/>
            </a:solidFill>
          </a:endParaRPr>
        </a:p>
      </dsp:txBody>
      <dsp:txXfrm>
        <a:off x="372136" y="1436415"/>
        <a:ext cx="4864048" cy="399568"/>
      </dsp:txXfrm>
    </dsp:sp>
    <dsp:sp modelId="{A5D5A5B1-5A7F-4BA7-AA8D-3F9590C4B863}">
      <dsp:nvSpPr>
        <dsp:cNvPr id="0" name=""/>
        <dsp:cNvSpPr/>
      </dsp:nvSpPr>
      <dsp:spPr>
        <a:xfrm>
          <a:off x="0" y="2316600"/>
          <a:ext cx="70104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581265-6560-4043-89FF-7CFE452A5926}">
      <dsp:nvSpPr>
        <dsp:cNvPr id="0" name=""/>
        <dsp:cNvSpPr/>
      </dsp:nvSpPr>
      <dsp:spPr>
        <a:xfrm>
          <a:off x="350520" y="2095200"/>
          <a:ext cx="490728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484" tIns="0" rIns="185484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rgbClr val="FF0000"/>
              </a:solidFill>
            </a:rPr>
            <a:t>Identitas</a:t>
          </a:r>
          <a:r>
            <a:rPr lang="en-US" sz="3200" kern="1200" dirty="0" smtClean="0">
              <a:solidFill>
                <a:srgbClr val="FF0000"/>
              </a:solidFill>
            </a:rPr>
            <a:t> </a:t>
          </a:r>
          <a:r>
            <a:rPr lang="en-US" sz="3200" kern="1200" dirty="0" err="1" smtClean="0">
              <a:solidFill>
                <a:srgbClr val="FF0000"/>
              </a:solidFill>
            </a:rPr>
            <a:t>Bangsa</a:t>
          </a:r>
          <a:endParaRPr lang="en-US" sz="3200" kern="1200" dirty="0">
            <a:solidFill>
              <a:srgbClr val="FF0000"/>
            </a:solidFill>
          </a:endParaRPr>
        </a:p>
      </dsp:txBody>
      <dsp:txXfrm>
        <a:off x="372136" y="2116816"/>
        <a:ext cx="4864048" cy="399568"/>
      </dsp:txXfrm>
    </dsp:sp>
    <dsp:sp modelId="{32E9A8BD-9E9E-4564-B4EF-BA7252E34637}">
      <dsp:nvSpPr>
        <dsp:cNvPr id="0" name=""/>
        <dsp:cNvSpPr/>
      </dsp:nvSpPr>
      <dsp:spPr>
        <a:xfrm>
          <a:off x="0" y="2997000"/>
          <a:ext cx="70104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E0328F-E766-41D2-AABA-B4E68A8BFDA2}">
      <dsp:nvSpPr>
        <dsp:cNvPr id="0" name=""/>
        <dsp:cNvSpPr/>
      </dsp:nvSpPr>
      <dsp:spPr>
        <a:xfrm>
          <a:off x="350520" y="2775600"/>
          <a:ext cx="490728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484" tIns="0" rIns="185484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rgbClr val="FF0000"/>
              </a:solidFill>
            </a:rPr>
            <a:t>Dasar</a:t>
          </a:r>
          <a:r>
            <a:rPr lang="en-US" sz="3200" kern="1200" dirty="0" smtClean="0">
              <a:solidFill>
                <a:srgbClr val="FF0000"/>
              </a:solidFill>
            </a:rPr>
            <a:t> Pembangunan</a:t>
          </a:r>
          <a:endParaRPr lang="en-US" sz="3200" kern="1200" dirty="0">
            <a:solidFill>
              <a:srgbClr val="FF0000"/>
            </a:solidFill>
          </a:endParaRPr>
        </a:p>
      </dsp:txBody>
      <dsp:txXfrm>
        <a:off x="372136" y="2797216"/>
        <a:ext cx="4864048" cy="3995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C3CBB0-1FC1-4AE4-9574-AE800EBA1A47}">
      <dsp:nvSpPr>
        <dsp:cNvPr id="0" name=""/>
        <dsp:cNvSpPr/>
      </dsp:nvSpPr>
      <dsp:spPr>
        <a:xfrm>
          <a:off x="0" y="2895502"/>
          <a:ext cx="70104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AC08C7-B155-46EF-8C99-5B1D3E878062}">
      <dsp:nvSpPr>
        <dsp:cNvPr id="0" name=""/>
        <dsp:cNvSpPr/>
      </dsp:nvSpPr>
      <dsp:spPr>
        <a:xfrm>
          <a:off x="0" y="1914800"/>
          <a:ext cx="70104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78AB36-AD4F-4B24-A0BE-2E2960C2DC67}">
      <dsp:nvSpPr>
        <dsp:cNvPr id="0" name=""/>
        <dsp:cNvSpPr/>
      </dsp:nvSpPr>
      <dsp:spPr>
        <a:xfrm>
          <a:off x="0" y="934099"/>
          <a:ext cx="70104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CE8A07-AF02-4D1F-BCF1-670BBB1C8D3E}">
      <dsp:nvSpPr>
        <dsp:cNvPr id="0" name=""/>
        <dsp:cNvSpPr/>
      </dsp:nvSpPr>
      <dsp:spPr>
        <a:xfrm>
          <a:off x="1822703" y="97"/>
          <a:ext cx="5187696" cy="9340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C00000"/>
              </a:solidFill>
            </a:rPr>
            <a:t>Norma </a:t>
          </a:r>
          <a:r>
            <a:rPr lang="en-US" sz="2800" b="1" kern="1200" dirty="0" err="1" smtClean="0">
              <a:solidFill>
                <a:srgbClr val="C00000"/>
              </a:solidFill>
            </a:rPr>
            <a:t>Dasar</a:t>
          </a:r>
          <a:r>
            <a:rPr lang="en-US" sz="2800" b="1" kern="1200" dirty="0" smtClean="0">
              <a:solidFill>
                <a:srgbClr val="C00000"/>
              </a:solidFill>
            </a:rPr>
            <a:t> Negara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1" kern="1200" dirty="0" err="1" smtClean="0">
              <a:solidFill>
                <a:srgbClr val="C00000"/>
              </a:solidFill>
            </a:rPr>
            <a:t>Staatfundamentalnorm</a:t>
          </a:r>
          <a:endParaRPr lang="en-US" sz="2800" b="1" i="1" kern="1200" dirty="0">
            <a:solidFill>
              <a:srgbClr val="C00000"/>
            </a:solidFill>
          </a:endParaRPr>
        </a:p>
      </dsp:txBody>
      <dsp:txXfrm>
        <a:off x="1822703" y="97"/>
        <a:ext cx="5187696" cy="934001"/>
      </dsp:txXfrm>
    </dsp:sp>
    <dsp:sp modelId="{30D02F82-6CFB-47E1-AB39-861BDB3454CF}">
      <dsp:nvSpPr>
        <dsp:cNvPr id="0" name=""/>
        <dsp:cNvSpPr/>
      </dsp:nvSpPr>
      <dsp:spPr>
        <a:xfrm>
          <a:off x="0" y="97"/>
          <a:ext cx="1822704" cy="934001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bg1"/>
              </a:solidFill>
            </a:rPr>
            <a:t>1</a:t>
          </a:r>
          <a:endParaRPr lang="en-US" sz="2800" b="1" kern="1200" dirty="0">
            <a:solidFill>
              <a:schemeClr val="bg1"/>
            </a:solidFill>
          </a:endParaRPr>
        </a:p>
      </dsp:txBody>
      <dsp:txXfrm>
        <a:off x="45602" y="45699"/>
        <a:ext cx="1731500" cy="888399"/>
      </dsp:txXfrm>
    </dsp:sp>
    <dsp:sp modelId="{BAC896B0-345C-4A03-96C7-239ED27DE7F0}">
      <dsp:nvSpPr>
        <dsp:cNvPr id="0" name=""/>
        <dsp:cNvSpPr/>
      </dsp:nvSpPr>
      <dsp:spPr>
        <a:xfrm>
          <a:off x="1822703" y="980799"/>
          <a:ext cx="5187696" cy="9340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rgbClr val="C00000"/>
              </a:solidFill>
            </a:rPr>
            <a:t>Nilai</a:t>
          </a:r>
          <a:r>
            <a:rPr lang="en-US" sz="2800" b="1" kern="1200" dirty="0" smtClean="0">
              <a:solidFill>
                <a:srgbClr val="C00000"/>
              </a:solidFill>
            </a:rPr>
            <a:t> </a:t>
          </a:r>
          <a:r>
            <a:rPr lang="en-US" sz="2800" b="1" kern="1200" dirty="0" err="1" smtClean="0">
              <a:solidFill>
                <a:srgbClr val="C00000"/>
              </a:solidFill>
            </a:rPr>
            <a:t>Bersama</a:t>
          </a:r>
          <a:endParaRPr lang="en-US" sz="2800" b="1" kern="1200" dirty="0" smtClean="0">
            <a:solidFill>
              <a:srgbClr val="C00000"/>
            </a:solidFill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1" kern="1200" dirty="0" smtClean="0">
              <a:solidFill>
                <a:srgbClr val="C00000"/>
              </a:solidFill>
            </a:rPr>
            <a:t>Common Value</a:t>
          </a:r>
          <a:endParaRPr lang="en-US" sz="2800" b="1" i="1" kern="1200" dirty="0">
            <a:solidFill>
              <a:srgbClr val="C00000"/>
            </a:solidFill>
          </a:endParaRPr>
        </a:p>
      </dsp:txBody>
      <dsp:txXfrm>
        <a:off x="1822703" y="980799"/>
        <a:ext cx="5187696" cy="934001"/>
      </dsp:txXfrm>
    </dsp:sp>
    <dsp:sp modelId="{A1410502-FDBD-4556-B25E-06F1858D8CE7}">
      <dsp:nvSpPr>
        <dsp:cNvPr id="0" name=""/>
        <dsp:cNvSpPr/>
      </dsp:nvSpPr>
      <dsp:spPr>
        <a:xfrm>
          <a:off x="0" y="980799"/>
          <a:ext cx="1822704" cy="934001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bg1"/>
              </a:solidFill>
            </a:rPr>
            <a:t>2</a:t>
          </a:r>
          <a:endParaRPr lang="en-US" sz="2800" b="1" kern="1200" dirty="0">
            <a:solidFill>
              <a:schemeClr val="bg1"/>
            </a:solidFill>
          </a:endParaRPr>
        </a:p>
      </dsp:txBody>
      <dsp:txXfrm>
        <a:off x="45602" y="1026401"/>
        <a:ext cx="1731500" cy="888399"/>
      </dsp:txXfrm>
    </dsp:sp>
    <dsp:sp modelId="{B1A5F435-21C1-477C-8806-F802BAF1E619}">
      <dsp:nvSpPr>
        <dsp:cNvPr id="0" name=""/>
        <dsp:cNvSpPr/>
      </dsp:nvSpPr>
      <dsp:spPr>
        <a:xfrm>
          <a:off x="1822703" y="1961500"/>
          <a:ext cx="5187696" cy="9340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rgbClr val="C00000"/>
              </a:solidFill>
            </a:rPr>
            <a:t>Prinsip</a:t>
          </a:r>
          <a:r>
            <a:rPr lang="en-US" sz="2800" b="1" kern="1200" dirty="0" smtClean="0">
              <a:solidFill>
                <a:srgbClr val="C00000"/>
              </a:solidFill>
            </a:rPr>
            <a:t> </a:t>
          </a:r>
          <a:r>
            <a:rPr lang="en-US" sz="2800" b="1" kern="1200" dirty="0" err="1" smtClean="0">
              <a:solidFill>
                <a:srgbClr val="C00000"/>
              </a:solidFill>
            </a:rPr>
            <a:t>Dasar</a:t>
          </a:r>
          <a:r>
            <a:rPr lang="en-US" sz="2800" b="1" kern="1200" dirty="0" smtClean="0">
              <a:solidFill>
                <a:srgbClr val="C00000"/>
              </a:solidFill>
            </a:rPr>
            <a:t> </a:t>
          </a:r>
          <a:r>
            <a:rPr lang="en-US" sz="2800" b="1" kern="1200" dirty="0" err="1" smtClean="0">
              <a:solidFill>
                <a:srgbClr val="C00000"/>
              </a:solidFill>
            </a:rPr>
            <a:t>Kebangsaan</a:t>
          </a:r>
          <a:endParaRPr lang="en-US" sz="2800" b="1" kern="1200" dirty="0" smtClean="0">
            <a:solidFill>
              <a:srgbClr val="C00000"/>
            </a:solidFill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1" kern="1200" dirty="0" smtClean="0">
              <a:solidFill>
                <a:srgbClr val="C00000"/>
              </a:solidFill>
            </a:rPr>
            <a:t>Nation Basic Principle</a:t>
          </a:r>
          <a:endParaRPr lang="en-US" sz="2800" b="1" i="1" kern="1200" dirty="0">
            <a:solidFill>
              <a:srgbClr val="C00000"/>
            </a:solidFill>
          </a:endParaRPr>
        </a:p>
      </dsp:txBody>
      <dsp:txXfrm>
        <a:off x="1822703" y="1961500"/>
        <a:ext cx="5187696" cy="934001"/>
      </dsp:txXfrm>
    </dsp:sp>
    <dsp:sp modelId="{6C904A60-ACD1-4273-BC62-B3ACC9F13E5C}">
      <dsp:nvSpPr>
        <dsp:cNvPr id="0" name=""/>
        <dsp:cNvSpPr/>
      </dsp:nvSpPr>
      <dsp:spPr>
        <a:xfrm>
          <a:off x="0" y="1961500"/>
          <a:ext cx="1822704" cy="934001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bg1"/>
              </a:solidFill>
            </a:rPr>
            <a:t>3</a:t>
          </a:r>
          <a:endParaRPr lang="en-US" sz="2800" b="1" kern="1200" dirty="0">
            <a:solidFill>
              <a:schemeClr val="bg1"/>
            </a:solidFill>
          </a:endParaRPr>
        </a:p>
      </dsp:txBody>
      <dsp:txXfrm>
        <a:off x="45602" y="2007102"/>
        <a:ext cx="1731500" cy="8883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B9892F-D9D5-4B72-A979-9442D953CF95}">
      <dsp:nvSpPr>
        <dsp:cNvPr id="0" name=""/>
        <dsp:cNvSpPr/>
      </dsp:nvSpPr>
      <dsp:spPr>
        <a:xfrm>
          <a:off x="0" y="659759"/>
          <a:ext cx="8763000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E0712C-CF75-46A5-88DF-0D80CEFBE872}">
      <dsp:nvSpPr>
        <dsp:cNvPr id="0" name=""/>
        <dsp:cNvSpPr/>
      </dsp:nvSpPr>
      <dsp:spPr>
        <a:xfrm>
          <a:off x="423602" y="69359"/>
          <a:ext cx="8334683" cy="1180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854" tIns="0" rIns="23185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rgbClr val="002060"/>
              </a:solidFill>
            </a:rPr>
            <a:t>Menjadi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Universitas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terkemuka</a:t>
          </a:r>
          <a:r>
            <a:rPr lang="en-US" sz="2000" kern="1200" dirty="0" smtClean="0">
              <a:solidFill>
                <a:srgbClr val="002060"/>
              </a:solidFill>
            </a:rPr>
            <a:t> di </a:t>
          </a:r>
          <a:r>
            <a:rPr lang="en-US" sz="2000" kern="1200" dirty="0" err="1" smtClean="0">
              <a:solidFill>
                <a:srgbClr val="002060"/>
              </a:solidFill>
            </a:rPr>
            <a:t>bidang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teknologi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informasi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dan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komunikasi</a:t>
          </a:r>
          <a:r>
            <a:rPr lang="en-US" sz="2000" kern="1200" dirty="0" smtClean="0">
              <a:solidFill>
                <a:srgbClr val="002060"/>
              </a:solidFill>
            </a:rPr>
            <a:t>, </a:t>
          </a:r>
          <a:r>
            <a:rPr lang="en-US" sz="2000" kern="1200" dirty="0" err="1" smtClean="0">
              <a:solidFill>
                <a:srgbClr val="002060"/>
              </a:solidFill>
            </a:rPr>
            <a:t>berwawasan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unggul</a:t>
          </a:r>
          <a:r>
            <a:rPr lang="en-US" sz="2000" kern="1200" dirty="0" smtClean="0">
              <a:solidFill>
                <a:srgbClr val="002060"/>
              </a:solidFill>
            </a:rPr>
            <a:t> di </a:t>
          </a:r>
          <a:r>
            <a:rPr lang="en-US" sz="2000" kern="1200" dirty="0" err="1" smtClean="0">
              <a:solidFill>
                <a:srgbClr val="002060"/>
              </a:solidFill>
            </a:rPr>
            <a:t>bidang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ilmu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pengetahuan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dan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teknologi</a:t>
          </a:r>
          <a:r>
            <a:rPr lang="en-US" sz="2000" kern="1200" dirty="0" smtClean="0">
              <a:solidFill>
                <a:srgbClr val="002060"/>
              </a:solidFill>
            </a:rPr>
            <a:t> yang </a:t>
          </a:r>
          <a:r>
            <a:rPr lang="en-US" sz="2000" kern="1200" dirty="0" err="1" smtClean="0">
              <a:solidFill>
                <a:srgbClr val="002060"/>
              </a:solidFill>
            </a:rPr>
            <a:t>mendukung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pembangunan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nasional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serta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berorientasi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kepada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kepentingan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masyarakat</a:t>
          </a:r>
          <a:r>
            <a:rPr lang="en-US" sz="2000" kern="1200" dirty="0" smtClean="0">
              <a:solidFill>
                <a:srgbClr val="002060"/>
              </a:solidFill>
            </a:rPr>
            <a:t>, </a:t>
          </a:r>
          <a:r>
            <a:rPr lang="en-US" sz="2000" kern="1200" dirty="0" err="1" smtClean="0">
              <a:solidFill>
                <a:srgbClr val="002060"/>
              </a:solidFill>
            </a:rPr>
            <a:t>bangsa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dan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negara</a:t>
          </a:r>
          <a:r>
            <a:rPr lang="en-US" sz="2000" kern="1200" smtClean="0">
              <a:solidFill>
                <a:srgbClr val="002060"/>
              </a:solidFill>
            </a:rPr>
            <a:t>.</a:t>
          </a:r>
          <a:endParaRPr lang="en-US" sz="2000" kern="1200">
            <a:solidFill>
              <a:srgbClr val="002060"/>
            </a:solidFill>
          </a:endParaRPr>
        </a:p>
      </dsp:txBody>
      <dsp:txXfrm>
        <a:off x="481244" y="127001"/>
        <a:ext cx="8219399" cy="1065516"/>
      </dsp:txXfrm>
    </dsp:sp>
    <dsp:sp modelId="{4E66AAC3-637E-466C-8FF5-0BD11F125897}">
      <dsp:nvSpPr>
        <dsp:cNvPr id="0" name=""/>
        <dsp:cNvSpPr/>
      </dsp:nvSpPr>
      <dsp:spPr>
        <a:xfrm>
          <a:off x="0" y="2797840"/>
          <a:ext cx="8763000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AFCA07-277E-4CB6-B1E1-888CC45B9C46}">
      <dsp:nvSpPr>
        <dsp:cNvPr id="0" name=""/>
        <dsp:cNvSpPr/>
      </dsp:nvSpPr>
      <dsp:spPr>
        <a:xfrm>
          <a:off x="417183" y="1883759"/>
          <a:ext cx="8343668" cy="1504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854" tIns="0" rIns="23185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rgbClr val="002060"/>
              </a:solidFill>
            </a:rPr>
            <a:t>Menyelenggarakan</a:t>
          </a:r>
          <a:r>
            <a:rPr lang="en-US" sz="1800" kern="1200" dirty="0" smtClean="0">
              <a:solidFill>
                <a:srgbClr val="002060"/>
              </a:solidFill>
            </a:rPr>
            <a:t> </a:t>
          </a:r>
          <a:r>
            <a:rPr lang="en-US" sz="1800" kern="1200" dirty="0" err="1" smtClean="0">
              <a:solidFill>
                <a:srgbClr val="002060"/>
              </a:solidFill>
            </a:rPr>
            <a:t>pendidikan</a:t>
          </a:r>
          <a:r>
            <a:rPr lang="en-US" sz="1800" kern="1200" dirty="0" smtClean="0">
              <a:solidFill>
                <a:srgbClr val="002060"/>
              </a:solidFill>
            </a:rPr>
            <a:t> </a:t>
          </a:r>
          <a:r>
            <a:rPr lang="en-US" sz="1800" kern="1200" dirty="0" err="1" smtClean="0">
              <a:solidFill>
                <a:srgbClr val="002060"/>
              </a:solidFill>
            </a:rPr>
            <a:t>tinggi</a:t>
          </a:r>
          <a:r>
            <a:rPr lang="en-US" sz="1800" kern="1200" dirty="0" smtClean="0">
              <a:solidFill>
                <a:srgbClr val="002060"/>
              </a:solidFill>
            </a:rPr>
            <a:t> modern </a:t>
          </a:r>
          <a:r>
            <a:rPr lang="en-US" sz="1800" kern="1200" dirty="0" err="1" smtClean="0">
              <a:solidFill>
                <a:srgbClr val="002060"/>
              </a:solidFill>
            </a:rPr>
            <a:t>berdasarkan</a:t>
          </a:r>
          <a:r>
            <a:rPr lang="en-US" sz="1800" kern="1200" dirty="0" smtClean="0">
              <a:solidFill>
                <a:srgbClr val="002060"/>
              </a:solidFill>
            </a:rPr>
            <a:t> </a:t>
          </a:r>
          <a:r>
            <a:rPr lang="en-US" sz="1800" kern="1200" dirty="0" err="1" smtClean="0">
              <a:solidFill>
                <a:srgbClr val="002060"/>
              </a:solidFill>
            </a:rPr>
            <a:t>budaya</a:t>
          </a:r>
          <a:r>
            <a:rPr lang="en-US" sz="1800" kern="1200" dirty="0" smtClean="0">
              <a:solidFill>
                <a:srgbClr val="002060"/>
              </a:solidFill>
            </a:rPr>
            <a:t> </a:t>
          </a:r>
          <a:r>
            <a:rPr lang="en-US" sz="1800" kern="1200" dirty="0" err="1" smtClean="0">
              <a:solidFill>
                <a:srgbClr val="002060"/>
              </a:solidFill>
            </a:rPr>
            <a:t>organisasi</a:t>
          </a:r>
          <a:r>
            <a:rPr lang="en-US" sz="1800" kern="1200" dirty="0" smtClean="0">
              <a:solidFill>
                <a:srgbClr val="002060"/>
              </a:solidFill>
            </a:rPr>
            <a:t> </a:t>
          </a:r>
          <a:r>
            <a:rPr lang="en-US" sz="1800" kern="1200" dirty="0" err="1" smtClean="0">
              <a:solidFill>
                <a:srgbClr val="002060"/>
              </a:solidFill>
            </a:rPr>
            <a:t>Unikom</a:t>
          </a:r>
          <a:r>
            <a:rPr lang="en-US" sz="1800" kern="1200" dirty="0" smtClean="0">
              <a:solidFill>
                <a:srgbClr val="002060"/>
              </a:solidFill>
            </a:rPr>
            <a:t>, PIQIE (</a:t>
          </a:r>
          <a:r>
            <a:rPr lang="en-US" sz="1800" i="1" kern="1200" dirty="0" err="1" smtClean="0">
              <a:solidFill>
                <a:srgbClr val="002060"/>
              </a:solidFill>
            </a:rPr>
            <a:t>Profesionalism</a:t>
          </a:r>
          <a:r>
            <a:rPr lang="en-US" sz="1800" kern="1200" dirty="0" smtClean="0">
              <a:solidFill>
                <a:srgbClr val="002060"/>
              </a:solidFill>
            </a:rPr>
            <a:t>, </a:t>
          </a:r>
          <a:r>
            <a:rPr lang="en-US" sz="1800" i="1" kern="1200" dirty="0" smtClean="0">
              <a:solidFill>
                <a:srgbClr val="002060"/>
              </a:solidFill>
            </a:rPr>
            <a:t>Integrity</a:t>
          </a:r>
          <a:r>
            <a:rPr lang="en-US" sz="1800" kern="1200" dirty="0" smtClean="0">
              <a:solidFill>
                <a:srgbClr val="002060"/>
              </a:solidFill>
            </a:rPr>
            <a:t>, </a:t>
          </a:r>
          <a:r>
            <a:rPr lang="en-US" sz="1800" i="1" kern="1200" dirty="0" smtClean="0">
              <a:solidFill>
                <a:srgbClr val="002060"/>
              </a:solidFill>
            </a:rPr>
            <a:t>Quality</a:t>
          </a:r>
          <a:r>
            <a:rPr lang="en-US" sz="1800" kern="1200" dirty="0" smtClean="0">
              <a:solidFill>
                <a:srgbClr val="002060"/>
              </a:solidFill>
            </a:rPr>
            <a:t>, </a:t>
          </a:r>
          <a:r>
            <a:rPr lang="en-US" sz="1800" i="1" kern="1200" dirty="0" smtClean="0">
              <a:solidFill>
                <a:srgbClr val="002060"/>
              </a:solidFill>
            </a:rPr>
            <a:t>Information</a:t>
          </a:r>
          <a:r>
            <a:rPr lang="en-US" sz="1800" kern="1200" dirty="0" smtClean="0">
              <a:solidFill>
                <a:srgbClr val="002060"/>
              </a:solidFill>
            </a:rPr>
            <a:t>, </a:t>
          </a:r>
          <a:r>
            <a:rPr lang="en-US" sz="1800" i="1" kern="1200" dirty="0" smtClean="0">
              <a:solidFill>
                <a:srgbClr val="002060"/>
              </a:solidFill>
            </a:rPr>
            <a:t>Technology</a:t>
          </a:r>
          <a:r>
            <a:rPr lang="en-US" sz="1800" kern="1200" dirty="0" smtClean="0">
              <a:solidFill>
                <a:srgbClr val="002060"/>
              </a:solidFill>
            </a:rPr>
            <a:t>, </a:t>
          </a:r>
          <a:r>
            <a:rPr lang="en-US" sz="1800" i="1" kern="1200" dirty="0" smtClean="0">
              <a:solidFill>
                <a:srgbClr val="002060"/>
              </a:solidFill>
            </a:rPr>
            <a:t>Excellence</a:t>
          </a:r>
          <a:r>
            <a:rPr lang="en-US" sz="1800" kern="1200" dirty="0" smtClean="0">
              <a:solidFill>
                <a:srgbClr val="002060"/>
              </a:solidFill>
            </a:rPr>
            <a:t>), </a:t>
          </a:r>
          <a:r>
            <a:rPr lang="en-US" sz="1800" kern="1200" dirty="0" err="1" smtClean="0">
              <a:solidFill>
                <a:srgbClr val="002060"/>
              </a:solidFill>
            </a:rPr>
            <a:t>dengan</a:t>
          </a:r>
          <a:r>
            <a:rPr lang="en-US" sz="1800" kern="1200" dirty="0" smtClean="0">
              <a:solidFill>
                <a:srgbClr val="002060"/>
              </a:solidFill>
            </a:rPr>
            <a:t> </a:t>
          </a:r>
          <a:r>
            <a:rPr lang="en-US" sz="1800" kern="1200" dirty="0" err="1" smtClean="0">
              <a:solidFill>
                <a:srgbClr val="002060"/>
              </a:solidFill>
            </a:rPr>
            <a:t>sistem</a:t>
          </a:r>
          <a:r>
            <a:rPr lang="en-US" sz="1800" kern="1200" dirty="0" smtClean="0">
              <a:solidFill>
                <a:srgbClr val="002060"/>
              </a:solidFill>
            </a:rPr>
            <a:t> </a:t>
          </a:r>
          <a:r>
            <a:rPr lang="en-US" sz="1800" kern="1200" dirty="0" err="1" smtClean="0">
              <a:solidFill>
                <a:srgbClr val="002060"/>
              </a:solidFill>
            </a:rPr>
            <a:t>pendidikan</a:t>
          </a:r>
          <a:r>
            <a:rPr lang="en-US" sz="1800" kern="1200" dirty="0" smtClean="0">
              <a:solidFill>
                <a:srgbClr val="002060"/>
              </a:solidFill>
            </a:rPr>
            <a:t> yang </a:t>
          </a:r>
          <a:r>
            <a:rPr lang="en-US" sz="1800" kern="1200" dirty="0" err="1" smtClean="0">
              <a:solidFill>
                <a:srgbClr val="002060"/>
              </a:solidFill>
            </a:rPr>
            <a:t>kondusif</a:t>
          </a:r>
          <a:r>
            <a:rPr lang="en-US" sz="1800" kern="1200" dirty="0" smtClean="0">
              <a:solidFill>
                <a:srgbClr val="002060"/>
              </a:solidFill>
            </a:rPr>
            <a:t> </a:t>
          </a:r>
          <a:r>
            <a:rPr lang="en-US" sz="1800" kern="1200" dirty="0" err="1" smtClean="0">
              <a:solidFill>
                <a:srgbClr val="002060"/>
              </a:solidFill>
            </a:rPr>
            <a:t>dan</a:t>
          </a:r>
          <a:r>
            <a:rPr lang="en-US" sz="1800" kern="1200" dirty="0" smtClean="0">
              <a:solidFill>
                <a:srgbClr val="002060"/>
              </a:solidFill>
            </a:rPr>
            <a:t> program-program </a:t>
          </a:r>
          <a:r>
            <a:rPr lang="en-US" sz="1800" kern="1200" dirty="0" err="1" smtClean="0">
              <a:solidFill>
                <a:srgbClr val="002060"/>
              </a:solidFill>
            </a:rPr>
            <a:t>studi</a:t>
          </a:r>
          <a:r>
            <a:rPr lang="en-US" sz="1800" kern="1200" dirty="0" smtClean="0">
              <a:solidFill>
                <a:srgbClr val="002060"/>
              </a:solidFill>
            </a:rPr>
            <a:t> yang </a:t>
          </a:r>
          <a:r>
            <a:rPr lang="en-US" sz="1800" kern="1200" dirty="0" err="1" smtClean="0">
              <a:solidFill>
                <a:srgbClr val="002060"/>
              </a:solidFill>
            </a:rPr>
            <a:t>berbasis</a:t>
          </a:r>
          <a:r>
            <a:rPr lang="en-US" sz="1800" kern="1200" dirty="0" smtClean="0">
              <a:solidFill>
                <a:srgbClr val="002060"/>
              </a:solidFill>
            </a:rPr>
            <a:t> </a:t>
          </a:r>
          <a:r>
            <a:rPr lang="en-US" sz="1800" kern="1200" dirty="0" err="1" smtClean="0">
              <a:solidFill>
                <a:srgbClr val="002060"/>
              </a:solidFill>
            </a:rPr>
            <a:t>pada</a:t>
          </a:r>
          <a:r>
            <a:rPr lang="en-US" sz="1800" kern="1200" dirty="0" smtClean="0">
              <a:solidFill>
                <a:srgbClr val="002060"/>
              </a:solidFill>
            </a:rPr>
            <a:t> </a:t>
          </a:r>
          <a:r>
            <a:rPr lang="en-US" sz="1800" i="1" kern="1200" dirty="0" smtClean="0">
              <a:solidFill>
                <a:srgbClr val="002060"/>
              </a:solidFill>
            </a:rPr>
            <a:t>Software </a:t>
          </a:r>
          <a:r>
            <a:rPr lang="en-US" sz="1800" kern="1200" dirty="0" smtClean="0">
              <a:solidFill>
                <a:srgbClr val="002060"/>
              </a:solidFill>
            </a:rPr>
            <a:t>(</a:t>
          </a:r>
          <a:r>
            <a:rPr lang="en-US" sz="1800" kern="1200" dirty="0" err="1" smtClean="0">
              <a:solidFill>
                <a:srgbClr val="002060"/>
              </a:solidFill>
            </a:rPr>
            <a:t>perangkat</a:t>
          </a:r>
          <a:r>
            <a:rPr lang="en-US" sz="1800" kern="1200" dirty="0" smtClean="0">
              <a:solidFill>
                <a:srgbClr val="002060"/>
              </a:solidFill>
            </a:rPr>
            <a:t> </a:t>
          </a:r>
          <a:r>
            <a:rPr lang="en-US" sz="1800" kern="1200" dirty="0" err="1" smtClean="0">
              <a:solidFill>
                <a:srgbClr val="002060"/>
              </a:solidFill>
            </a:rPr>
            <a:t>lunak</a:t>
          </a:r>
          <a:r>
            <a:rPr lang="en-US" sz="1800" kern="1200" dirty="0" smtClean="0">
              <a:solidFill>
                <a:srgbClr val="002060"/>
              </a:solidFill>
            </a:rPr>
            <a:t>), </a:t>
          </a:r>
          <a:r>
            <a:rPr lang="en-US" sz="1800" i="1" kern="1200" dirty="0" smtClean="0">
              <a:solidFill>
                <a:srgbClr val="002060"/>
              </a:solidFill>
            </a:rPr>
            <a:t>Hardware</a:t>
          </a:r>
          <a:r>
            <a:rPr lang="en-US" sz="1800" kern="1200" dirty="0" smtClean="0">
              <a:solidFill>
                <a:srgbClr val="002060"/>
              </a:solidFill>
            </a:rPr>
            <a:t> (</a:t>
          </a:r>
          <a:r>
            <a:rPr lang="en-US" sz="1800" kern="1200" dirty="0" err="1" smtClean="0">
              <a:solidFill>
                <a:srgbClr val="002060"/>
              </a:solidFill>
            </a:rPr>
            <a:t>perangkat</a:t>
          </a:r>
          <a:r>
            <a:rPr lang="en-US" sz="1800" kern="1200" dirty="0" smtClean="0">
              <a:solidFill>
                <a:srgbClr val="002060"/>
              </a:solidFill>
            </a:rPr>
            <a:t> </a:t>
          </a:r>
          <a:r>
            <a:rPr lang="en-US" sz="1800" kern="1200" dirty="0" err="1" smtClean="0">
              <a:solidFill>
                <a:srgbClr val="002060"/>
              </a:solidFill>
            </a:rPr>
            <a:t>keras</a:t>
          </a:r>
          <a:r>
            <a:rPr lang="en-US" sz="1800" kern="1200" dirty="0" smtClean="0">
              <a:solidFill>
                <a:srgbClr val="002060"/>
              </a:solidFill>
            </a:rPr>
            <a:t>), </a:t>
          </a:r>
          <a:r>
            <a:rPr lang="en-US" sz="1800" kern="1200" dirty="0" err="1" smtClean="0">
              <a:solidFill>
                <a:srgbClr val="002060"/>
              </a:solidFill>
            </a:rPr>
            <a:t>dan</a:t>
          </a:r>
          <a:r>
            <a:rPr lang="en-US" sz="1800" kern="1200" dirty="0" smtClean="0">
              <a:solidFill>
                <a:srgbClr val="002060"/>
              </a:solidFill>
            </a:rPr>
            <a:t> Entrepreneurship (</a:t>
          </a:r>
          <a:r>
            <a:rPr lang="en-US" sz="1800" kern="1200" dirty="0" err="1" smtClean="0">
              <a:solidFill>
                <a:srgbClr val="002060"/>
              </a:solidFill>
            </a:rPr>
            <a:t>kewirausahaan</a:t>
          </a:r>
          <a:r>
            <a:rPr lang="en-US" sz="1800" kern="1200" dirty="0" smtClean="0">
              <a:solidFill>
                <a:srgbClr val="002060"/>
              </a:solidFill>
            </a:rPr>
            <a:t>), </a:t>
          </a:r>
          <a:r>
            <a:rPr lang="en-US" sz="1800" kern="1200" dirty="0" err="1" smtClean="0">
              <a:solidFill>
                <a:srgbClr val="002060"/>
              </a:solidFill>
            </a:rPr>
            <a:t>dengan</a:t>
          </a:r>
          <a:r>
            <a:rPr lang="en-US" sz="1800" kern="1200" dirty="0" smtClean="0">
              <a:solidFill>
                <a:srgbClr val="002060"/>
              </a:solidFill>
            </a:rPr>
            <a:t> </a:t>
          </a:r>
          <a:r>
            <a:rPr lang="en-US" sz="1800" kern="1200" dirty="0" err="1" smtClean="0">
              <a:solidFill>
                <a:srgbClr val="002060"/>
              </a:solidFill>
            </a:rPr>
            <a:t>mengoptimalkan</a:t>
          </a:r>
          <a:r>
            <a:rPr lang="en-US" sz="1800" kern="1200" dirty="0" smtClean="0">
              <a:solidFill>
                <a:srgbClr val="002060"/>
              </a:solidFill>
            </a:rPr>
            <a:t> </a:t>
          </a:r>
          <a:r>
            <a:rPr lang="en-US" sz="1800" kern="1200" dirty="0" err="1" smtClean="0">
              <a:solidFill>
                <a:srgbClr val="002060"/>
              </a:solidFill>
            </a:rPr>
            <a:t>sumber</a:t>
          </a:r>
          <a:r>
            <a:rPr lang="en-US" sz="1800" kern="1200" dirty="0" smtClean="0">
              <a:solidFill>
                <a:srgbClr val="002060"/>
              </a:solidFill>
            </a:rPr>
            <a:t> </a:t>
          </a:r>
          <a:r>
            <a:rPr lang="en-US" sz="1800" kern="1200" dirty="0" err="1" smtClean="0">
              <a:solidFill>
                <a:srgbClr val="002060"/>
              </a:solidFill>
            </a:rPr>
            <a:t>daya</a:t>
          </a:r>
          <a:r>
            <a:rPr lang="en-US" sz="1800" kern="1200" dirty="0" smtClean="0">
              <a:solidFill>
                <a:srgbClr val="002060"/>
              </a:solidFill>
            </a:rPr>
            <a:t> </a:t>
          </a:r>
          <a:r>
            <a:rPr lang="en-US" sz="1800" kern="1200" dirty="0" err="1" smtClean="0">
              <a:solidFill>
                <a:srgbClr val="002060"/>
              </a:solidFill>
            </a:rPr>
            <a:t>berdasarkan</a:t>
          </a:r>
          <a:r>
            <a:rPr lang="en-US" sz="1800" kern="1200" dirty="0" smtClean="0">
              <a:solidFill>
                <a:srgbClr val="002060"/>
              </a:solidFill>
            </a:rPr>
            <a:t> </a:t>
          </a:r>
          <a:r>
            <a:rPr lang="en-US" sz="1800" kern="1200" dirty="0" err="1" smtClean="0">
              <a:solidFill>
                <a:srgbClr val="002060"/>
              </a:solidFill>
            </a:rPr>
            <a:t>prinsip</a:t>
          </a:r>
          <a:r>
            <a:rPr lang="en-US" sz="1800" kern="1200" dirty="0" smtClean="0">
              <a:solidFill>
                <a:srgbClr val="002060"/>
              </a:solidFill>
            </a:rPr>
            <a:t> </a:t>
          </a:r>
          <a:r>
            <a:rPr lang="en-US" sz="1800" kern="1200" dirty="0" err="1" smtClean="0">
              <a:solidFill>
                <a:srgbClr val="002060"/>
              </a:solidFill>
            </a:rPr>
            <a:t>Efisiensi</a:t>
          </a:r>
          <a:r>
            <a:rPr lang="en-US" sz="1800" kern="1200" dirty="0" smtClean="0">
              <a:solidFill>
                <a:srgbClr val="002060"/>
              </a:solidFill>
            </a:rPr>
            <a:t> </a:t>
          </a:r>
          <a:r>
            <a:rPr lang="en-US" sz="1800" kern="1200" dirty="0" err="1" smtClean="0">
              <a:solidFill>
                <a:srgbClr val="002060"/>
              </a:solidFill>
            </a:rPr>
            <a:t>dan</a:t>
          </a:r>
          <a:r>
            <a:rPr lang="en-US" sz="1800" kern="1200" dirty="0" smtClean="0">
              <a:solidFill>
                <a:srgbClr val="002060"/>
              </a:solidFill>
            </a:rPr>
            <a:t> </a:t>
          </a:r>
          <a:r>
            <a:rPr lang="en-US" sz="1800" kern="1200" dirty="0" err="1" smtClean="0">
              <a:solidFill>
                <a:srgbClr val="002060"/>
              </a:solidFill>
            </a:rPr>
            <a:t>Efektifitas</a:t>
          </a:r>
          <a:r>
            <a:rPr lang="en-US" sz="1800" kern="1200" dirty="0" smtClean="0">
              <a:solidFill>
                <a:srgbClr val="002060"/>
              </a:solidFill>
            </a:rPr>
            <a:t>.</a:t>
          </a:r>
          <a:endParaRPr lang="en-US" sz="1800" kern="1200" dirty="0">
            <a:solidFill>
              <a:srgbClr val="002060"/>
            </a:solidFill>
          </a:endParaRPr>
        </a:p>
      </dsp:txBody>
      <dsp:txXfrm>
        <a:off x="490626" y="1957202"/>
        <a:ext cx="8196782" cy="1357594"/>
      </dsp:txXfrm>
    </dsp:sp>
    <dsp:sp modelId="{F4780C59-F3CE-4523-8702-4CB1656F306F}">
      <dsp:nvSpPr>
        <dsp:cNvPr id="0" name=""/>
        <dsp:cNvSpPr/>
      </dsp:nvSpPr>
      <dsp:spPr>
        <a:xfrm>
          <a:off x="0" y="4612240"/>
          <a:ext cx="8763000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8E46B8-A63D-4494-AFBB-9139C35E374A}">
      <dsp:nvSpPr>
        <dsp:cNvPr id="0" name=""/>
        <dsp:cNvSpPr/>
      </dsp:nvSpPr>
      <dsp:spPr>
        <a:xfrm>
          <a:off x="417183" y="4021840"/>
          <a:ext cx="8343668" cy="1180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854" tIns="0" rIns="23185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rgbClr val="002060"/>
              </a:solidFill>
            </a:rPr>
            <a:t>Menghasilkan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lulusan</a:t>
          </a:r>
          <a:r>
            <a:rPr lang="en-US" sz="2000" kern="1200" dirty="0" smtClean="0">
              <a:solidFill>
                <a:srgbClr val="002060"/>
              </a:solidFill>
            </a:rPr>
            <a:t> yang </a:t>
          </a:r>
          <a:r>
            <a:rPr lang="en-US" sz="2000" kern="1200" dirty="0" err="1" smtClean="0">
              <a:solidFill>
                <a:srgbClr val="002060"/>
              </a:solidFill>
            </a:rPr>
            <a:t>unggul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dibidang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teknologi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informasi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dan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komunikasi</a:t>
          </a:r>
          <a:r>
            <a:rPr lang="en-US" sz="2000" kern="1200" dirty="0" smtClean="0">
              <a:solidFill>
                <a:srgbClr val="002060"/>
              </a:solidFill>
            </a:rPr>
            <a:t>, </a:t>
          </a:r>
          <a:r>
            <a:rPr lang="en-US" sz="2000" kern="1200" dirty="0" err="1" smtClean="0">
              <a:solidFill>
                <a:srgbClr val="002060"/>
              </a:solidFill>
            </a:rPr>
            <a:t>kompeten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dan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handal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dibidang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studinya</a:t>
          </a:r>
          <a:r>
            <a:rPr lang="en-US" sz="2000" kern="1200" dirty="0" smtClean="0">
              <a:solidFill>
                <a:srgbClr val="002060"/>
              </a:solidFill>
            </a:rPr>
            <a:t>, </a:t>
          </a:r>
          <a:r>
            <a:rPr lang="en-US" sz="2000" kern="1200" dirty="0" err="1" smtClean="0">
              <a:solidFill>
                <a:srgbClr val="002060"/>
              </a:solidFill>
            </a:rPr>
            <a:t>berjiwa</a:t>
          </a:r>
          <a:r>
            <a:rPr lang="en-US" sz="2000" kern="1200" dirty="0" smtClean="0">
              <a:solidFill>
                <a:srgbClr val="002060"/>
              </a:solidFill>
            </a:rPr>
            <a:t> entrepreneur, </a:t>
          </a:r>
          <a:r>
            <a:rPr lang="en-US" sz="2000" kern="1200" dirty="0" err="1" smtClean="0">
              <a:solidFill>
                <a:srgbClr val="002060"/>
              </a:solidFill>
            </a:rPr>
            <a:t>santun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dan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berbudi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luhur</a:t>
          </a:r>
          <a:r>
            <a:rPr lang="en-US" sz="2000" kern="1200" dirty="0" smtClean="0">
              <a:solidFill>
                <a:srgbClr val="002060"/>
              </a:solidFill>
            </a:rPr>
            <a:t>, </a:t>
          </a:r>
          <a:r>
            <a:rPr lang="en-US" sz="2000" kern="1200" dirty="0" err="1" smtClean="0">
              <a:solidFill>
                <a:srgbClr val="002060"/>
              </a:solidFill>
            </a:rPr>
            <a:t>memiliki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komitmen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untuk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memajukan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bangsa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dan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negara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serta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beriman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dan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bertaqwa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kepada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Tuhan</a:t>
          </a:r>
          <a:r>
            <a:rPr lang="en-US" sz="2000" kern="1200" dirty="0" smtClean="0">
              <a:solidFill>
                <a:srgbClr val="002060"/>
              </a:solidFill>
            </a:rPr>
            <a:t> Yang </a:t>
          </a:r>
          <a:r>
            <a:rPr lang="en-US" sz="2000" kern="1200" dirty="0" err="1" smtClean="0">
              <a:solidFill>
                <a:srgbClr val="002060"/>
              </a:solidFill>
            </a:rPr>
            <a:t>Maha</a:t>
          </a:r>
          <a:r>
            <a:rPr lang="en-US" sz="2000" kern="1200" dirty="0" smtClean="0">
              <a:solidFill>
                <a:srgbClr val="002060"/>
              </a:solidFill>
            </a:rPr>
            <a:t> </a:t>
          </a:r>
          <a:r>
            <a:rPr lang="en-US" sz="2000" kern="1200" dirty="0" err="1" smtClean="0">
              <a:solidFill>
                <a:srgbClr val="002060"/>
              </a:solidFill>
            </a:rPr>
            <a:t>Esa</a:t>
          </a:r>
          <a:r>
            <a:rPr lang="en-US" sz="2000" kern="1200" dirty="0" smtClean="0">
              <a:solidFill>
                <a:srgbClr val="002060"/>
              </a:solidFill>
            </a:rPr>
            <a:t>.</a:t>
          </a:r>
          <a:endParaRPr lang="en-US" sz="2000" kern="1200" dirty="0">
            <a:solidFill>
              <a:srgbClr val="002060"/>
            </a:solidFill>
          </a:endParaRPr>
        </a:p>
      </dsp:txBody>
      <dsp:txXfrm>
        <a:off x="474825" y="4079482"/>
        <a:ext cx="8228384" cy="1065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5FAA5-D38F-48DC-912C-E42C22B955FF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C9891-41D1-4132-AE37-3FDF7AE3D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16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C9891-41D1-4132-AE37-3FDF7AE3D6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24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40E6EE1-1E25-4B11-97A6-F8B9E88DE0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CE38C-D58E-4C03-A030-B5A69F3F7D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5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371600"/>
            <a:ext cx="1752600" cy="3962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371600"/>
            <a:ext cx="5105400" cy="3962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B0C9C-D120-4A4C-BDB5-D3316B87CF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62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744EBF-3F60-4074-8D0E-A919784016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19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8FFCC-1904-450C-B334-27004D4C84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9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2438400"/>
            <a:ext cx="3429000" cy="289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438400"/>
            <a:ext cx="3429000" cy="289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6A55B-8FD5-40F0-AFB8-46078E3008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3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5DF88-CD0D-46AB-9399-DF86AB1B05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00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6B8DC8-7AC6-4C0B-B9FB-F8895B9DF7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6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BA8B4-13D5-4A9A-A27C-D78108488C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25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17A69-8A3F-410A-A115-63ACEA6AAD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18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58260C-242F-4E4B-8D29-1642FCB93C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45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371600"/>
            <a:ext cx="7010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438400"/>
            <a:ext cx="70104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91D3295-34B6-4E0F-A02A-42F2EC3E65D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981200"/>
            <a:ext cx="8382000" cy="4267200"/>
          </a:xfrm>
        </p:spPr>
        <p:txBody>
          <a:bodyPr/>
          <a:lstStyle/>
          <a:p>
            <a:pPr algn="r"/>
            <a:r>
              <a:rPr lang="en-US" sz="4800" b="1" dirty="0" smtClean="0">
                <a:solidFill>
                  <a:srgbClr val="FFFF00"/>
                </a:solidFill>
                <a:latin typeface="Arial Narrow" pitchFamily="34" charset="0"/>
              </a:rPr>
              <a:t>KEWARGANEGARAAN SEBAGAI</a:t>
            </a:r>
            <a:br>
              <a:rPr lang="en-US" sz="4800" b="1" dirty="0" smtClean="0">
                <a:solidFill>
                  <a:srgbClr val="FFFF00"/>
                </a:solidFill>
                <a:latin typeface="Arial Narrow" pitchFamily="34" charset="0"/>
              </a:rPr>
            </a:br>
            <a:r>
              <a:rPr lang="en-US" sz="4800" b="1" dirty="0" smtClean="0">
                <a:solidFill>
                  <a:srgbClr val="FFFF00"/>
                </a:solidFill>
                <a:latin typeface="Arial Narrow" pitchFamily="34" charset="0"/>
              </a:rPr>
              <a:t>PENDIDIKAN KARAKTER </a:t>
            </a:r>
            <a:br>
              <a:rPr lang="en-US" sz="4800" b="1" dirty="0" smtClean="0">
                <a:solidFill>
                  <a:srgbClr val="FFFF00"/>
                </a:solidFill>
                <a:latin typeface="Arial Narrow" pitchFamily="34" charset="0"/>
              </a:rPr>
            </a:br>
            <a:r>
              <a:rPr lang="en-US" sz="4800" b="1" dirty="0" smtClean="0">
                <a:solidFill>
                  <a:srgbClr val="FFFF00"/>
                </a:solidFill>
                <a:latin typeface="Arial Narrow" pitchFamily="34" charset="0"/>
              </a:rPr>
              <a:t>DI PERGURUAN TINGGI</a:t>
            </a:r>
            <a:br>
              <a:rPr lang="en-US" sz="4800" b="1" dirty="0" smtClean="0">
                <a:solidFill>
                  <a:srgbClr val="FFFF00"/>
                </a:solidFill>
                <a:latin typeface="Arial Narrow" pitchFamily="34" charset="0"/>
              </a:rPr>
            </a:br>
            <a:r>
              <a:rPr lang="en-US" sz="4800" b="1" dirty="0" smtClean="0">
                <a:solidFill>
                  <a:srgbClr val="FFFF00"/>
                </a:solidFill>
                <a:latin typeface="Arial Narrow" pitchFamily="34" charset="0"/>
              </a:rPr>
              <a:t/>
            </a:r>
            <a:br>
              <a:rPr lang="en-US" sz="4800" b="1" dirty="0" smtClean="0">
                <a:solidFill>
                  <a:srgbClr val="FFFF00"/>
                </a:solidFill>
                <a:latin typeface="Arial Narrow" pitchFamily="34" charset="0"/>
              </a:rPr>
            </a:br>
            <a:r>
              <a:rPr lang="en-US" sz="2800" b="1" dirty="0" smtClean="0">
                <a:latin typeface="Arial Narrow" pitchFamily="34" charset="0"/>
              </a:rPr>
              <a:t>Dr. </a:t>
            </a:r>
            <a:r>
              <a:rPr lang="en-US" sz="2800" b="1" dirty="0" err="1" smtClean="0">
                <a:latin typeface="Arial Narrow" pitchFamily="34" charset="0"/>
              </a:rPr>
              <a:t>Dewi</a:t>
            </a:r>
            <a:r>
              <a:rPr lang="en-US" sz="2800" b="1" dirty="0" smtClean="0">
                <a:latin typeface="Arial Narrow" pitchFamily="34" charset="0"/>
              </a:rPr>
              <a:t> </a:t>
            </a:r>
            <a:r>
              <a:rPr lang="en-US" sz="2800" b="1" dirty="0" err="1" smtClean="0">
                <a:latin typeface="Arial Narrow" pitchFamily="34" charset="0"/>
              </a:rPr>
              <a:t>Kurniasih</a:t>
            </a:r>
            <a:r>
              <a:rPr lang="en-US" sz="2800" b="1" dirty="0" smtClean="0">
                <a:latin typeface="Arial Narrow" pitchFamily="34" charset="0"/>
              </a:rPr>
              <a:t>, S.IP.,</a:t>
            </a:r>
            <a:r>
              <a:rPr lang="en-US" sz="2800" b="1" dirty="0" err="1" smtClean="0">
                <a:latin typeface="Arial Narrow" pitchFamily="34" charset="0"/>
              </a:rPr>
              <a:t>M.Si</a:t>
            </a:r>
            <a:r>
              <a:rPr lang="en-US" sz="2800" b="1" dirty="0" smtClean="0">
                <a:latin typeface="Arial Narrow" pitchFamily="34" charset="0"/>
              </a:rPr>
              <a:t>.</a:t>
            </a:r>
            <a:endParaRPr lang="en-US" sz="28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04888" y="76200"/>
            <a:ext cx="7515225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Arial Narrow" pitchFamily="34" charset="0"/>
              </a:rPr>
              <a:t>TUJUAN</a:t>
            </a:r>
            <a:endParaRPr lang="en-US" b="1" dirty="0">
              <a:solidFill>
                <a:srgbClr val="FFFF00"/>
              </a:solidFill>
              <a:latin typeface="Arial Narrow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05800" cy="5105400"/>
          </a:xfrm>
        </p:spPr>
        <p:txBody>
          <a:bodyPr/>
          <a:lstStyle/>
          <a:p>
            <a:pPr marL="0" indent="0" algn="ctr">
              <a:buNone/>
            </a:pPr>
            <a:r>
              <a:rPr lang="id-ID" sz="2800" dirty="0"/>
              <a:t>Secara umum tujuan </a:t>
            </a:r>
            <a:r>
              <a:rPr lang="en-US" sz="2800" dirty="0" err="1" smtClean="0"/>
              <a:t>Kewarganegaraan</a:t>
            </a:r>
            <a:r>
              <a:rPr lang="en-US" sz="2800" dirty="0" smtClean="0"/>
              <a:t> </a:t>
            </a:r>
            <a:r>
              <a:rPr lang="en-US" sz="2800" dirty="0"/>
              <a:t>di </a:t>
            </a:r>
            <a:r>
              <a:rPr lang="en-US" sz="2800" dirty="0" err="1"/>
              <a:t>perguruan</a:t>
            </a:r>
            <a:r>
              <a:rPr lang="en-US" sz="2800" dirty="0"/>
              <a:t> </a:t>
            </a:r>
            <a:r>
              <a:rPr lang="en-US" sz="2800" dirty="0" err="1"/>
              <a:t>tinggi</a:t>
            </a:r>
            <a:r>
              <a:rPr lang="en-US" sz="2800" dirty="0"/>
              <a:t> </a:t>
            </a:r>
            <a:r>
              <a:rPr lang="id-ID" sz="2800" dirty="0"/>
              <a:t>adalah menumbuhkembangkan kesadaran eksistensial kewarganegaraan</a:t>
            </a:r>
            <a:r>
              <a:rPr lang="id-ID" sz="2800" i="1" dirty="0"/>
              <a:t> </a:t>
            </a:r>
            <a:r>
              <a:rPr lang="id-ID" sz="2800" dirty="0"/>
              <a:t>mahasiswa sebagai warga </a:t>
            </a:r>
            <a:r>
              <a:rPr lang="id-ID" sz="2800" dirty="0" smtClean="0"/>
              <a:t>NKRI </a:t>
            </a:r>
            <a:r>
              <a:rPr lang="id-ID" sz="2800" dirty="0"/>
              <a:t>yang hidup di tengah warga bangsa-bangsa di dunia dengan segala implikasi dan konsekuensinya, melalui membangun sikap, pengetahuan,  dan keterampilan kewarganegaraan </a:t>
            </a:r>
            <a:r>
              <a:rPr lang="id-ID" sz="2800" dirty="0" smtClean="0"/>
              <a:t>mahasiswa</a:t>
            </a:r>
            <a:r>
              <a:rPr lang="en-US" sz="2800" dirty="0" smtClean="0"/>
              <a:t>, </a:t>
            </a:r>
            <a:r>
              <a:rPr lang="id-ID" sz="2800" dirty="0" smtClean="0"/>
              <a:t>mengembangkan </a:t>
            </a:r>
            <a:r>
              <a:rPr lang="en-US" sz="2800" dirty="0" err="1"/>
              <a:t>wawasan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 </a:t>
            </a:r>
            <a:r>
              <a:rPr lang="id-ID" sz="2800" dirty="0"/>
              <a:t>memantapkan </a:t>
            </a:r>
            <a:r>
              <a:rPr lang="en-US" sz="2800" dirty="0" err="1"/>
              <a:t>semangat</a:t>
            </a:r>
            <a:r>
              <a:rPr lang="en-US" sz="2800" dirty="0"/>
              <a:t> </a:t>
            </a:r>
            <a:r>
              <a:rPr lang="en-US" sz="2800" dirty="0" err="1"/>
              <a:t>kebangsaan</a:t>
            </a:r>
            <a:r>
              <a:rPr lang="en-US" sz="2800" dirty="0"/>
              <a:t>, </a:t>
            </a:r>
            <a:r>
              <a:rPr lang="en-US" sz="2800" dirty="0" err="1"/>
              <a:t>cinta</a:t>
            </a:r>
            <a:r>
              <a:rPr lang="en-US" sz="2800" dirty="0"/>
              <a:t> </a:t>
            </a:r>
            <a:r>
              <a:rPr lang="en-US" sz="2800" dirty="0" err="1"/>
              <a:t>tanah</a:t>
            </a:r>
            <a:r>
              <a:rPr lang="en-US" sz="2800" dirty="0"/>
              <a:t> air, </a:t>
            </a:r>
            <a:r>
              <a:rPr lang="en-US" sz="2800" dirty="0" err="1"/>
              <a:t>demokrasi</a:t>
            </a:r>
            <a:r>
              <a:rPr lang="en-US" sz="2800" dirty="0"/>
              <a:t>, </a:t>
            </a:r>
            <a:r>
              <a:rPr lang="en-US" sz="2800" dirty="0" err="1"/>
              <a:t>kesadaran</a:t>
            </a:r>
            <a:r>
              <a:rPr lang="en-US" sz="2800" dirty="0"/>
              <a:t>  </a:t>
            </a:r>
            <a:r>
              <a:rPr lang="en-US" sz="2800" dirty="0" err="1"/>
              <a:t>hukum</a:t>
            </a:r>
            <a:r>
              <a:rPr lang="en-US" sz="2800" dirty="0"/>
              <a:t>,  </a:t>
            </a:r>
            <a:r>
              <a:rPr lang="en-US" sz="2800" dirty="0" err="1"/>
              <a:t>penghargaan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keragamaan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 </a:t>
            </a:r>
            <a:r>
              <a:rPr lang="en-US" sz="2800" dirty="0" err="1"/>
              <a:t>partisipasinya</a:t>
            </a:r>
            <a:r>
              <a:rPr lang="en-US" sz="2800" dirty="0"/>
              <a:t> </a:t>
            </a:r>
            <a:r>
              <a:rPr lang="en-US" sz="2800" dirty="0" err="1"/>
              <a:t>membangun</a:t>
            </a:r>
            <a:r>
              <a:rPr lang="en-US" sz="2800" dirty="0"/>
              <a:t> </a:t>
            </a:r>
            <a:r>
              <a:rPr lang="en-US" sz="2800" dirty="0" err="1"/>
              <a:t>bangsa</a:t>
            </a:r>
            <a:r>
              <a:rPr lang="en-US" sz="2800" dirty="0"/>
              <a:t> </a:t>
            </a:r>
            <a:r>
              <a:rPr lang="en-US" sz="2800" dirty="0" err="1"/>
              <a:t>berdasar</a:t>
            </a:r>
            <a:r>
              <a:rPr lang="en-US" sz="2800" dirty="0"/>
              <a:t> </a:t>
            </a:r>
            <a:r>
              <a:rPr lang="en-US" sz="2800" dirty="0" err="1" smtClean="0"/>
              <a:t>Pancasila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UUD NRI 1945</a:t>
            </a:r>
            <a:r>
              <a:rPr lang="id-ID" sz="2800" dirty="0" smtClean="0"/>
              <a:t>.</a:t>
            </a:r>
            <a:endParaRPr lang="en-US" sz="28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72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8806" y="304800"/>
            <a:ext cx="7521307" cy="1143000"/>
          </a:xfrm>
        </p:spPr>
        <p:txBody>
          <a:bodyPr/>
          <a:lstStyle/>
          <a:p>
            <a:r>
              <a:rPr lang="en-US" sz="54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DINAMIKA PERKEMBANGAN </a:t>
            </a:r>
            <a:endParaRPr lang="en-US" sz="54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077200" cy="4419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rgbClr val="FF0000"/>
                </a:solidFill>
              </a:rPr>
              <a:t>Pendidikan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Kewiraan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Dimulai</a:t>
            </a:r>
            <a:r>
              <a:rPr lang="en-US" sz="2800" dirty="0" smtClean="0"/>
              <a:t> </a:t>
            </a:r>
            <a:r>
              <a:rPr lang="en-US" sz="2800" dirty="0" err="1" smtClean="0"/>
              <a:t>tahun</a:t>
            </a:r>
            <a:r>
              <a:rPr lang="en-US" sz="2800" dirty="0" smtClean="0"/>
              <a:t> 1973/1974,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bagian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kurikulum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nasional</a:t>
            </a:r>
            <a:r>
              <a:rPr lang="en-US" sz="2800" dirty="0" smtClean="0"/>
              <a:t>. </a:t>
            </a:r>
            <a:r>
              <a:rPr lang="en-US" sz="2800" dirty="0" err="1" smtClean="0"/>
              <a:t>Tujuannya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menumbuhkan</a:t>
            </a:r>
            <a:r>
              <a:rPr lang="en-US" sz="2800" dirty="0" smtClean="0"/>
              <a:t> </a:t>
            </a:r>
            <a:r>
              <a:rPr lang="en-US" sz="2800" dirty="0" err="1" smtClean="0"/>
              <a:t>kecintaan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tanah</a:t>
            </a:r>
            <a:r>
              <a:rPr lang="en-US" sz="2800" dirty="0" smtClean="0"/>
              <a:t> air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PPBN yang </a:t>
            </a:r>
            <a:r>
              <a:rPr lang="en-US" sz="2800" dirty="0" err="1" smtClean="0"/>
              <a:t>dilaksanakan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tahap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dirty="0" err="1" smtClean="0"/>
              <a:t>tahap</a:t>
            </a:r>
            <a:r>
              <a:rPr lang="en-US" sz="2800" dirty="0" smtClean="0"/>
              <a:t> </a:t>
            </a:r>
            <a:r>
              <a:rPr lang="en-US" sz="2800" dirty="0" err="1" smtClean="0"/>
              <a:t>awal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 smtClean="0"/>
              <a:t>peserta</a:t>
            </a:r>
            <a:r>
              <a:rPr lang="en-US" sz="2800" dirty="0" smtClean="0"/>
              <a:t> </a:t>
            </a:r>
            <a:r>
              <a:rPr lang="en-US" sz="2800" dirty="0" err="1" smtClean="0"/>
              <a:t>didik</a:t>
            </a:r>
            <a:r>
              <a:rPr lang="en-US" sz="2800" dirty="0" smtClean="0"/>
              <a:t> SD </a:t>
            </a:r>
            <a:r>
              <a:rPr lang="en-US" sz="2800" dirty="0" err="1" smtClean="0"/>
              <a:t>sampai</a:t>
            </a:r>
            <a:r>
              <a:rPr lang="en-US" sz="2800" dirty="0" smtClean="0"/>
              <a:t> </a:t>
            </a:r>
            <a:r>
              <a:rPr lang="en-US" sz="2800" dirty="0" err="1" smtClean="0"/>
              <a:t>sekolah</a:t>
            </a:r>
            <a:r>
              <a:rPr lang="en-US" sz="2800" dirty="0" smtClean="0"/>
              <a:t> </a:t>
            </a:r>
            <a:r>
              <a:rPr lang="en-US" sz="2800" dirty="0" err="1" smtClean="0"/>
              <a:t>menengah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luar</a:t>
            </a:r>
            <a:r>
              <a:rPr lang="en-US" sz="2800" dirty="0" smtClean="0"/>
              <a:t> </a:t>
            </a:r>
            <a:r>
              <a:rPr lang="en-US" sz="2800" dirty="0" err="1" smtClean="0"/>
              <a:t>sekolah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kepramukaan</a:t>
            </a:r>
            <a:r>
              <a:rPr lang="en-US" sz="2800" dirty="0" smtClean="0"/>
              <a:t>, </a:t>
            </a:r>
            <a:r>
              <a:rPr lang="en-US" sz="2800" dirty="0" err="1" smtClean="0"/>
              <a:t>sedangkan</a:t>
            </a:r>
            <a:r>
              <a:rPr lang="en-US" sz="2800" dirty="0" smtClean="0"/>
              <a:t> PPBN </a:t>
            </a:r>
            <a:r>
              <a:rPr lang="en-US" sz="2800" dirty="0" err="1" smtClean="0"/>
              <a:t>tahap</a:t>
            </a:r>
            <a:r>
              <a:rPr lang="en-US" sz="2800" dirty="0" smtClean="0"/>
              <a:t> </a:t>
            </a:r>
            <a:r>
              <a:rPr lang="en-US" sz="2800" dirty="0" err="1" smtClean="0"/>
              <a:t>lanjut</a:t>
            </a:r>
            <a:r>
              <a:rPr lang="en-US" sz="2800" dirty="0" smtClean="0"/>
              <a:t> </a:t>
            </a:r>
            <a:r>
              <a:rPr lang="en-US" sz="2800" dirty="0" err="1" smtClean="0"/>
              <a:t>diberikan</a:t>
            </a:r>
            <a:r>
              <a:rPr lang="en-US" sz="2800" dirty="0" smtClean="0"/>
              <a:t> di PT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kewiraan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endParaRPr lang="en-US" sz="28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75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533400"/>
            <a:ext cx="8153400" cy="59436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sz="2400" dirty="0" err="1" smtClean="0">
                <a:solidFill>
                  <a:srgbClr val="FF0000"/>
                </a:solidFill>
              </a:rPr>
              <a:t>Perkembangan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</a:t>
            </a:r>
            <a:r>
              <a:rPr lang="en-US" sz="2400" dirty="0" err="1" smtClean="0">
                <a:solidFill>
                  <a:srgbClr val="FF0000"/>
                </a:solidFill>
              </a:rPr>
              <a:t>urikulum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Materi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PKn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LcPeriod"/>
            </a:pP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penyelenggaraan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kewiraan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cikal</a:t>
            </a:r>
            <a:r>
              <a:rPr lang="en-US" sz="2400" dirty="0" smtClean="0"/>
              <a:t> </a:t>
            </a:r>
            <a:r>
              <a:rPr lang="en-US" sz="2400" dirty="0" err="1" smtClean="0"/>
              <a:t>bakal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PKn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SK </a:t>
            </a:r>
            <a:r>
              <a:rPr lang="en-US" sz="2400" dirty="0" err="1" smtClean="0"/>
              <a:t>bersama</a:t>
            </a:r>
            <a:r>
              <a:rPr lang="en-US" sz="2400" dirty="0" smtClean="0"/>
              <a:t> </a:t>
            </a:r>
            <a:r>
              <a:rPr lang="en-US" sz="2400" dirty="0" err="1" smtClean="0"/>
              <a:t>Mendikbud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Menhankam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1973,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realisasi</a:t>
            </a:r>
            <a:r>
              <a:rPr lang="en-US" sz="2400" dirty="0" smtClean="0"/>
              <a:t> </a:t>
            </a:r>
            <a:r>
              <a:rPr lang="en-US" sz="2400" dirty="0" err="1" smtClean="0"/>
              <a:t>pembelaan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pengajaran</a:t>
            </a:r>
            <a:r>
              <a:rPr lang="en-US" sz="2400" dirty="0" smtClean="0"/>
              <a:t> </a:t>
            </a:r>
            <a:r>
              <a:rPr lang="en-US" sz="2400" dirty="0" err="1" smtClean="0"/>
              <a:t>khusus</a:t>
            </a:r>
            <a:r>
              <a:rPr lang="en-US" sz="2400" dirty="0" smtClean="0"/>
              <a:t> di PT, di </a:t>
            </a:r>
            <a:r>
              <a:rPr lang="en-US" sz="2400" dirty="0" err="1" smtClean="0"/>
              <a:t>dalam</a:t>
            </a:r>
            <a:r>
              <a:rPr lang="en-US" sz="2400" dirty="0" smtClean="0"/>
              <a:t> SK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dipolakan</a:t>
            </a:r>
            <a:r>
              <a:rPr lang="en-US" sz="2400" dirty="0" smtClean="0"/>
              <a:t> </a:t>
            </a:r>
            <a:r>
              <a:rPr lang="en-US" sz="2400" dirty="0" err="1" smtClean="0"/>
              <a:t>penyelenggaraan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Kewiraan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Perwira</a:t>
            </a:r>
            <a:r>
              <a:rPr lang="en-US" sz="2400" dirty="0" smtClean="0"/>
              <a:t> </a:t>
            </a:r>
            <a:r>
              <a:rPr lang="en-US" sz="2400" dirty="0" err="1" smtClean="0"/>
              <a:t>Cadangan</a:t>
            </a:r>
            <a:r>
              <a:rPr lang="en-US" sz="2400" dirty="0" smtClean="0"/>
              <a:t> di PT.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/>
              <a:t>UU No. 20 </a:t>
            </a:r>
            <a:r>
              <a:rPr lang="en-US" sz="2400" dirty="0" err="1" smtClean="0"/>
              <a:t>Tahun</a:t>
            </a:r>
            <a:r>
              <a:rPr lang="en-US" sz="2400" dirty="0" smtClean="0"/>
              <a:t> </a:t>
            </a:r>
            <a:r>
              <a:rPr lang="en-US" sz="2400" dirty="0"/>
              <a:t>1982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Pokok-pokok</a:t>
            </a:r>
            <a:r>
              <a:rPr lang="en-US" sz="2400" dirty="0"/>
              <a:t> </a:t>
            </a:r>
            <a:r>
              <a:rPr lang="en-US" sz="2400" dirty="0" err="1"/>
              <a:t>Penyelenggaraan</a:t>
            </a:r>
            <a:r>
              <a:rPr lang="en-US" sz="2400" dirty="0"/>
              <a:t> </a:t>
            </a:r>
            <a:r>
              <a:rPr lang="en-US" sz="2400" dirty="0" err="1"/>
              <a:t>Pertahanan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Keamanan</a:t>
            </a:r>
            <a:r>
              <a:rPr lang="en-US" sz="2400" dirty="0"/>
              <a:t> Negara </a:t>
            </a:r>
            <a:r>
              <a:rPr lang="en-US" sz="2400" dirty="0" err="1"/>
              <a:t>ditentukan</a:t>
            </a:r>
            <a:r>
              <a:rPr lang="en-US" sz="2400" dirty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:</a:t>
            </a:r>
          </a:p>
          <a:p>
            <a:pPr marL="1031875" indent="-514350">
              <a:buAutoNum type="arabicParenR"/>
            </a:pP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/>
              <a:t>Kewiraan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PPBN </a:t>
            </a:r>
            <a:r>
              <a:rPr lang="en-US" sz="2400" dirty="0" err="1"/>
              <a:t>tahap</a:t>
            </a:r>
            <a:r>
              <a:rPr lang="en-US" sz="2400" dirty="0"/>
              <a:t> </a:t>
            </a:r>
            <a:r>
              <a:rPr lang="en-US" sz="2400" dirty="0" err="1"/>
              <a:t>lanjutan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PT,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terpisahkan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Penyelenggaraan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.</a:t>
            </a:r>
          </a:p>
          <a:p>
            <a:pPr marL="1031875" indent="-514350">
              <a:buAutoNum type="arabicParenR"/>
            </a:pPr>
            <a:r>
              <a:rPr lang="en-US" sz="2400" dirty="0" err="1" smtClean="0"/>
              <a:t>Wajib</a:t>
            </a:r>
            <a:r>
              <a:rPr lang="en-US" sz="2400" dirty="0" smtClean="0"/>
              <a:t> </a:t>
            </a:r>
            <a:r>
              <a:rPr lang="en-US" sz="2400" dirty="0" err="1"/>
              <a:t>diikuti</a:t>
            </a:r>
            <a:r>
              <a:rPr lang="en-US" sz="2400" dirty="0"/>
              <a:t>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mahasiswa</a:t>
            </a:r>
            <a:r>
              <a:rPr lang="en-US" sz="2400" dirty="0"/>
              <a:t> (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warga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).</a:t>
            </a:r>
            <a:br>
              <a:rPr lang="en-US" sz="2400" dirty="0"/>
            </a:br>
            <a:endParaRPr lang="en-US" sz="24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4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09600"/>
            <a:ext cx="8153400" cy="5867400"/>
          </a:xfrm>
        </p:spPr>
        <p:txBody>
          <a:bodyPr/>
          <a:lstStyle/>
          <a:p>
            <a:pPr marL="457200" indent="-457200">
              <a:buFont typeface="+mj-lt"/>
              <a:buAutoNum type="alphaLcPeriod" startAt="3"/>
            </a:pPr>
            <a:r>
              <a:rPr lang="en-US" sz="2400" dirty="0" err="1" smtClean="0"/>
              <a:t>Berdasarkan</a:t>
            </a:r>
            <a:r>
              <a:rPr lang="en-US" sz="2400" dirty="0" smtClean="0"/>
              <a:t> UU No. 2 </a:t>
            </a:r>
            <a:r>
              <a:rPr lang="en-US" sz="2400" dirty="0" err="1" smtClean="0"/>
              <a:t>Tahun</a:t>
            </a:r>
            <a:r>
              <a:rPr lang="en-US" sz="2400" dirty="0" smtClean="0"/>
              <a:t> 1989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:</a:t>
            </a:r>
            <a:br>
              <a:rPr lang="en-US" sz="2400" dirty="0" smtClean="0"/>
            </a:br>
            <a:r>
              <a:rPr lang="en-US" sz="2400" dirty="0" smtClean="0"/>
              <a:t>1)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Kewiraan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PT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PKn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2) </a:t>
            </a:r>
            <a:r>
              <a:rPr lang="en-US" sz="2400" dirty="0" err="1" smtClean="0"/>
              <a:t>Termasuk</a:t>
            </a:r>
            <a:r>
              <a:rPr lang="en-US" sz="2400" dirty="0" smtClean="0"/>
              <a:t> </a:t>
            </a:r>
            <a:r>
              <a:rPr lang="en-US" sz="2400" dirty="0" err="1" smtClean="0"/>
              <a:t>isi</a:t>
            </a:r>
            <a:r>
              <a:rPr lang="en-US" sz="2400" dirty="0" smtClean="0"/>
              <a:t> </a:t>
            </a:r>
            <a:r>
              <a:rPr lang="en-US" sz="2400" dirty="0" err="1" smtClean="0"/>
              <a:t>kurikulum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jenis</a:t>
            </a:r>
            <a:r>
              <a:rPr lang="en-US" sz="2400" dirty="0" smtClean="0"/>
              <a:t>, </a:t>
            </a:r>
            <a:r>
              <a:rPr lang="en-US" sz="2400" dirty="0" err="1" smtClean="0"/>
              <a:t>jalur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jenjang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endParaRPr lang="en-US" sz="2400" dirty="0"/>
          </a:p>
          <a:p>
            <a:pPr marL="457200" indent="-457200">
              <a:buFont typeface="+mj-lt"/>
              <a:buAutoNum type="alphaLcPeriod" startAt="3"/>
            </a:pPr>
            <a:r>
              <a:rPr lang="en-US" sz="2400" dirty="0" smtClean="0"/>
              <a:t>SK </a:t>
            </a:r>
            <a:r>
              <a:rPr lang="en-US" sz="2400" dirty="0" err="1" smtClean="0"/>
              <a:t>Dirjen</a:t>
            </a:r>
            <a:r>
              <a:rPr lang="en-US" sz="2400" dirty="0" smtClean="0"/>
              <a:t> </a:t>
            </a:r>
            <a:r>
              <a:rPr lang="en-US" sz="2400" dirty="0" err="1" smtClean="0"/>
              <a:t>Dikti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1993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Kewiraan</a:t>
            </a:r>
            <a:r>
              <a:rPr lang="en-US" sz="2400" dirty="0" smtClean="0"/>
              <a:t> </a:t>
            </a:r>
            <a:r>
              <a:rPr lang="en-US" sz="2400" dirty="0" err="1" smtClean="0"/>
              <a:t>termasuk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kurikulum</a:t>
            </a:r>
            <a:r>
              <a:rPr lang="en-US" sz="2400" dirty="0" smtClean="0"/>
              <a:t> MKDU </a:t>
            </a:r>
            <a:r>
              <a:rPr lang="en-US" sz="2400" dirty="0" err="1" smtClean="0"/>
              <a:t>bersama-sama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Agama,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Pancasila</a:t>
            </a:r>
            <a:r>
              <a:rPr lang="en-US" sz="2400" dirty="0" smtClean="0"/>
              <a:t>, ISD, IAD, </a:t>
            </a:r>
            <a:r>
              <a:rPr lang="en-US" sz="2400" dirty="0" err="1" smtClean="0"/>
              <a:t>dan</a:t>
            </a:r>
            <a:r>
              <a:rPr lang="en-US" sz="2400" dirty="0" smtClean="0"/>
              <a:t> IBD yang </a:t>
            </a:r>
            <a:r>
              <a:rPr lang="en-US" sz="2400" dirty="0" err="1" smtClean="0"/>
              <a:t>sifatnya</a:t>
            </a:r>
            <a:r>
              <a:rPr lang="en-US" sz="2400" dirty="0" smtClean="0"/>
              <a:t> WAJIB.</a:t>
            </a:r>
            <a:endParaRPr lang="en-US" sz="2400" dirty="0"/>
          </a:p>
          <a:p>
            <a:pPr marL="457200" indent="-457200">
              <a:buFont typeface="+mj-lt"/>
              <a:buAutoNum type="alphaLcPeriod" startAt="3"/>
            </a:pPr>
            <a:r>
              <a:rPr lang="en-US" sz="2400" dirty="0" err="1" smtClean="0"/>
              <a:t>Kep</a:t>
            </a:r>
            <a:r>
              <a:rPr lang="en-US" sz="2400" dirty="0" smtClean="0"/>
              <a:t>. </a:t>
            </a:r>
            <a:r>
              <a:rPr lang="en-US" sz="2400" dirty="0" err="1" smtClean="0"/>
              <a:t>Mendikbud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1994,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:</a:t>
            </a:r>
            <a:endParaRPr lang="en-US" sz="2400" dirty="0"/>
          </a:p>
          <a:p>
            <a:pPr marL="914400" indent="-457200">
              <a:buFont typeface="+mj-lt"/>
              <a:buAutoNum type="arabicParenR"/>
            </a:pPr>
            <a:r>
              <a:rPr lang="en-US" sz="2400" dirty="0" err="1" smtClean="0"/>
              <a:t>PKn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MKU </a:t>
            </a:r>
            <a:r>
              <a:rPr lang="en-US" sz="2400" dirty="0" err="1" smtClean="0"/>
              <a:t>bersama-sama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Agama,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Pancasila</a:t>
            </a:r>
            <a:endParaRPr lang="en-US" sz="2400" dirty="0" smtClean="0"/>
          </a:p>
          <a:p>
            <a:pPr marL="914400" indent="-457200">
              <a:buFont typeface="+mj-lt"/>
              <a:buAutoNum type="arabicParenR"/>
            </a:pP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kurikulum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wajib</a:t>
            </a:r>
            <a:r>
              <a:rPr lang="en-US" sz="2400" dirty="0" smtClean="0"/>
              <a:t> </a:t>
            </a:r>
            <a:r>
              <a:rPr lang="en-US" sz="2400" dirty="0" err="1" smtClean="0"/>
              <a:t>diikuti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mahasiswa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12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"/>
            <a:ext cx="8305800" cy="6705600"/>
          </a:xfrm>
        </p:spPr>
        <p:txBody>
          <a:bodyPr/>
          <a:lstStyle/>
          <a:p>
            <a:pPr marL="457200" indent="-457200">
              <a:buFont typeface="+mj-lt"/>
              <a:buAutoNum type="alphaLcPeriod" startAt="6"/>
            </a:pPr>
            <a:r>
              <a:rPr lang="en-US" sz="2400" dirty="0" err="1" smtClean="0"/>
              <a:t>Kep</a:t>
            </a:r>
            <a:r>
              <a:rPr lang="en-US" sz="2400" dirty="0" smtClean="0"/>
              <a:t>. </a:t>
            </a:r>
            <a:r>
              <a:rPr lang="en-US" sz="2400" dirty="0" err="1" smtClean="0"/>
              <a:t>Dirjen</a:t>
            </a:r>
            <a:r>
              <a:rPr lang="en-US" sz="2400" dirty="0" smtClean="0"/>
              <a:t> </a:t>
            </a:r>
            <a:r>
              <a:rPr lang="en-US" sz="2400" dirty="0" err="1" smtClean="0"/>
              <a:t>Dikti</a:t>
            </a:r>
            <a:r>
              <a:rPr lang="en-US" sz="2400" dirty="0" smtClean="0"/>
              <a:t> No. 19/</a:t>
            </a:r>
            <a:r>
              <a:rPr lang="en-US" sz="2400" dirty="0" err="1" smtClean="0"/>
              <a:t>Dikti</a:t>
            </a:r>
            <a:r>
              <a:rPr lang="en-US" sz="2400" dirty="0" smtClean="0"/>
              <a:t>/1997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lain:</a:t>
            </a:r>
            <a:endParaRPr lang="en-US" sz="2400" dirty="0"/>
          </a:p>
          <a:p>
            <a:pPr marL="854075" indent="-396875">
              <a:buFont typeface="+mj-lt"/>
              <a:buAutoNum type="arabicParenR"/>
            </a:pPr>
            <a:r>
              <a:rPr lang="en-US" sz="2400" dirty="0" smtClean="0"/>
              <a:t>	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Kewiraan</a:t>
            </a:r>
            <a:r>
              <a:rPr lang="en-US" sz="2400" dirty="0" smtClean="0"/>
              <a:t> </a:t>
            </a:r>
            <a:r>
              <a:rPr lang="en-US" sz="2400" dirty="0" err="1" smtClean="0"/>
              <a:t>termasuk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muatan</a:t>
            </a:r>
            <a:r>
              <a:rPr lang="en-US" sz="2400" dirty="0" smtClean="0"/>
              <a:t> </a:t>
            </a:r>
            <a:r>
              <a:rPr lang="en-US" sz="2400" dirty="0" err="1" smtClean="0"/>
              <a:t>PKn</a:t>
            </a:r>
            <a:r>
              <a:rPr lang="en-US" sz="2400" dirty="0" smtClean="0"/>
              <a:t>,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komponen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dipisahkan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MKU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susunan</a:t>
            </a:r>
            <a:r>
              <a:rPr lang="en-US" sz="2400" dirty="0" smtClean="0"/>
              <a:t> </a:t>
            </a:r>
            <a:r>
              <a:rPr lang="en-US" sz="2400" dirty="0" err="1" smtClean="0"/>
              <a:t>kurikulum</a:t>
            </a:r>
            <a:r>
              <a:rPr lang="en-US" sz="2400" dirty="0" smtClean="0"/>
              <a:t> </a:t>
            </a:r>
            <a:r>
              <a:rPr lang="en-US" sz="2400" dirty="0" err="1" smtClean="0"/>
              <a:t>inti</a:t>
            </a:r>
            <a:endParaRPr lang="en-US" sz="2400" dirty="0" smtClean="0"/>
          </a:p>
          <a:p>
            <a:pPr marL="854075" indent="-396875">
              <a:buFont typeface="+mj-lt"/>
              <a:buAutoNum type="arabicParenR"/>
            </a:pP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Kewiraan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mata</a:t>
            </a:r>
            <a:r>
              <a:rPr lang="en-US" sz="2400" dirty="0" smtClean="0"/>
              <a:t> </a:t>
            </a:r>
            <a:r>
              <a:rPr lang="en-US" sz="2400" dirty="0" err="1" smtClean="0"/>
              <a:t>kuliah</a:t>
            </a:r>
            <a:r>
              <a:rPr lang="en-US" sz="2400" dirty="0" smtClean="0"/>
              <a:t> </a:t>
            </a:r>
            <a:r>
              <a:rPr lang="en-US" sz="2400" dirty="0" err="1" smtClean="0"/>
              <a:t>wajib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ditempuh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mahasiswa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PT</a:t>
            </a:r>
          </a:p>
          <a:p>
            <a:pPr marL="457200" indent="-457200">
              <a:buFont typeface="+mj-lt"/>
              <a:buAutoNum type="alphaLcPeriod" startAt="7"/>
            </a:pPr>
            <a:r>
              <a:rPr lang="en-US" sz="2400" dirty="0" err="1" smtClean="0"/>
              <a:t>Kep</a:t>
            </a:r>
            <a:r>
              <a:rPr lang="en-US" sz="2400" dirty="0" smtClean="0"/>
              <a:t>. </a:t>
            </a:r>
            <a:r>
              <a:rPr lang="en-US" sz="2400" dirty="0" err="1" smtClean="0"/>
              <a:t>Dirjen</a:t>
            </a:r>
            <a:r>
              <a:rPr lang="en-US" sz="2400" dirty="0" smtClean="0"/>
              <a:t> </a:t>
            </a:r>
            <a:r>
              <a:rPr lang="en-US" sz="2400" dirty="0" err="1" smtClean="0"/>
              <a:t>Dikti</a:t>
            </a:r>
            <a:r>
              <a:rPr lang="en-US" sz="2400" dirty="0" smtClean="0"/>
              <a:t> No. 151/</a:t>
            </a:r>
            <a:r>
              <a:rPr lang="en-US" sz="2400" dirty="0" err="1" smtClean="0"/>
              <a:t>Dikti</a:t>
            </a:r>
            <a:r>
              <a:rPr lang="en-US" sz="2400" dirty="0" smtClean="0"/>
              <a:t>/</a:t>
            </a:r>
            <a:r>
              <a:rPr lang="en-US" sz="2400" dirty="0" err="1" smtClean="0"/>
              <a:t>Kep</a:t>
            </a:r>
            <a:r>
              <a:rPr lang="en-US" sz="2400" dirty="0" smtClean="0"/>
              <a:t>/2000 </a:t>
            </a:r>
            <a:r>
              <a:rPr lang="en-US" sz="2400" dirty="0" err="1" smtClean="0"/>
              <a:t>tanggal</a:t>
            </a:r>
            <a:r>
              <a:rPr lang="en-US" sz="2400" dirty="0" smtClean="0"/>
              <a:t> 15 Mei 2000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Penyempurnaan</a:t>
            </a:r>
            <a:r>
              <a:rPr lang="en-US" sz="2400" dirty="0" smtClean="0"/>
              <a:t> </a:t>
            </a:r>
            <a:r>
              <a:rPr lang="en-US" sz="2400" dirty="0" err="1" smtClean="0"/>
              <a:t>Kurikulum</a:t>
            </a:r>
            <a:r>
              <a:rPr lang="en-US" sz="2400" dirty="0" smtClean="0"/>
              <a:t> </a:t>
            </a:r>
            <a:r>
              <a:rPr lang="en-US" sz="2400" dirty="0" err="1" smtClean="0"/>
              <a:t>Inti</a:t>
            </a:r>
            <a:r>
              <a:rPr lang="en-US" sz="2400" dirty="0" smtClean="0"/>
              <a:t> MPK,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:</a:t>
            </a:r>
            <a:endParaRPr lang="en-US" sz="2400" dirty="0"/>
          </a:p>
          <a:p>
            <a:pPr marL="914400" indent="-457200">
              <a:buFont typeface="+mj-lt"/>
              <a:buAutoNum type="arabicParenR"/>
            </a:pP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Kewiraan</a:t>
            </a:r>
            <a:r>
              <a:rPr lang="en-US" sz="2400" dirty="0" smtClean="0"/>
              <a:t> </a:t>
            </a:r>
            <a:r>
              <a:rPr lang="en-US" sz="2400" dirty="0" err="1" smtClean="0"/>
              <a:t>termasuk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muatan</a:t>
            </a:r>
            <a:r>
              <a:rPr lang="en-US" sz="2400" dirty="0" smtClean="0"/>
              <a:t> </a:t>
            </a:r>
            <a:r>
              <a:rPr lang="en-US" sz="2400" dirty="0" err="1" smtClean="0"/>
              <a:t>PKn</a:t>
            </a:r>
            <a:r>
              <a:rPr lang="en-US" sz="2400" dirty="0" smtClean="0"/>
              <a:t>,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komponen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dipisahkan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MPK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susunan</a:t>
            </a:r>
            <a:r>
              <a:rPr lang="en-US" sz="2400" dirty="0" smtClean="0"/>
              <a:t> </a:t>
            </a:r>
            <a:r>
              <a:rPr lang="en-US" sz="2400" dirty="0" err="1" smtClean="0"/>
              <a:t>kurikulum</a:t>
            </a:r>
            <a:r>
              <a:rPr lang="en-US" sz="2400" dirty="0" smtClean="0"/>
              <a:t> </a:t>
            </a:r>
            <a:r>
              <a:rPr lang="en-US" sz="2400" dirty="0" err="1" smtClean="0"/>
              <a:t>inti</a:t>
            </a:r>
            <a:r>
              <a:rPr lang="en-US" sz="2400" dirty="0" smtClean="0"/>
              <a:t> PT di Indonesia</a:t>
            </a:r>
            <a:endParaRPr lang="en-US" sz="2400" dirty="0"/>
          </a:p>
          <a:p>
            <a:pPr marL="914400" indent="-457200">
              <a:buFont typeface="+mj-lt"/>
              <a:buAutoNum type="arabicParenR"/>
            </a:pP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Kewiraan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mata</a:t>
            </a:r>
            <a:r>
              <a:rPr lang="en-US" sz="2400" dirty="0" smtClean="0"/>
              <a:t> </a:t>
            </a:r>
            <a:r>
              <a:rPr lang="en-US" sz="2400" dirty="0" err="1" smtClean="0"/>
              <a:t>kuliah</a:t>
            </a:r>
            <a:r>
              <a:rPr lang="en-US" sz="2400" dirty="0" smtClean="0"/>
              <a:t> </a:t>
            </a:r>
            <a:r>
              <a:rPr lang="en-US" sz="2400" dirty="0" err="1" smtClean="0"/>
              <a:t>wajib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ditempuh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mahasiswa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PT </a:t>
            </a:r>
            <a:r>
              <a:rPr lang="en-US" sz="2400" dirty="0" err="1" smtClean="0"/>
              <a:t>untuk</a:t>
            </a:r>
            <a:r>
              <a:rPr lang="en-US" sz="2400" dirty="0" smtClean="0"/>
              <a:t> program diploma III, </a:t>
            </a:r>
            <a:r>
              <a:rPr lang="en-US" sz="2400" dirty="0" err="1" smtClean="0"/>
              <a:t>dan</a:t>
            </a:r>
            <a:r>
              <a:rPr lang="en-US" sz="2400" dirty="0" smtClean="0"/>
              <a:t> strata 1.</a:t>
            </a:r>
            <a:br>
              <a:rPr lang="en-US" sz="2400" dirty="0" smtClean="0"/>
            </a:br>
            <a:endParaRPr lang="en-US" sz="24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37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26720"/>
            <a:ext cx="8153400" cy="3764280"/>
          </a:xfrm>
        </p:spPr>
        <p:txBody>
          <a:bodyPr/>
          <a:lstStyle/>
          <a:p>
            <a:pPr marL="457200" indent="-457200">
              <a:buFont typeface="+mj-lt"/>
              <a:buAutoNum type="alphaLcPeriod" startAt="8"/>
            </a:pPr>
            <a:r>
              <a:rPr lang="en-US" sz="2400" dirty="0" err="1" smtClean="0"/>
              <a:t>Kep</a:t>
            </a:r>
            <a:r>
              <a:rPr lang="en-US" sz="2400" dirty="0" smtClean="0"/>
              <a:t>. </a:t>
            </a:r>
            <a:r>
              <a:rPr lang="en-US" sz="2400" dirty="0" err="1" smtClean="0"/>
              <a:t>Dirjen</a:t>
            </a:r>
            <a:r>
              <a:rPr lang="en-US" sz="2400" dirty="0" smtClean="0"/>
              <a:t> </a:t>
            </a:r>
            <a:r>
              <a:rPr lang="en-US" sz="2400" dirty="0" err="1" smtClean="0"/>
              <a:t>Dikti</a:t>
            </a:r>
            <a:r>
              <a:rPr lang="en-US" sz="2400" dirty="0" smtClean="0"/>
              <a:t> No. 267/</a:t>
            </a:r>
            <a:r>
              <a:rPr lang="en-US" sz="2400" dirty="0" err="1" smtClean="0"/>
              <a:t>Dikti</a:t>
            </a:r>
            <a:r>
              <a:rPr lang="en-US" sz="2400" dirty="0" smtClean="0"/>
              <a:t>/</a:t>
            </a:r>
            <a:r>
              <a:rPr lang="en-US" sz="2400" dirty="0" err="1" smtClean="0"/>
              <a:t>kep</a:t>
            </a:r>
            <a:r>
              <a:rPr lang="en-US" sz="2400" dirty="0" smtClean="0"/>
              <a:t>/2000 </a:t>
            </a:r>
            <a:r>
              <a:rPr lang="en-US" sz="2400" dirty="0" err="1" smtClean="0"/>
              <a:t>tanggal</a:t>
            </a:r>
            <a:r>
              <a:rPr lang="en-US" sz="2400" dirty="0" smtClean="0"/>
              <a:t> 10 </a:t>
            </a:r>
            <a:r>
              <a:rPr lang="en-US" sz="2400" dirty="0" err="1" smtClean="0"/>
              <a:t>Agustus</a:t>
            </a:r>
            <a:r>
              <a:rPr lang="en-US" sz="2400" dirty="0" smtClean="0"/>
              <a:t>,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lain:</a:t>
            </a:r>
            <a:endParaRPr lang="en-US" sz="2400" dirty="0"/>
          </a:p>
          <a:p>
            <a:pPr marL="914400" indent="-457200">
              <a:buFont typeface="+mj-lt"/>
              <a:buAutoNum type="arabicParenR"/>
            </a:pPr>
            <a:r>
              <a:rPr lang="en-US" sz="2400" dirty="0" smtClean="0"/>
              <a:t>Mata </a:t>
            </a:r>
            <a:r>
              <a:rPr lang="en-US" sz="2400" dirty="0" err="1" smtClean="0"/>
              <a:t>Kuliah</a:t>
            </a:r>
            <a:r>
              <a:rPr lang="en-US" sz="2400" dirty="0" smtClean="0"/>
              <a:t> </a:t>
            </a:r>
            <a:r>
              <a:rPr lang="en-US" sz="2400" dirty="0" err="1" smtClean="0"/>
              <a:t>PKn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PPBN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komponen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dipisahkan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MPK</a:t>
            </a:r>
            <a:endParaRPr lang="en-US" sz="2400" dirty="0"/>
          </a:p>
          <a:p>
            <a:pPr marL="914400" indent="-457200">
              <a:buFont typeface="+mj-lt"/>
              <a:buAutoNum type="arabicParenR"/>
            </a:pPr>
            <a:r>
              <a:rPr lang="en-US" sz="2400" dirty="0" smtClean="0"/>
              <a:t>MPK </a:t>
            </a:r>
            <a:r>
              <a:rPr lang="en-US" sz="2400" dirty="0" err="1" smtClean="0"/>
              <a:t>termasuk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susunan</a:t>
            </a:r>
            <a:r>
              <a:rPr lang="en-US" sz="2400" dirty="0" smtClean="0"/>
              <a:t> </a:t>
            </a:r>
            <a:r>
              <a:rPr lang="en-US" sz="2400" dirty="0" err="1" smtClean="0"/>
              <a:t>kurikulum</a:t>
            </a:r>
            <a:r>
              <a:rPr lang="en-US" sz="2400" dirty="0" smtClean="0"/>
              <a:t> </a:t>
            </a:r>
            <a:r>
              <a:rPr lang="en-US" sz="2400" dirty="0" err="1" smtClean="0"/>
              <a:t>inti</a:t>
            </a:r>
            <a:r>
              <a:rPr lang="en-US" sz="2400" dirty="0" smtClean="0"/>
              <a:t> PT di Indonesia</a:t>
            </a:r>
            <a:endParaRPr lang="en-US" sz="2400" dirty="0"/>
          </a:p>
          <a:p>
            <a:pPr marL="914400" indent="-457200">
              <a:buFont typeface="+mj-lt"/>
              <a:buAutoNum type="arabicParenR"/>
            </a:pPr>
            <a:r>
              <a:rPr lang="en-US" sz="2400" dirty="0" smtClean="0"/>
              <a:t>Mata </a:t>
            </a:r>
            <a:r>
              <a:rPr lang="en-US" sz="2400" dirty="0" err="1" smtClean="0"/>
              <a:t>Kuliah</a:t>
            </a:r>
            <a:r>
              <a:rPr lang="en-US" sz="2400" dirty="0" smtClean="0"/>
              <a:t> </a:t>
            </a:r>
            <a:r>
              <a:rPr lang="en-US" sz="2400" dirty="0" err="1" smtClean="0"/>
              <a:t>PKn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MK </a:t>
            </a:r>
            <a:r>
              <a:rPr lang="en-US" sz="2400" dirty="0" err="1" smtClean="0"/>
              <a:t>wajib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diikuti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mahasiswa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PT </a:t>
            </a:r>
            <a:r>
              <a:rPr lang="en-US" sz="2400" dirty="0" err="1" smtClean="0"/>
              <a:t>untuk</a:t>
            </a:r>
            <a:r>
              <a:rPr lang="en-US" sz="2400" dirty="0" smtClean="0"/>
              <a:t> program Diploma/</a:t>
            </a:r>
            <a:r>
              <a:rPr lang="en-US" sz="2400" dirty="0" err="1" smtClean="0"/>
              <a:t>Politeknik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Sarjana</a:t>
            </a:r>
            <a:r>
              <a:rPr lang="en-US" sz="2400" dirty="0" smtClean="0"/>
              <a:t>.</a:t>
            </a:r>
          </a:p>
          <a:p>
            <a:pPr marL="465138" indent="-457200" algn="just">
              <a:buFont typeface="+mj-lt"/>
              <a:buAutoNum type="alphaLcPeriod" startAt="7"/>
            </a:pPr>
            <a:r>
              <a:rPr lang="en-US" sz="2400" dirty="0" err="1" smtClean="0"/>
              <a:t>Undang-undang</a:t>
            </a:r>
            <a:r>
              <a:rPr lang="en-US" sz="2400" dirty="0" smtClean="0"/>
              <a:t> </a:t>
            </a:r>
            <a:r>
              <a:rPr lang="en-US" sz="2400" dirty="0" err="1"/>
              <a:t>Republik</a:t>
            </a:r>
            <a:r>
              <a:rPr lang="en-US" sz="2400" dirty="0"/>
              <a:t> Indonesia </a:t>
            </a:r>
            <a:r>
              <a:rPr lang="en-US" sz="2400" dirty="0" err="1" smtClean="0"/>
              <a:t>Nomor</a:t>
            </a:r>
            <a:r>
              <a:rPr lang="en-US" sz="2400" dirty="0" smtClean="0"/>
              <a:t> </a:t>
            </a:r>
            <a:r>
              <a:rPr lang="en-US" sz="2400" dirty="0"/>
              <a:t>12 </a:t>
            </a:r>
            <a:r>
              <a:rPr lang="en-US" sz="2400" dirty="0" err="1" smtClean="0"/>
              <a:t>Tahun</a:t>
            </a:r>
            <a:r>
              <a:rPr lang="en-US" sz="2400" dirty="0" smtClean="0"/>
              <a:t> </a:t>
            </a:r>
            <a:r>
              <a:rPr lang="en-US" sz="2400" dirty="0"/>
              <a:t>2012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,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/>
              <a:t>eksplisit</a:t>
            </a:r>
            <a:r>
              <a:rPr lang="en-US" sz="2400" dirty="0"/>
              <a:t> </a:t>
            </a:r>
            <a:r>
              <a:rPr lang="en-US" sz="2400" dirty="0" err="1"/>
              <a:t>menyebutkan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kurikulum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perguruan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98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010400" cy="838200"/>
          </a:xfrm>
        </p:spPr>
        <p:txBody>
          <a:bodyPr/>
          <a:lstStyle/>
          <a:p>
            <a:r>
              <a:rPr lang="en-US" b="1" dirty="0" smtClean="0">
                <a:solidFill>
                  <a:srgbClr val="00FFFF"/>
                </a:solidFill>
              </a:rPr>
              <a:t>VISI  MISI  PT</a:t>
            </a:r>
            <a:endParaRPr lang="en-US" b="1" dirty="0">
              <a:solidFill>
                <a:srgbClr val="00FFFF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28356445"/>
              </p:ext>
            </p:extLst>
          </p:nvPr>
        </p:nvGraphicFramePr>
        <p:xfrm>
          <a:off x="152400" y="1066800"/>
          <a:ext cx="8763000" cy="568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451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90575" y="-152400"/>
            <a:ext cx="7515225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RUANG LINGKUP  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6019800"/>
          </a:xfrm>
        </p:spPr>
        <p:txBody>
          <a:bodyPr/>
          <a:lstStyle/>
          <a:p>
            <a:pPr marL="457200" indent="-457200" fontAlgn="t">
              <a:buFont typeface="+mj-lt"/>
              <a:buAutoNum type="arabicPeriod"/>
            </a:pPr>
            <a:r>
              <a:rPr lang="en-US" sz="2800" dirty="0" err="1" smtClean="0"/>
              <a:t>Kewarganegaraan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/>
              <a:t>Karakter</a:t>
            </a:r>
            <a:r>
              <a:rPr lang="en-US" sz="2800" dirty="0"/>
              <a:t> </a:t>
            </a:r>
            <a:r>
              <a:rPr lang="id-ID" sz="2800" dirty="0"/>
              <a:t>di </a:t>
            </a:r>
            <a:r>
              <a:rPr lang="id-ID" sz="2800" dirty="0" smtClean="0"/>
              <a:t>P</a:t>
            </a:r>
            <a:r>
              <a:rPr lang="en-US" sz="2800" dirty="0" err="1" smtClean="0"/>
              <a:t>erguruan</a:t>
            </a:r>
            <a:r>
              <a:rPr lang="en-US" sz="2800" dirty="0" smtClean="0"/>
              <a:t> </a:t>
            </a:r>
            <a:r>
              <a:rPr lang="id-ID" sz="2800" dirty="0" smtClean="0"/>
              <a:t>T</a:t>
            </a:r>
            <a:r>
              <a:rPr lang="en-US" sz="2800" dirty="0" err="1" smtClean="0"/>
              <a:t>inggi</a:t>
            </a:r>
            <a:r>
              <a:rPr lang="id-ID" sz="2800" dirty="0" smtClean="0"/>
              <a:t> </a:t>
            </a:r>
            <a:endParaRPr lang="en-US" sz="2800" dirty="0"/>
          </a:p>
          <a:p>
            <a:pPr marL="457200" indent="-457200" fontAlgn="t">
              <a:buFont typeface="+mj-lt"/>
              <a:buAutoNum type="arabicPeriod"/>
            </a:pPr>
            <a:r>
              <a:rPr lang="id-ID" sz="2800" dirty="0" smtClean="0"/>
              <a:t>Identitas Nasional</a:t>
            </a:r>
            <a:r>
              <a:rPr lang="en-US" sz="2800" dirty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id-ID" sz="2800" dirty="0" smtClean="0"/>
              <a:t>Nasionalisme</a:t>
            </a:r>
            <a:endParaRPr lang="en-US" sz="2800" dirty="0" smtClean="0"/>
          </a:p>
          <a:p>
            <a:pPr marL="457200" indent="-457200" fontAlgn="t">
              <a:buFont typeface="+mj-lt"/>
              <a:buAutoNum type="arabicPeriod"/>
            </a:pPr>
            <a:r>
              <a:rPr lang="en-US" sz="2800" dirty="0" err="1" smtClean="0"/>
              <a:t>Integrasi</a:t>
            </a:r>
            <a:r>
              <a:rPr lang="en-US" sz="2800" dirty="0" smtClean="0"/>
              <a:t> </a:t>
            </a:r>
            <a:r>
              <a:rPr lang="en-US" sz="2800" dirty="0" err="1" smtClean="0"/>
              <a:t>Nasional</a:t>
            </a:r>
            <a:endParaRPr lang="en-US" sz="2800" dirty="0"/>
          </a:p>
          <a:p>
            <a:pPr marL="457200" indent="-457200" fontAlgn="t">
              <a:buFont typeface="+mj-lt"/>
              <a:buAutoNum type="arabicPeriod"/>
            </a:pPr>
            <a:r>
              <a:rPr lang="en-US" sz="2800" dirty="0" smtClean="0"/>
              <a:t>Negara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Konstitusi</a:t>
            </a:r>
            <a:endParaRPr lang="en-US" sz="2800" dirty="0"/>
          </a:p>
          <a:p>
            <a:pPr marL="457200" indent="-457200" fontAlgn="t">
              <a:buFont typeface="+mj-lt"/>
              <a:buAutoNum type="arabicPeriod"/>
            </a:pPr>
            <a:r>
              <a:rPr lang="id-ID" sz="2800" dirty="0"/>
              <a:t>H</a:t>
            </a:r>
            <a:r>
              <a:rPr lang="en-US" sz="2800" dirty="0" err="1"/>
              <a:t>ak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Kewajiban</a:t>
            </a:r>
            <a:r>
              <a:rPr lang="en-US" sz="2800" dirty="0"/>
              <a:t> </a:t>
            </a:r>
            <a:r>
              <a:rPr lang="id-ID" sz="2800" dirty="0" smtClean="0"/>
              <a:t>Warga Negara</a:t>
            </a:r>
            <a:endParaRPr lang="en-US" sz="2800" dirty="0"/>
          </a:p>
          <a:p>
            <a:pPr marL="457200" indent="-457200" fontAlgn="t">
              <a:buFont typeface="+mj-lt"/>
              <a:buAutoNum type="arabicPeriod"/>
            </a:pPr>
            <a:r>
              <a:rPr lang="en-US" sz="2800" dirty="0" err="1"/>
              <a:t>Demokrasi</a:t>
            </a:r>
            <a:r>
              <a:rPr lang="en-US" sz="2800" dirty="0"/>
              <a:t> </a:t>
            </a:r>
            <a:r>
              <a:rPr lang="en-US" sz="2800" dirty="0" smtClean="0"/>
              <a:t>Indonesia</a:t>
            </a:r>
            <a:endParaRPr lang="en-US" sz="2800" dirty="0"/>
          </a:p>
          <a:p>
            <a:pPr marL="457200" indent="-457200" fontAlgn="t">
              <a:buFont typeface="+mj-lt"/>
              <a:buAutoNum type="arabicPeriod"/>
            </a:pPr>
            <a:r>
              <a:rPr lang="en-US" sz="2800" dirty="0"/>
              <a:t>Negara </a:t>
            </a:r>
            <a:r>
              <a:rPr lang="en-US" sz="2800" dirty="0" err="1"/>
              <a:t>H</a:t>
            </a:r>
            <a:r>
              <a:rPr lang="en-US" sz="2800" dirty="0" err="1" smtClean="0"/>
              <a:t>ukum</a:t>
            </a:r>
            <a:r>
              <a:rPr lang="en-US" sz="2800" dirty="0" smtClean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i="1" dirty="0" smtClean="0"/>
              <a:t>Rule of Law</a:t>
            </a:r>
            <a:endParaRPr lang="en-US" sz="2800" i="1" dirty="0" smtClean="0"/>
          </a:p>
          <a:p>
            <a:pPr marL="457200" indent="-457200" fontAlgn="t">
              <a:buFont typeface="+mj-lt"/>
              <a:buAutoNum type="arabicPeriod"/>
            </a:pPr>
            <a:r>
              <a:rPr lang="en-US" sz="2800" dirty="0" err="1" smtClean="0"/>
              <a:t>Geopolitik</a:t>
            </a:r>
            <a:r>
              <a:rPr lang="en-US" sz="2800" dirty="0" smtClean="0"/>
              <a:t> </a:t>
            </a:r>
            <a:r>
              <a:rPr lang="en-US" sz="2800" dirty="0"/>
              <a:t>Indonesia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Wujud</a:t>
            </a:r>
            <a:r>
              <a:rPr lang="en-US" sz="2800" dirty="0" smtClean="0"/>
              <a:t> </a:t>
            </a:r>
            <a:r>
              <a:rPr lang="en-US" sz="2800" dirty="0" err="1"/>
              <a:t>Wawasan</a:t>
            </a:r>
            <a:r>
              <a:rPr lang="en-US" sz="2800" dirty="0"/>
              <a:t> </a:t>
            </a:r>
            <a:r>
              <a:rPr lang="en-US" sz="2800" dirty="0" smtClean="0"/>
              <a:t>Nusantara</a:t>
            </a:r>
          </a:p>
          <a:p>
            <a:pPr marL="457200" indent="-457200" fontAlgn="t">
              <a:buFont typeface="+mj-lt"/>
              <a:buAutoNum type="arabicPeriod"/>
            </a:pPr>
            <a:r>
              <a:rPr lang="en-US" sz="2800" dirty="0" err="1"/>
              <a:t>Geostrategi</a:t>
            </a:r>
            <a:r>
              <a:rPr lang="en-US" sz="2800" dirty="0"/>
              <a:t> Indonesia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Wujud</a:t>
            </a:r>
            <a:r>
              <a:rPr lang="en-US" sz="2800" dirty="0"/>
              <a:t> </a:t>
            </a:r>
            <a:r>
              <a:rPr lang="en-US" sz="2800" dirty="0" err="1"/>
              <a:t>Ketahanan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</a:t>
            </a:r>
            <a:endParaRPr lang="en-US" sz="2800" dirty="0" smtClean="0"/>
          </a:p>
          <a:p>
            <a:pPr marL="457200" indent="-457200" fontAlgn="t">
              <a:buFont typeface="+mj-lt"/>
              <a:buAutoNum type="arabicPeriod"/>
            </a:pPr>
            <a:r>
              <a:rPr lang="id-ID" sz="2800" dirty="0" smtClean="0"/>
              <a:t>Politik </a:t>
            </a:r>
            <a:r>
              <a:rPr lang="id-ID" sz="2800" dirty="0"/>
              <a:t>Strategi </a:t>
            </a:r>
            <a:r>
              <a:rPr lang="id-ID" sz="2800" dirty="0" smtClean="0"/>
              <a:t>Nasional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0703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47004"/>
            <a:ext cx="7010400" cy="838200"/>
          </a:xfrm>
        </p:spPr>
        <p:txBody>
          <a:bodyPr/>
          <a:lstStyle/>
          <a:p>
            <a:r>
              <a:rPr lang="en-US" b="1" i="1" dirty="0">
                <a:solidFill>
                  <a:srgbClr val="92D050"/>
                </a:solidFill>
              </a:rPr>
              <a:t>Case Study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382000" cy="5486400"/>
          </a:xfrm>
        </p:spPr>
        <p:txBody>
          <a:bodyPr/>
          <a:lstStyle/>
          <a:p>
            <a:pPr marL="0" indent="0">
              <a:buNone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Lanjut</a:t>
            </a:r>
            <a:r>
              <a:rPr lang="en-US" sz="2800" dirty="0" smtClean="0"/>
              <a:t> </a:t>
            </a:r>
            <a:r>
              <a:rPr lang="en-US" sz="2800" dirty="0" err="1"/>
              <a:t>Usia</a:t>
            </a:r>
            <a:r>
              <a:rPr lang="en-US" sz="2800" dirty="0"/>
              <a:t> (</a:t>
            </a:r>
            <a:r>
              <a:rPr lang="en-US" sz="2800" dirty="0" err="1" smtClean="0"/>
              <a:t>Lansia</a:t>
            </a:r>
            <a:r>
              <a:rPr lang="en-US" sz="2800" dirty="0" smtClean="0"/>
              <a:t>)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Kesetaraan</a:t>
            </a:r>
            <a:r>
              <a:rPr lang="en-US" sz="2800" dirty="0" smtClean="0"/>
              <a:t> Gender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Masalah</a:t>
            </a:r>
            <a:r>
              <a:rPr lang="en-US" sz="2800" dirty="0" smtClean="0"/>
              <a:t> </a:t>
            </a:r>
            <a:r>
              <a:rPr lang="en-US" sz="2800" dirty="0" err="1" smtClean="0"/>
              <a:t>Kependudukan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Narkoba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i="1" dirty="0" smtClean="0"/>
              <a:t>Human Immunodeficiency Virus</a:t>
            </a:r>
            <a:r>
              <a:rPr lang="en-US" sz="2800" dirty="0" smtClean="0"/>
              <a:t> (HIV) / </a:t>
            </a:r>
            <a:r>
              <a:rPr lang="en-US" sz="2800" i="1" dirty="0" smtClean="0"/>
              <a:t>Acquired </a:t>
            </a:r>
            <a:r>
              <a:rPr lang="en-US" sz="2800" i="1" dirty="0" err="1" smtClean="0"/>
              <a:t>Immuno</a:t>
            </a:r>
            <a:r>
              <a:rPr lang="en-US" sz="2800" i="1" dirty="0" smtClean="0"/>
              <a:t> Deficiency Syndrome</a:t>
            </a:r>
            <a:r>
              <a:rPr lang="en-US" sz="2800" dirty="0" smtClean="0"/>
              <a:t> (AIDS)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Kolusi</a:t>
            </a:r>
            <a:r>
              <a:rPr lang="en-US" sz="2800" dirty="0"/>
              <a:t>, </a:t>
            </a:r>
            <a:r>
              <a:rPr lang="en-US" sz="2800" dirty="0" err="1"/>
              <a:t>Korupsi</a:t>
            </a:r>
            <a:r>
              <a:rPr lang="en-US" sz="2800" dirty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/>
              <a:t>Nepotisme</a:t>
            </a:r>
            <a:r>
              <a:rPr lang="en-US" sz="2800" dirty="0"/>
              <a:t> (KKN</a:t>
            </a:r>
            <a:r>
              <a:rPr lang="en-US" sz="2800" dirty="0" smtClean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Pelanggaran</a:t>
            </a:r>
            <a:r>
              <a:rPr lang="en-US" sz="2800" dirty="0" smtClean="0"/>
              <a:t> </a:t>
            </a:r>
            <a:r>
              <a:rPr lang="en-US" sz="2800" dirty="0" err="1" smtClean="0"/>
              <a:t>Hak</a:t>
            </a:r>
            <a:r>
              <a:rPr lang="en-US" sz="2800" dirty="0" smtClean="0"/>
              <a:t> </a:t>
            </a:r>
            <a:r>
              <a:rPr lang="en-US" sz="2800" dirty="0" err="1" smtClean="0"/>
              <a:t>Asasi</a:t>
            </a:r>
            <a:r>
              <a:rPr lang="en-US" sz="2800" dirty="0" smtClean="0"/>
              <a:t> </a:t>
            </a:r>
            <a:r>
              <a:rPr lang="en-US" sz="2800" dirty="0" err="1" smtClean="0"/>
              <a:t>Manusia</a:t>
            </a:r>
            <a:r>
              <a:rPr lang="en-US" sz="28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Pemilihan</a:t>
            </a:r>
            <a:r>
              <a:rPr lang="en-US" sz="2800" dirty="0" smtClean="0"/>
              <a:t> </a:t>
            </a:r>
            <a:r>
              <a:rPr lang="en-US" sz="2800" dirty="0" err="1" smtClean="0"/>
              <a:t>Umum</a:t>
            </a:r>
            <a:r>
              <a:rPr 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565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7010400" cy="838200"/>
          </a:xfrm>
        </p:spPr>
        <p:txBody>
          <a:bodyPr/>
          <a:lstStyle/>
          <a:p>
            <a:r>
              <a:rPr lang="en-US" b="1" dirty="0" smtClean="0">
                <a:solidFill>
                  <a:srgbClr val="92D050"/>
                </a:solidFill>
              </a:rPr>
              <a:t>HARAPAN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8688" y="1066800"/>
            <a:ext cx="5696712" cy="55626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menganalisis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kontekstual</a:t>
            </a:r>
            <a:r>
              <a:rPr lang="en-US" dirty="0"/>
              <a:t> </a:t>
            </a:r>
            <a:r>
              <a:rPr lang="en-US" dirty="0" err="1" smtClean="0"/>
              <a:t>kewarganegaraan</a:t>
            </a:r>
            <a:r>
              <a:rPr lang="en-US" dirty="0" smtClean="0"/>
              <a:t>, </a:t>
            </a:r>
            <a:r>
              <a:rPr lang="id-ID" dirty="0"/>
              <a:t>mengembangkan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id-ID" dirty="0"/>
              <a:t>yang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semangat</a:t>
            </a:r>
            <a:r>
              <a:rPr lang="en-US" dirty="0"/>
              <a:t> </a:t>
            </a:r>
            <a:r>
              <a:rPr lang="en-US" dirty="0" err="1"/>
              <a:t>kebangsaan</a:t>
            </a:r>
            <a:r>
              <a:rPr lang="en-US" dirty="0"/>
              <a:t>, </a:t>
            </a:r>
            <a:r>
              <a:rPr lang="en-US" dirty="0" err="1"/>
              <a:t>cinta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air, </a:t>
            </a:r>
            <a:r>
              <a:rPr lang="en-US" dirty="0" err="1"/>
              <a:t>demokrasi</a:t>
            </a:r>
            <a:r>
              <a:rPr lang="en-US" dirty="0"/>
              <a:t>, </a:t>
            </a:r>
            <a:r>
              <a:rPr lang="en-US" dirty="0" err="1"/>
              <a:t>kesadaran</a:t>
            </a:r>
            <a:r>
              <a:rPr lang="en-US" dirty="0"/>
              <a:t>  </a:t>
            </a:r>
            <a:r>
              <a:rPr lang="en-US" dirty="0" err="1"/>
              <a:t>hukum</a:t>
            </a:r>
            <a:r>
              <a:rPr lang="en-US" dirty="0"/>
              <a:t>,  </a:t>
            </a:r>
            <a:r>
              <a:rPr lang="en-US" dirty="0" err="1"/>
              <a:t>penghargaan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keragamaan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partisipasi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/>
              <a:t>Pancasila</a:t>
            </a:r>
            <a:r>
              <a:rPr lang="id-ID" dirty="0"/>
              <a:t> dan UUD NRI </a:t>
            </a:r>
            <a:r>
              <a:rPr lang="id-ID" dirty="0" smtClean="0"/>
              <a:t>1945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905000"/>
            <a:ext cx="2837688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46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7010400" cy="838200"/>
          </a:xfrm>
        </p:spPr>
        <p:txBody>
          <a:bodyPr/>
          <a:lstStyle/>
          <a:p>
            <a:r>
              <a:rPr lang="en-US" b="1" dirty="0" smtClean="0"/>
              <a:t>PENDAHULUAN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4998588"/>
              </p:ext>
            </p:extLst>
          </p:nvPr>
        </p:nvGraphicFramePr>
        <p:xfrm>
          <a:off x="-457200" y="1447800"/>
          <a:ext cx="96774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044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Sekian</a:t>
            </a:r>
            <a:r>
              <a:rPr lang="en-US" dirty="0" smtClean="0"/>
              <a:t> &amp; </a:t>
            </a:r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800" y="2438400"/>
            <a:ext cx="3860800" cy="2895600"/>
          </a:xfrm>
        </p:spPr>
      </p:pic>
    </p:spTree>
    <p:extLst>
      <p:ext uri="{BB962C8B-B14F-4D97-AF65-F5344CB8AC3E}">
        <p14:creationId xmlns:p14="http://schemas.microsoft.com/office/powerpoint/2010/main" val="290623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2298489"/>
              </p:ext>
            </p:extLst>
          </p:nvPr>
        </p:nvGraphicFramePr>
        <p:xfrm>
          <a:off x="471948" y="2027904"/>
          <a:ext cx="70104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Down Arrow 10"/>
          <p:cNvSpPr/>
          <p:nvPr/>
        </p:nvSpPr>
        <p:spPr>
          <a:xfrm>
            <a:off x="2590800" y="5562600"/>
            <a:ext cx="17526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80104" y="6197025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KEWARGANEGARAAN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077200" cy="1219200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PANCASILA SEBAGAI ORIENTASI </a:t>
            </a:r>
            <a:r>
              <a:rPr lang="en-US" sz="3600" b="1" i="1" dirty="0" smtClean="0">
                <a:solidFill>
                  <a:srgbClr val="92D050"/>
                </a:solidFill>
              </a:rPr>
              <a:t>CORE VALUE</a:t>
            </a:r>
            <a:endParaRPr lang="en-US" sz="3600" b="1" i="1" dirty="0">
              <a:solidFill>
                <a:srgbClr val="92D05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057400"/>
            <a:ext cx="2743200" cy="3351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442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9067800" cy="16002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PERAN KEWARGANEGARAAN DALAM MENGIMPLEMENTASIKAN PANCASILA</a:t>
            </a:r>
            <a:endParaRPr lang="en-US" sz="36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11658"/>
              </p:ext>
            </p:extLst>
          </p:nvPr>
        </p:nvGraphicFramePr>
        <p:xfrm>
          <a:off x="990600" y="3657600"/>
          <a:ext cx="7010400" cy="289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own Arrow Callout 4"/>
          <p:cNvSpPr/>
          <p:nvPr/>
        </p:nvSpPr>
        <p:spPr>
          <a:xfrm>
            <a:off x="2362200" y="2057400"/>
            <a:ext cx="4267200" cy="14478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Warga</a:t>
            </a:r>
            <a:r>
              <a:rPr lang="en-US" sz="3200" b="1" dirty="0" smtClean="0"/>
              <a:t> Negara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7474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010400" cy="16764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“… </a:t>
            </a:r>
            <a:r>
              <a:rPr lang="en-US" dirty="0" err="1" smtClean="0">
                <a:solidFill>
                  <a:schemeClr val="bg1"/>
                </a:solidFill>
              </a:rPr>
              <a:t>Pancasila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sebagai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tujuan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akhir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terwujudnya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konsepsi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kewarganegaraan</a:t>
            </a:r>
            <a:r>
              <a:rPr lang="en-US" dirty="0" smtClean="0">
                <a:solidFill>
                  <a:schemeClr val="bg1"/>
                </a:solidFill>
              </a:rPr>
              <a:t> Indonesia yang ideal …”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81000" y="4419600"/>
            <a:ext cx="8610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sz="4000" b="1" dirty="0" smtClean="0">
                <a:solidFill>
                  <a:srgbClr val="FFFF00"/>
                </a:solidFill>
              </a:rPr>
              <a:t>PANCASILA SEBAGAI ONTOLOGI</a:t>
            </a:r>
          </a:p>
          <a:p>
            <a:pPr marL="0" indent="0" algn="ctr">
              <a:buFontTx/>
              <a:buNone/>
            </a:pPr>
            <a:r>
              <a:rPr lang="en-US" sz="4000" b="1" dirty="0" smtClean="0">
                <a:solidFill>
                  <a:srgbClr val="FFFF00"/>
                </a:solidFill>
              </a:rPr>
              <a:t>KEWARGANEGARAAN</a:t>
            </a:r>
            <a:endParaRPr lang="en-US" sz="4000" b="1" dirty="0">
              <a:solidFill>
                <a:srgbClr val="FFFF00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3886200" y="3429000"/>
            <a:ext cx="16002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4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077200" cy="2133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err="1" smtClean="0">
                <a:solidFill>
                  <a:srgbClr val="FFC000"/>
                </a:solidFill>
              </a:rPr>
              <a:t>Pancasila</a:t>
            </a:r>
            <a:r>
              <a:rPr lang="en-US" sz="4000" b="1" dirty="0" smtClean="0">
                <a:solidFill>
                  <a:srgbClr val="FFC000"/>
                </a:solidFill>
              </a:rPr>
              <a:t> </a:t>
            </a:r>
            <a:r>
              <a:rPr lang="en-US" sz="4000" b="1" dirty="0" err="1" smtClean="0">
                <a:solidFill>
                  <a:srgbClr val="FFC000"/>
                </a:solidFill>
              </a:rPr>
              <a:t>menempatkan</a:t>
            </a:r>
            <a:r>
              <a:rPr lang="en-US" sz="4000" b="1" dirty="0" smtClean="0">
                <a:solidFill>
                  <a:srgbClr val="FFC000"/>
                </a:solidFill>
              </a:rPr>
              <a:t> </a:t>
            </a:r>
            <a:r>
              <a:rPr lang="en-US" sz="4000" b="1" dirty="0" err="1" smtClean="0">
                <a:solidFill>
                  <a:srgbClr val="FFC000"/>
                </a:solidFill>
              </a:rPr>
              <a:t>diri</a:t>
            </a:r>
            <a:r>
              <a:rPr lang="en-US" sz="4000" b="1" dirty="0" smtClean="0">
                <a:solidFill>
                  <a:srgbClr val="FFC000"/>
                </a:solidFill>
              </a:rPr>
              <a:t> </a:t>
            </a:r>
            <a:r>
              <a:rPr lang="en-US" sz="4000" b="1" dirty="0" err="1" smtClean="0">
                <a:solidFill>
                  <a:srgbClr val="FFC000"/>
                </a:solidFill>
              </a:rPr>
              <a:t>sebagai</a:t>
            </a:r>
            <a:r>
              <a:rPr lang="en-US" sz="4000" b="1" dirty="0" smtClean="0">
                <a:solidFill>
                  <a:srgbClr val="FFC000"/>
                </a:solidFill>
              </a:rPr>
              <a:t> </a:t>
            </a:r>
            <a:r>
              <a:rPr lang="en-US" sz="4000" b="1" dirty="0" err="1" smtClean="0">
                <a:solidFill>
                  <a:srgbClr val="FFC000"/>
                </a:solidFill>
              </a:rPr>
              <a:t>landasan</a:t>
            </a:r>
            <a:r>
              <a:rPr lang="en-US" sz="4000" b="1" dirty="0" smtClean="0">
                <a:solidFill>
                  <a:srgbClr val="FFC000"/>
                </a:solidFill>
              </a:rPr>
              <a:t>, </a:t>
            </a:r>
            <a:r>
              <a:rPr lang="en-US" sz="4000" b="1" dirty="0" err="1" smtClean="0">
                <a:solidFill>
                  <a:srgbClr val="FFC000"/>
                </a:solidFill>
              </a:rPr>
              <a:t>isi</a:t>
            </a:r>
            <a:r>
              <a:rPr lang="en-US" sz="4000" b="1" dirty="0" smtClean="0">
                <a:solidFill>
                  <a:srgbClr val="FFC000"/>
                </a:solidFill>
              </a:rPr>
              <a:t>, </a:t>
            </a:r>
            <a:r>
              <a:rPr lang="en-US" sz="4000" b="1" dirty="0" err="1" smtClean="0">
                <a:solidFill>
                  <a:srgbClr val="FFC000"/>
                </a:solidFill>
              </a:rPr>
              <a:t>dan</a:t>
            </a:r>
            <a:r>
              <a:rPr lang="en-US" sz="4000" b="1" dirty="0" smtClean="0">
                <a:solidFill>
                  <a:srgbClr val="FFC000"/>
                </a:solidFill>
              </a:rPr>
              <a:t> </a:t>
            </a:r>
            <a:r>
              <a:rPr lang="en-US" sz="4000" b="1" dirty="0" err="1" smtClean="0">
                <a:solidFill>
                  <a:srgbClr val="FFC000"/>
                </a:solidFill>
              </a:rPr>
              <a:t>tujuan</a:t>
            </a:r>
            <a:r>
              <a:rPr lang="en-US" sz="4000" b="1" dirty="0" smtClean="0">
                <a:solidFill>
                  <a:srgbClr val="FFC000"/>
                </a:solidFill>
              </a:rPr>
              <a:t> </a:t>
            </a:r>
            <a:r>
              <a:rPr lang="en-US" sz="4000" b="1" dirty="0" err="1" smtClean="0">
                <a:solidFill>
                  <a:srgbClr val="FFC000"/>
                </a:solidFill>
              </a:rPr>
              <a:t>atau</a:t>
            </a:r>
            <a:r>
              <a:rPr lang="en-US" sz="4000" b="1" dirty="0" smtClean="0">
                <a:solidFill>
                  <a:srgbClr val="FFC000"/>
                </a:solidFill>
              </a:rPr>
              <a:t> </a:t>
            </a:r>
            <a:r>
              <a:rPr lang="en-US" sz="4000" b="1" dirty="0" err="1" smtClean="0">
                <a:solidFill>
                  <a:srgbClr val="FFC000"/>
                </a:solidFill>
              </a:rPr>
              <a:t>cita-cita</a:t>
            </a:r>
            <a:r>
              <a:rPr lang="en-US" sz="4000" b="1" dirty="0" smtClean="0">
                <a:solidFill>
                  <a:srgbClr val="FFC000"/>
                </a:solidFill>
              </a:rPr>
              <a:t> </a:t>
            </a:r>
            <a:r>
              <a:rPr lang="en-US" sz="4000" b="1" dirty="0" err="1" smtClean="0">
                <a:solidFill>
                  <a:srgbClr val="FFC000"/>
                </a:solidFill>
              </a:rPr>
              <a:t>dari</a:t>
            </a:r>
            <a:r>
              <a:rPr lang="en-US" sz="4000" b="1" dirty="0" smtClean="0">
                <a:solidFill>
                  <a:srgbClr val="FFC000"/>
                </a:solidFill>
              </a:rPr>
              <a:t> </a:t>
            </a:r>
            <a:r>
              <a:rPr lang="en-US" sz="4000" b="1" dirty="0" err="1" smtClean="0">
                <a:solidFill>
                  <a:srgbClr val="FFC000"/>
                </a:solidFill>
              </a:rPr>
              <a:t>penyelenggaraan</a:t>
            </a:r>
            <a:r>
              <a:rPr lang="en-US" sz="4000" b="1" dirty="0" smtClean="0">
                <a:solidFill>
                  <a:srgbClr val="FFC000"/>
                </a:solidFill>
              </a:rPr>
              <a:t> </a:t>
            </a:r>
            <a:r>
              <a:rPr lang="en-US" sz="4000" b="1" dirty="0" err="1" smtClean="0">
                <a:solidFill>
                  <a:srgbClr val="FFC000"/>
                </a:solidFill>
              </a:rPr>
              <a:t>Kewarganegaraan</a:t>
            </a:r>
            <a:r>
              <a:rPr lang="en-US" sz="4000" b="1" dirty="0" smtClean="0">
                <a:solidFill>
                  <a:srgbClr val="FFC000"/>
                </a:solidFill>
              </a:rPr>
              <a:t> di Indonesia</a:t>
            </a:r>
            <a:endParaRPr lang="en-US" sz="4000" b="1" dirty="0">
              <a:solidFill>
                <a:srgbClr val="FFC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86200"/>
            <a:ext cx="3261799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962400" y="3429000"/>
            <a:ext cx="4953000" cy="270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</a:rPr>
              <a:t>Kewarganegaraan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</a:rPr>
              <a:t>sebagai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</a:rPr>
              <a:t>bentuk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</a:rPr>
              <a:t>pengimplementasian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</a:rPr>
              <a:t>Pancasila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</a:rPr>
              <a:t>melalui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</a:rPr>
              <a:t>jalur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</a:rPr>
              <a:t>pendidikan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45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04888" y="381000"/>
            <a:ext cx="7515225" cy="1524000"/>
          </a:xfrm>
        </p:spPr>
        <p:txBody>
          <a:bodyPr/>
          <a:lstStyle/>
          <a:p>
            <a:r>
              <a:rPr lang="en-US" sz="54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HAKIKAT KEWARGANEGARAAN</a:t>
            </a:r>
            <a:endParaRPr lang="en-US" sz="54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696200" cy="44196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>
                <a:solidFill>
                  <a:srgbClr val="FFFF00"/>
                </a:solidFill>
              </a:rPr>
              <a:t>U</a:t>
            </a:r>
            <a:r>
              <a:rPr lang="en-US" dirty="0" err="1" smtClean="0">
                <a:solidFill>
                  <a:srgbClr val="FFFF00"/>
                </a:solidFill>
              </a:rPr>
              <a:t>paya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sadar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terencana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untuk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mencerdaskan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kehidupan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bangsa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bagi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warga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negara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dengan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menumbuhkan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jati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diri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moral </a:t>
            </a:r>
            <a:r>
              <a:rPr lang="en-US" dirty="0" err="1" smtClean="0">
                <a:solidFill>
                  <a:srgbClr val="FFFF00"/>
                </a:solidFill>
              </a:rPr>
              <a:t>bangsa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sebagai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landasan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pelaksanaan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hak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kewajiban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dalam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bela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negara</a:t>
            </a:r>
            <a:r>
              <a:rPr lang="en-US" dirty="0" smtClean="0">
                <a:solidFill>
                  <a:srgbClr val="FFFF00"/>
                </a:solidFill>
              </a:rPr>
              <a:t>, demi </a:t>
            </a:r>
            <a:r>
              <a:rPr lang="en-US" dirty="0" err="1" smtClean="0">
                <a:solidFill>
                  <a:srgbClr val="FFFF00"/>
                </a:solidFill>
              </a:rPr>
              <a:t>kelangsungan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kehidupan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kejayaan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bangsa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negara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04888" y="304800"/>
            <a:ext cx="7515225" cy="1143000"/>
          </a:xfrm>
        </p:spPr>
        <p:txBody>
          <a:bodyPr/>
          <a:lstStyle/>
          <a:p>
            <a:r>
              <a:rPr lang="en-US" sz="5400" b="1" dirty="0" smtClean="0">
                <a:solidFill>
                  <a:srgbClr val="FFFF00"/>
                </a:solidFill>
                <a:latin typeface="Arial Narrow" pitchFamily="34" charset="0"/>
              </a:rPr>
              <a:t>PENTINGNYA </a:t>
            </a:r>
            <a:r>
              <a:rPr lang="en-US" sz="5400" b="1" dirty="0" err="1" smtClean="0">
                <a:solidFill>
                  <a:srgbClr val="FFFF00"/>
                </a:solidFill>
                <a:latin typeface="Arial Narrow" pitchFamily="34" charset="0"/>
              </a:rPr>
              <a:t>Kwn</a:t>
            </a:r>
            <a:endParaRPr lang="en-US" sz="5400" b="1" dirty="0">
              <a:solidFill>
                <a:srgbClr val="FFFF00"/>
              </a:solidFill>
              <a:latin typeface="Arial Narrow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343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 smtClean="0"/>
              <a:t>“… agar </a:t>
            </a:r>
            <a:r>
              <a:rPr lang="en-US" sz="3600" dirty="0" err="1" smtClean="0"/>
              <a:t>mahasiswa</a:t>
            </a:r>
            <a:r>
              <a:rPr lang="en-US" sz="3600" dirty="0" smtClean="0"/>
              <a:t> </a:t>
            </a:r>
            <a:r>
              <a:rPr lang="en-US" sz="3600" dirty="0" err="1" smtClean="0"/>
              <a:t>bisa</a:t>
            </a:r>
            <a:r>
              <a:rPr lang="en-US" sz="3600" dirty="0" smtClean="0"/>
              <a:t> </a:t>
            </a:r>
            <a:r>
              <a:rPr lang="en-US" sz="3600" dirty="0" err="1" smtClean="0"/>
              <a:t>menjadi</a:t>
            </a:r>
            <a:r>
              <a:rPr lang="en-US" sz="3600" dirty="0" smtClean="0"/>
              <a:t> </a:t>
            </a:r>
            <a:r>
              <a:rPr lang="en-US" sz="3600" dirty="0" err="1" smtClean="0"/>
              <a:t>warga</a:t>
            </a:r>
            <a:r>
              <a:rPr lang="en-US" sz="3600" dirty="0" smtClean="0"/>
              <a:t> </a:t>
            </a:r>
            <a:r>
              <a:rPr lang="en-US" sz="3600" dirty="0" err="1" smtClean="0"/>
              <a:t>negara</a:t>
            </a:r>
            <a:r>
              <a:rPr lang="en-US" sz="3600" dirty="0" smtClean="0"/>
              <a:t> yang </a:t>
            </a:r>
            <a:r>
              <a:rPr lang="en-US" sz="3600" dirty="0" err="1" smtClean="0"/>
              <a:t>memiliki</a:t>
            </a:r>
            <a:r>
              <a:rPr lang="en-US" sz="3600" dirty="0" smtClean="0"/>
              <a:t> </a:t>
            </a:r>
            <a:r>
              <a:rPr lang="en-US" sz="3600" dirty="0" err="1" smtClean="0"/>
              <a:t>pandangan</a:t>
            </a:r>
            <a:r>
              <a:rPr lang="en-US" sz="3600" dirty="0" smtClean="0"/>
              <a:t> </a:t>
            </a:r>
            <a:r>
              <a:rPr lang="en-US" sz="3600" dirty="0" err="1" smtClean="0"/>
              <a:t>terhadap</a:t>
            </a:r>
            <a:r>
              <a:rPr lang="en-US" sz="3600" dirty="0" smtClean="0"/>
              <a:t> </a:t>
            </a:r>
            <a:r>
              <a:rPr lang="en-US" sz="3600" dirty="0" err="1" smtClean="0"/>
              <a:t>nilai-nilai</a:t>
            </a:r>
            <a:r>
              <a:rPr lang="en-US" sz="3600" dirty="0" smtClean="0"/>
              <a:t> HAM, </a:t>
            </a:r>
            <a:r>
              <a:rPr lang="en-US" sz="3600" dirty="0" err="1" smtClean="0"/>
              <a:t>mampu</a:t>
            </a:r>
            <a:r>
              <a:rPr lang="en-US" sz="3600" dirty="0" smtClean="0"/>
              <a:t> </a:t>
            </a:r>
            <a:r>
              <a:rPr lang="en-US" sz="3600" dirty="0" err="1" smtClean="0"/>
              <a:t>berpartisipasi</a:t>
            </a:r>
            <a:r>
              <a:rPr lang="en-US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memecahkan</a:t>
            </a:r>
            <a:r>
              <a:rPr lang="en-US" sz="3600" dirty="0" smtClean="0"/>
              <a:t> </a:t>
            </a:r>
            <a:r>
              <a:rPr lang="en-US" sz="3600" dirty="0" err="1" smtClean="0"/>
              <a:t>semua</a:t>
            </a:r>
            <a:r>
              <a:rPr lang="en-US" sz="3600" dirty="0" smtClean="0"/>
              <a:t> </a:t>
            </a:r>
            <a:r>
              <a:rPr lang="en-US" sz="3600" dirty="0" err="1" smtClean="0"/>
              <a:t>persoalan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solusi</a:t>
            </a:r>
            <a:r>
              <a:rPr lang="en-US" sz="3600" dirty="0" smtClean="0"/>
              <a:t> </a:t>
            </a:r>
            <a:r>
              <a:rPr lang="en-US" sz="3600" dirty="0" err="1" smtClean="0"/>
              <a:t>tanpa</a:t>
            </a:r>
            <a:r>
              <a:rPr lang="en-US" sz="3600" dirty="0" smtClean="0"/>
              <a:t> </a:t>
            </a:r>
            <a:r>
              <a:rPr lang="en-US" sz="3600" dirty="0" err="1" smtClean="0"/>
              <a:t>menimbulkan</a:t>
            </a:r>
            <a:r>
              <a:rPr lang="en-US" sz="3600" dirty="0" smtClean="0"/>
              <a:t> </a:t>
            </a:r>
            <a:r>
              <a:rPr lang="en-US" sz="3600" dirty="0" err="1" smtClean="0"/>
              <a:t>konflik</a:t>
            </a:r>
            <a:r>
              <a:rPr lang="en-US" sz="3600" dirty="0" smtClean="0"/>
              <a:t>,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berfikir</a:t>
            </a:r>
            <a:r>
              <a:rPr lang="en-US" sz="3600" dirty="0" smtClean="0"/>
              <a:t> </a:t>
            </a:r>
            <a:r>
              <a:rPr lang="en-US" sz="3600" dirty="0" err="1" smtClean="0"/>
              <a:t>kritis</a:t>
            </a:r>
            <a:r>
              <a:rPr lang="en-US" sz="3600" dirty="0" smtClean="0"/>
              <a:t> </a:t>
            </a:r>
            <a:r>
              <a:rPr lang="en-US" sz="3600" dirty="0" err="1" smtClean="0"/>
              <a:t>terhadap</a:t>
            </a:r>
            <a:r>
              <a:rPr lang="en-US" sz="3600" dirty="0" smtClean="0"/>
              <a:t> </a:t>
            </a:r>
            <a:r>
              <a:rPr lang="en-US" sz="3600" dirty="0" err="1" smtClean="0"/>
              <a:t>semua</a:t>
            </a:r>
            <a:r>
              <a:rPr lang="en-US" sz="3600" dirty="0" smtClean="0"/>
              <a:t> </a:t>
            </a:r>
            <a:r>
              <a:rPr lang="en-US" sz="3600" dirty="0" err="1" smtClean="0"/>
              <a:t>persoalan</a:t>
            </a:r>
            <a:r>
              <a:rPr lang="en-US" sz="3600" dirty="0" smtClean="0"/>
              <a:t> …”</a:t>
            </a:r>
            <a:br>
              <a:rPr lang="en-US" sz="3600" dirty="0" smtClean="0"/>
            </a:br>
            <a:endParaRPr lang="en-US" sz="36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72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7010400" cy="8382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MAKSUD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01000" cy="49530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memahami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melaksanakan</a:t>
            </a:r>
            <a:r>
              <a:rPr lang="en-US" sz="2400" dirty="0" smtClean="0"/>
              <a:t> </a:t>
            </a:r>
            <a:r>
              <a:rPr lang="en-US" sz="2400" dirty="0" err="1" smtClean="0"/>
              <a:t>hak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kewajiban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santun</a:t>
            </a:r>
            <a:r>
              <a:rPr lang="en-US" sz="2400" dirty="0" smtClean="0"/>
              <a:t>, </a:t>
            </a:r>
            <a:r>
              <a:rPr lang="en-US" sz="2400" dirty="0" err="1" smtClean="0"/>
              <a:t>jujur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demokratis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ihklas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warga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terdidik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kehidupannya</a:t>
            </a:r>
            <a:r>
              <a:rPr lang="en-US" sz="2400" dirty="0" smtClean="0"/>
              <a:t> </a:t>
            </a:r>
            <a:r>
              <a:rPr lang="en-US" sz="2400" dirty="0" err="1" smtClean="0"/>
              <a:t>selaku</a:t>
            </a:r>
            <a:r>
              <a:rPr lang="en-US" sz="2400" dirty="0" smtClean="0"/>
              <a:t> </a:t>
            </a:r>
            <a:r>
              <a:rPr lang="en-US" sz="2400" dirty="0" err="1" smtClean="0"/>
              <a:t>warganegara</a:t>
            </a:r>
            <a:r>
              <a:rPr lang="en-US" sz="2400" dirty="0" smtClean="0"/>
              <a:t> </a:t>
            </a:r>
            <a:r>
              <a:rPr lang="en-US" sz="2400" dirty="0" err="1" smtClean="0"/>
              <a:t>Republik</a:t>
            </a:r>
            <a:r>
              <a:rPr lang="en-US" sz="2400" dirty="0" smtClean="0"/>
              <a:t> Indonesia yang </a:t>
            </a:r>
            <a:r>
              <a:rPr lang="en-US" sz="2400" dirty="0" err="1" smtClean="0"/>
              <a:t>bertanggung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jawab</a:t>
            </a:r>
            <a:r>
              <a:rPr lang="en-US" sz="2400" dirty="0" smtClean="0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Menguasai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pengetahuan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teknologi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pemahaman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beragam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kehidupan</a:t>
            </a:r>
            <a:r>
              <a:rPr lang="en-US" sz="2400" dirty="0" smtClean="0"/>
              <a:t> </a:t>
            </a:r>
            <a:r>
              <a:rPr lang="en-US" sz="2400" dirty="0" err="1" smtClean="0"/>
              <a:t>bermasyarakat</a:t>
            </a:r>
            <a:r>
              <a:rPr lang="en-US" sz="2400" dirty="0" smtClean="0"/>
              <a:t>, </a:t>
            </a:r>
            <a:r>
              <a:rPr lang="en-US" sz="2400" dirty="0" err="1" smtClean="0"/>
              <a:t>berbangsa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bernegara</a:t>
            </a:r>
            <a:r>
              <a:rPr lang="en-US" sz="2400" dirty="0" smtClean="0"/>
              <a:t> yang </a:t>
            </a:r>
            <a:r>
              <a:rPr lang="en-US" sz="2400" dirty="0" err="1" smtClean="0"/>
              <a:t>hendak</a:t>
            </a:r>
            <a:r>
              <a:rPr lang="en-US" sz="2400" dirty="0" smtClean="0"/>
              <a:t> </a:t>
            </a:r>
            <a:r>
              <a:rPr lang="en-US" sz="2400" dirty="0" err="1" smtClean="0"/>
              <a:t>diatasi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penerapan</a:t>
            </a:r>
            <a:r>
              <a:rPr lang="en-US" sz="2400" dirty="0" smtClean="0"/>
              <a:t> </a:t>
            </a:r>
            <a:r>
              <a:rPr lang="en-US" sz="2400" dirty="0" err="1" smtClean="0"/>
              <a:t>pemikiran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berlandaskan</a:t>
            </a:r>
            <a:r>
              <a:rPr lang="en-US" sz="2400" dirty="0" smtClean="0"/>
              <a:t> </a:t>
            </a:r>
            <a:r>
              <a:rPr lang="en-US" sz="2400" dirty="0" err="1" smtClean="0"/>
              <a:t>Pancasila</a:t>
            </a:r>
            <a:r>
              <a:rPr lang="en-US" sz="2400" dirty="0" smtClean="0"/>
              <a:t>, </a:t>
            </a:r>
            <a:r>
              <a:rPr lang="en-US" sz="2400" dirty="0" err="1" smtClean="0"/>
              <a:t>Wawasan</a:t>
            </a:r>
            <a:r>
              <a:rPr lang="en-US" sz="2400" dirty="0" smtClean="0"/>
              <a:t> Nusantara,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Ketahanan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kritis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bertanggungjawab</a:t>
            </a:r>
            <a:r>
              <a:rPr lang="en-US" sz="2400" dirty="0" smtClean="0"/>
              <a:t>;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memupuk</a:t>
            </a:r>
            <a:r>
              <a:rPr lang="en-US" sz="2400" dirty="0" smtClean="0"/>
              <a:t> </a:t>
            </a:r>
            <a:r>
              <a:rPr lang="en-US" sz="2400" dirty="0" err="1" smtClean="0"/>
              <a:t>sikap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nilai-nilai</a:t>
            </a:r>
            <a:r>
              <a:rPr lang="en-US" sz="2400" dirty="0" smtClean="0"/>
              <a:t> </a:t>
            </a:r>
            <a:r>
              <a:rPr lang="en-US" sz="2400" dirty="0" err="1" smtClean="0"/>
              <a:t>kejuangan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patriotisme</a:t>
            </a:r>
            <a:r>
              <a:rPr lang="en-US" sz="2400" dirty="0" smtClean="0"/>
              <a:t> yang </a:t>
            </a:r>
            <a:r>
              <a:rPr lang="en-US" sz="2400" dirty="0" err="1" smtClean="0"/>
              <a:t>cinta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r>
              <a:rPr lang="en-US" sz="2400" dirty="0" smtClean="0"/>
              <a:t> air, </a:t>
            </a:r>
            <a:r>
              <a:rPr lang="en-US" sz="2400" dirty="0" err="1" smtClean="0"/>
              <a:t>rela</a:t>
            </a:r>
            <a:r>
              <a:rPr lang="en-US" sz="2400" dirty="0" smtClean="0"/>
              <a:t> </a:t>
            </a:r>
            <a:r>
              <a:rPr lang="en-US" sz="2400" dirty="0" err="1" smtClean="0"/>
              <a:t>berkorban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nusa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bangsa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014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F81">
  <a:themeElements>
    <a:clrScheme name="Default Design 6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FFCC66"/>
      </a:accent1>
      <a:accent2>
        <a:srgbClr val="0000FF"/>
      </a:accent2>
      <a:accent3>
        <a:srgbClr val="FFFFFF"/>
      </a:accent3>
      <a:accent4>
        <a:srgbClr val="DADADA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DADADA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PF81</Template>
  <TotalTime>399</TotalTime>
  <Words>844</Words>
  <Application>Microsoft Office PowerPoint</Application>
  <PresentationFormat>On-screen Show (4:3)</PresentationFormat>
  <Paragraphs>90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Algerian</vt:lpstr>
      <vt:lpstr>Arial Narrow</vt:lpstr>
      <vt:lpstr>Calibri</vt:lpstr>
      <vt:lpstr>Times New Roman</vt:lpstr>
      <vt:lpstr>PF81</vt:lpstr>
      <vt:lpstr>KEWARGANEGARAAN SEBAGAI PENDIDIKAN KARAKTER  DI PERGURUAN TINGGI  Dr. Dewi Kurniasih, S.IP.,M.Si.</vt:lpstr>
      <vt:lpstr>PENDAHULUAN</vt:lpstr>
      <vt:lpstr>PANCASILA SEBAGAI ORIENTASI CORE VALUE</vt:lpstr>
      <vt:lpstr>PERAN KEWARGANEGARAAN DALAM MENGIMPLEMENTASIKAN PANCASILA</vt:lpstr>
      <vt:lpstr>PowerPoint Presentation</vt:lpstr>
      <vt:lpstr>PowerPoint Presentation</vt:lpstr>
      <vt:lpstr>HAKIKAT KEWARGANEGARAAN</vt:lpstr>
      <vt:lpstr>PENTINGNYA Kwn</vt:lpstr>
      <vt:lpstr>MAKSUD</vt:lpstr>
      <vt:lpstr>TUJUAN</vt:lpstr>
      <vt:lpstr>DINAMIKA PERKEMBANGAN </vt:lpstr>
      <vt:lpstr>PowerPoint Presentation</vt:lpstr>
      <vt:lpstr>PowerPoint Presentation</vt:lpstr>
      <vt:lpstr>PowerPoint Presentation</vt:lpstr>
      <vt:lpstr>PowerPoint Presentation</vt:lpstr>
      <vt:lpstr>VISI  MISI  PT</vt:lpstr>
      <vt:lpstr>RUANG LINGKUP  </vt:lpstr>
      <vt:lpstr>Case Study</vt:lpstr>
      <vt:lpstr>HARAPAN</vt:lpstr>
      <vt:lpstr>Sekian &amp; Terima Kasih</vt:lpstr>
    </vt:vector>
  </TitlesOfParts>
  <Company>Universitas Komputer Indonesia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Pendidikan Kewarganegaraan Sebagai Wahana Sistemik Pendidikan Demokrasi</dc:title>
  <dc:creator>Netbook01</dc:creator>
  <cp:lastModifiedBy>Dewi_Vaio</cp:lastModifiedBy>
  <cp:revision>30</cp:revision>
  <dcterms:created xsi:type="dcterms:W3CDTF">2012-03-06T04:20:40Z</dcterms:created>
  <dcterms:modified xsi:type="dcterms:W3CDTF">2015-09-19T22:25:51Z</dcterms:modified>
</cp:coreProperties>
</file>