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theme/theme8.xml" ContentType="application/vnd.openxmlformats-officedocument.theme+xml"/>
  <Override PartName="/ppt/theme/theme9.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 id="2147483696" r:id="rId4"/>
    <p:sldMasterId id="2147483708" r:id="rId5"/>
    <p:sldMasterId id="2147483720" r:id="rId6"/>
    <p:sldMasterId id="2147483732" r:id="rId7"/>
    <p:sldMasterId id="2147483744" r:id="rId8"/>
  </p:sldMasterIdLst>
  <p:notesMasterIdLst>
    <p:notesMasterId r:id="rId18"/>
  </p:notesMasterIdLst>
  <p:sldIdLst>
    <p:sldId id="256" r:id="rId9"/>
    <p:sldId id="257" r:id="rId10"/>
    <p:sldId id="258" r:id="rId11"/>
    <p:sldId id="259" r:id="rId12"/>
    <p:sldId id="260" r:id="rId13"/>
    <p:sldId id="261" r:id="rId14"/>
    <p:sldId id="262" r:id="rId15"/>
    <p:sldId id="263" r:id="rId16"/>
    <p:sldId id="264"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7" d="100"/>
          <a:sy n="47" d="100"/>
        </p:scale>
        <p:origin x="-117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5.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Master" Target="slideMasters/slideMaster7.xml"/><Relationship Id="rId12" Type="http://schemas.openxmlformats.org/officeDocument/2006/relationships/slide" Target="slides/slide4.xml"/><Relationship Id="rId17" Type="http://schemas.openxmlformats.org/officeDocument/2006/relationships/slide" Target="slides/slide9.xml"/><Relationship Id="rId2" Type="http://schemas.openxmlformats.org/officeDocument/2006/relationships/slideMaster" Target="slideMasters/slideMaster2.xml"/><Relationship Id="rId16" Type="http://schemas.openxmlformats.org/officeDocument/2006/relationships/slide" Target="slides/slide8.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3.xml"/><Relationship Id="rId5" Type="http://schemas.openxmlformats.org/officeDocument/2006/relationships/slideMaster" Target="slideMasters/slideMaster5.xml"/><Relationship Id="rId15" Type="http://schemas.openxmlformats.org/officeDocument/2006/relationships/slide" Target="slides/slide7.xml"/><Relationship Id="rId10" Type="http://schemas.openxmlformats.org/officeDocument/2006/relationships/slide" Target="slides/slide2.xml"/><Relationship Id="rId19"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E51E49D-802E-4548-9B69-7374855C2CB7}" type="datetimeFigureOut">
              <a:rPr lang="en-US" smtClean="0"/>
              <a:pPr/>
              <a:t>3/19/2015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FD5AD53-0455-474B-8BBD-3F24001F3E69}" type="slidenum">
              <a:rPr lang="en-US" smtClean="0"/>
              <a:pPr/>
              <a:t>‹#›</a:t>
            </a:fld>
            <a:endParaRPr lang="en-US"/>
          </a:p>
        </p:txBody>
      </p:sp>
    </p:spTree>
    <p:extLst>
      <p:ext uri="{BB962C8B-B14F-4D97-AF65-F5344CB8AC3E}">
        <p14:creationId xmlns:p14="http://schemas.microsoft.com/office/powerpoint/2010/main" val="8847327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8F9262AC-D2D2-4308-A712-088AC3988DDE}" type="datetime1">
              <a:rPr lang="en-US" smtClean="0"/>
              <a:pPr/>
              <a:t>3/19/2015</a:t>
            </a:fld>
            <a:endParaRPr lang="en-US"/>
          </a:p>
        </p:txBody>
      </p:sp>
      <p:sp>
        <p:nvSpPr>
          <p:cNvPr id="17" name="Footer Placeholder 16"/>
          <p:cNvSpPr>
            <a:spLocks noGrp="1"/>
          </p:cNvSpPr>
          <p:nvPr>
            <p:ph type="ftr" sz="quarter" idx="11"/>
          </p:nvPr>
        </p:nvSpPr>
        <p:spPr/>
        <p:txBody>
          <a:bodyPr/>
          <a:lstStyle/>
          <a:p>
            <a:r>
              <a:rPr lang="en-US" smtClean="0"/>
              <a:t>HandOut Pancasila, By Tatik Rohmawati, S.IP.</a:t>
            </a:r>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226EF515-2550-4A52-9E2B-19FB8D073DD4}"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72F45C0-4EDA-4B43-A8CB-164194FD5A68}" type="datetime1">
              <a:rPr lang="en-US" smtClean="0"/>
              <a:pPr/>
              <a:t>3/19/2015</a:t>
            </a:fld>
            <a:endParaRPr lang="en-US"/>
          </a:p>
        </p:txBody>
      </p:sp>
      <p:sp>
        <p:nvSpPr>
          <p:cNvPr id="5" name="Footer Placeholder 4"/>
          <p:cNvSpPr>
            <a:spLocks noGrp="1"/>
          </p:cNvSpPr>
          <p:nvPr>
            <p:ph type="ftr" sz="quarter" idx="11"/>
          </p:nvPr>
        </p:nvSpPr>
        <p:spPr/>
        <p:txBody>
          <a:bodyPr/>
          <a:lstStyle/>
          <a:p>
            <a:r>
              <a:rPr lang="en-US" smtClean="0"/>
              <a:t>HandOut Pancasila, By Tatik Rohmawati, S.IP.</a:t>
            </a:r>
            <a:endParaRPr lang="en-US"/>
          </a:p>
        </p:txBody>
      </p:sp>
      <p:sp>
        <p:nvSpPr>
          <p:cNvPr id="6" name="Slide Number Placeholder 5"/>
          <p:cNvSpPr>
            <a:spLocks noGrp="1"/>
          </p:cNvSpPr>
          <p:nvPr>
            <p:ph type="sldNum" sz="quarter" idx="12"/>
          </p:nvPr>
        </p:nvSpPr>
        <p:spPr/>
        <p:txBody>
          <a:bodyPr/>
          <a:lstStyle/>
          <a:p>
            <a:fld id="{226EF515-2550-4A52-9E2B-19FB8D073DD4}"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226EF515-2550-4A52-9E2B-19FB8D073DD4}"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F8065F6-8C5B-4BD8-9A6A-B340C49F469B}" type="datetime1">
              <a:rPr lang="en-US" smtClean="0"/>
              <a:pPr/>
              <a:t>3/19/2015</a:t>
            </a:fld>
            <a:endParaRPr lang="en-US"/>
          </a:p>
        </p:txBody>
      </p:sp>
      <p:sp>
        <p:nvSpPr>
          <p:cNvPr id="5" name="Footer Placeholder 4"/>
          <p:cNvSpPr>
            <a:spLocks noGrp="1"/>
          </p:cNvSpPr>
          <p:nvPr>
            <p:ph type="ftr" sz="quarter" idx="11"/>
          </p:nvPr>
        </p:nvSpPr>
        <p:spPr/>
        <p:txBody>
          <a:bodyPr/>
          <a:lstStyle/>
          <a:p>
            <a:r>
              <a:rPr lang="en-US" smtClean="0"/>
              <a:t>HandOut Pancasila, By Tatik Rohmawati, S.IP.</a:t>
            </a:r>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8F9262AC-D2D2-4308-A712-088AC3988DDE}" type="datetime1">
              <a:rPr lang="en-US" smtClean="0"/>
              <a:pPr/>
              <a:t>3/19/2015</a:t>
            </a:fld>
            <a:endParaRPr lang="en-US"/>
          </a:p>
        </p:txBody>
      </p:sp>
      <p:sp>
        <p:nvSpPr>
          <p:cNvPr id="19" name="Footer Placeholder 18"/>
          <p:cNvSpPr>
            <a:spLocks noGrp="1"/>
          </p:cNvSpPr>
          <p:nvPr>
            <p:ph type="ftr" sz="quarter" idx="11"/>
          </p:nvPr>
        </p:nvSpPr>
        <p:spPr/>
        <p:txBody>
          <a:bodyPr/>
          <a:lstStyle/>
          <a:p>
            <a:r>
              <a:rPr lang="en-US" smtClean="0"/>
              <a:t>HandOut Pancasila, By Tatik Rohmawati, S.IP.</a:t>
            </a:r>
            <a:endParaRPr lang="en-US"/>
          </a:p>
        </p:txBody>
      </p:sp>
      <p:sp>
        <p:nvSpPr>
          <p:cNvPr id="27" name="Slide Number Placeholder 26"/>
          <p:cNvSpPr>
            <a:spLocks noGrp="1"/>
          </p:cNvSpPr>
          <p:nvPr>
            <p:ph type="sldNum" sz="quarter" idx="12"/>
          </p:nvPr>
        </p:nvSpPr>
        <p:spPr/>
        <p:txBody>
          <a:bodyPr/>
          <a:lstStyle/>
          <a:p>
            <a:fld id="{226EF515-2550-4A52-9E2B-19FB8D073DD4}"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1FAC4BE-775B-4380-94AA-6ED14BAB1D27}" type="datetime1">
              <a:rPr lang="en-US" smtClean="0"/>
              <a:pPr/>
              <a:t>3/19/2015</a:t>
            </a:fld>
            <a:endParaRPr lang="en-US"/>
          </a:p>
        </p:txBody>
      </p:sp>
      <p:sp>
        <p:nvSpPr>
          <p:cNvPr id="5" name="Footer Placeholder 4"/>
          <p:cNvSpPr>
            <a:spLocks noGrp="1"/>
          </p:cNvSpPr>
          <p:nvPr>
            <p:ph type="ftr" sz="quarter" idx="11"/>
          </p:nvPr>
        </p:nvSpPr>
        <p:spPr/>
        <p:txBody>
          <a:bodyPr/>
          <a:lstStyle/>
          <a:p>
            <a:r>
              <a:rPr lang="en-US" smtClean="0"/>
              <a:t>HandOut Pancasila, By Tatik Rohmawati, S.IP.</a:t>
            </a:r>
            <a:endParaRPr lang="en-US"/>
          </a:p>
        </p:txBody>
      </p:sp>
      <p:sp>
        <p:nvSpPr>
          <p:cNvPr id="6" name="Slide Number Placeholder 5"/>
          <p:cNvSpPr>
            <a:spLocks noGrp="1"/>
          </p:cNvSpPr>
          <p:nvPr>
            <p:ph type="sldNum" sz="quarter" idx="12"/>
          </p:nvPr>
        </p:nvSpPr>
        <p:spPr/>
        <p:txBody>
          <a:bodyPr/>
          <a:lstStyle/>
          <a:p>
            <a:fld id="{226EF515-2550-4A52-9E2B-19FB8D073DD4}"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62AB21A-8BB8-4539-8DAD-2B0354CF0B93}" type="datetime1">
              <a:rPr lang="en-US" smtClean="0"/>
              <a:pPr/>
              <a:t>3/19/2015</a:t>
            </a:fld>
            <a:endParaRPr lang="en-US"/>
          </a:p>
        </p:txBody>
      </p:sp>
      <p:sp>
        <p:nvSpPr>
          <p:cNvPr id="5" name="Footer Placeholder 4"/>
          <p:cNvSpPr>
            <a:spLocks noGrp="1"/>
          </p:cNvSpPr>
          <p:nvPr>
            <p:ph type="ftr" sz="quarter" idx="11"/>
          </p:nvPr>
        </p:nvSpPr>
        <p:spPr/>
        <p:txBody>
          <a:bodyPr/>
          <a:lstStyle/>
          <a:p>
            <a:r>
              <a:rPr lang="en-US" smtClean="0"/>
              <a:t>HandOut Pancasila, By Tatik Rohmawati, S.IP.</a:t>
            </a:r>
            <a:endParaRPr lang="en-US"/>
          </a:p>
        </p:txBody>
      </p:sp>
      <p:sp>
        <p:nvSpPr>
          <p:cNvPr id="6" name="Slide Number Placeholder 5"/>
          <p:cNvSpPr>
            <a:spLocks noGrp="1"/>
          </p:cNvSpPr>
          <p:nvPr>
            <p:ph type="sldNum" sz="quarter" idx="12"/>
          </p:nvPr>
        </p:nvSpPr>
        <p:spPr/>
        <p:txBody>
          <a:bodyPr/>
          <a:lstStyle/>
          <a:p>
            <a:fld id="{226EF515-2550-4A52-9E2B-19FB8D073DD4}"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B31F11A-6274-4577-B9BC-378BBE30BEFE}" type="datetime1">
              <a:rPr lang="en-US" smtClean="0"/>
              <a:pPr/>
              <a:t>3/19/2015</a:t>
            </a:fld>
            <a:endParaRPr lang="en-US"/>
          </a:p>
        </p:txBody>
      </p:sp>
      <p:sp>
        <p:nvSpPr>
          <p:cNvPr id="6" name="Footer Placeholder 5"/>
          <p:cNvSpPr>
            <a:spLocks noGrp="1"/>
          </p:cNvSpPr>
          <p:nvPr>
            <p:ph type="ftr" sz="quarter" idx="11"/>
          </p:nvPr>
        </p:nvSpPr>
        <p:spPr/>
        <p:txBody>
          <a:bodyPr/>
          <a:lstStyle/>
          <a:p>
            <a:r>
              <a:rPr lang="en-US" smtClean="0"/>
              <a:t>HandOut Pancasila, By Tatik Rohmawati, S.IP.</a:t>
            </a:r>
            <a:endParaRPr lang="en-US"/>
          </a:p>
        </p:txBody>
      </p:sp>
      <p:sp>
        <p:nvSpPr>
          <p:cNvPr id="7" name="Slide Number Placeholder 6"/>
          <p:cNvSpPr>
            <a:spLocks noGrp="1"/>
          </p:cNvSpPr>
          <p:nvPr>
            <p:ph type="sldNum" sz="quarter" idx="12"/>
          </p:nvPr>
        </p:nvSpPr>
        <p:spPr/>
        <p:txBody>
          <a:bodyPr/>
          <a:lstStyle/>
          <a:p>
            <a:fld id="{226EF515-2550-4A52-9E2B-19FB8D073DD4}"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A5323FAB-9168-4B66-ADF6-B097208A405B}" type="datetime1">
              <a:rPr lang="en-US" smtClean="0"/>
              <a:pPr/>
              <a:t>3/19/2015</a:t>
            </a:fld>
            <a:endParaRPr lang="en-US"/>
          </a:p>
        </p:txBody>
      </p:sp>
      <p:sp>
        <p:nvSpPr>
          <p:cNvPr id="8" name="Footer Placeholder 7"/>
          <p:cNvSpPr>
            <a:spLocks noGrp="1"/>
          </p:cNvSpPr>
          <p:nvPr>
            <p:ph type="ftr" sz="quarter" idx="11"/>
          </p:nvPr>
        </p:nvSpPr>
        <p:spPr/>
        <p:txBody>
          <a:bodyPr/>
          <a:lstStyle/>
          <a:p>
            <a:r>
              <a:rPr lang="en-US" smtClean="0"/>
              <a:t>HandOut Pancasila, By Tatik Rohmawati, S.IP.</a:t>
            </a:r>
            <a:endParaRPr lang="en-US"/>
          </a:p>
        </p:txBody>
      </p:sp>
      <p:sp>
        <p:nvSpPr>
          <p:cNvPr id="9" name="Slide Number Placeholder 8"/>
          <p:cNvSpPr>
            <a:spLocks noGrp="1"/>
          </p:cNvSpPr>
          <p:nvPr>
            <p:ph type="sldNum" sz="quarter" idx="12"/>
          </p:nvPr>
        </p:nvSpPr>
        <p:spPr/>
        <p:txBody>
          <a:bodyPr/>
          <a:lstStyle/>
          <a:p>
            <a:fld id="{226EF515-2550-4A52-9E2B-19FB8D073DD4}"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25C310E-EA2A-45BB-81B3-4FC9A259A1A1}" type="datetime1">
              <a:rPr lang="en-US" smtClean="0"/>
              <a:pPr/>
              <a:t>3/19/2015</a:t>
            </a:fld>
            <a:endParaRPr lang="en-US"/>
          </a:p>
        </p:txBody>
      </p:sp>
      <p:sp>
        <p:nvSpPr>
          <p:cNvPr id="4" name="Footer Placeholder 3"/>
          <p:cNvSpPr>
            <a:spLocks noGrp="1"/>
          </p:cNvSpPr>
          <p:nvPr>
            <p:ph type="ftr" sz="quarter" idx="11"/>
          </p:nvPr>
        </p:nvSpPr>
        <p:spPr/>
        <p:txBody>
          <a:bodyPr/>
          <a:lstStyle/>
          <a:p>
            <a:r>
              <a:rPr lang="en-US" smtClean="0"/>
              <a:t>HandOut Pancasila, By Tatik Rohmawati, S.IP.</a:t>
            </a:r>
            <a:endParaRPr lang="en-US"/>
          </a:p>
        </p:txBody>
      </p:sp>
      <p:sp>
        <p:nvSpPr>
          <p:cNvPr id="5" name="Slide Number Placeholder 4"/>
          <p:cNvSpPr>
            <a:spLocks noGrp="1"/>
          </p:cNvSpPr>
          <p:nvPr>
            <p:ph type="sldNum" sz="quarter" idx="12"/>
          </p:nvPr>
        </p:nvSpPr>
        <p:spPr/>
        <p:txBody>
          <a:bodyPr/>
          <a:lstStyle/>
          <a:p>
            <a:fld id="{226EF515-2550-4A52-9E2B-19FB8D073DD4}"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5F0B82-B813-4815-B515-4BE56FD96F77}" type="datetime1">
              <a:rPr lang="en-US" smtClean="0"/>
              <a:pPr/>
              <a:t>3/19/2015</a:t>
            </a:fld>
            <a:endParaRPr lang="en-US"/>
          </a:p>
        </p:txBody>
      </p:sp>
      <p:sp>
        <p:nvSpPr>
          <p:cNvPr id="3" name="Footer Placeholder 2"/>
          <p:cNvSpPr>
            <a:spLocks noGrp="1"/>
          </p:cNvSpPr>
          <p:nvPr>
            <p:ph type="ftr" sz="quarter" idx="11"/>
          </p:nvPr>
        </p:nvSpPr>
        <p:spPr/>
        <p:txBody>
          <a:bodyPr/>
          <a:lstStyle/>
          <a:p>
            <a:r>
              <a:rPr lang="en-US" smtClean="0"/>
              <a:t>HandOut Pancasila, By Tatik Rohmawati, S.IP.</a:t>
            </a:r>
            <a:endParaRPr lang="en-US"/>
          </a:p>
        </p:txBody>
      </p:sp>
      <p:sp>
        <p:nvSpPr>
          <p:cNvPr id="4" name="Slide Number Placeholder 3"/>
          <p:cNvSpPr>
            <a:spLocks noGrp="1"/>
          </p:cNvSpPr>
          <p:nvPr>
            <p:ph type="sldNum" sz="quarter" idx="12"/>
          </p:nvPr>
        </p:nvSpPr>
        <p:spPr/>
        <p:txBody>
          <a:bodyPr/>
          <a:lstStyle/>
          <a:p>
            <a:fld id="{226EF515-2550-4A52-9E2B-19FB8D073DD4}"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DE19892-D2C1-4994-B22C-7766D95BFCF3}" type="datetime1">
              <a:rPr lang="en-US" smtClean="0"/>
              <a:pPr/>
              <a:t>3/19/2015</a:t>
            </a:fld>
            <a:endParaRPr lang="en-US"/>
          </a:p>
        </p:txBody>
      </p:sp>
      <p:sp>
        <p:nvSpPr>
          <p:cNvPr id="6" name="Footer Placeholder 5"/>
          <p:cNvSpPr>
            <a:spLocks noGrp="1"/>
          </p:cNvSpPr>
          <p:nvPr>
            <p:ph type="ftr" sz="quarter" idx="11"/>
          </p:nvPr>
        </p:nvSpPr>
        <p:spPr/>
        <p:txBody>
          <a:bodyPr/>
          <a:lstStyle/>
          <a:p>
            <a:r>
              <a:rPr lang="en-US" smtClean="0"/>
              <a:t>HandOut Pancasila, By Tatik Rohmawati, S.IP.</a:t>
            </a:r>
            <a:endParaRPr lang="en-US"/>
          </a:p>
        </p:txBody>
      </p:sp>
      <p:sp>
        <p:nvSpPr>
          <p:cNvPr id="7" name="Slide Number Placeholder 6"/>
          <p:cNvSpPr>
            <a:spLocks noGrp="1"/>
          </p:cNvSpPr>
          <p:nvPr>
            <p:ph type="sldNum" sz="quarter" idx="12"/>
          </p:nvPr>
        </p:nvSpPr>
        <p:spPr/>
        <p:txBody>
          <a:bodyPr/>
          <a:lstStyle/>
          <a:p>
            <a:fld id="{226EF515-2550-4A52-9E2B-19FB8D073DD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C1FAC4BE-775B-4380-94AA-6ED14BAB1D27}" type="datetime1">
              <a:rPr lang="en-US" smtClean="0"/>
              <a:pPr/>
              <a:t>3/19/2015</a:t>
            </a:fld>
            <a:endParaRPr lang="en-US"/>
          </a:p>
        </p:txBody>
      </p:sp>
      <p:sp>
        <p:nvSpPr>
          <p:cNvPr id="5" name="Footer Placeholder 4"/>
          <p:cNvSpPr>
            <a:spLocks noGrp="1"/>
          </p:cNvSpPr>
          <p:nvPr>
            <p:ph type="ftr" sz="quarter" idx="11"/>
          </p:nvPr>
        </p:nvSpPr>
        <p:spPr/>
        <p:txBody>
          <a:bodyPr/>
          <a:lstStyle/>
          <a:p>
            <a:r>
              <a:rPr lang="en-US" smtClean="0"/>
              <a:t>HandOut Pancasila, By Tatik Rohmawati, S.IP.</a:t>
            </a:r>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226EF515-2550-4A52-9E2B-19FB8D073DD4}"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C8CA52C-D28F-461D-9761-B8ABCEF3024B}" type="datetime1">
              <a:rPr lang="en-US" smtClean="0"/>
              <a:pPr/>
              <a:t>3/19/2015</a:t>
            </a:fld>
            <a:endParaRPr lang="en-US"/>
          </a:p>
        </p:txBody>
      </p:sp>
      <p:sp>
        <p:nvSpPr>
          <p:cNvPr id="6" name="Footer Placeholder 5"/>
          <p:cNvSpPr>
            <a:spLocks noGrp="1"/>
          </p:cNvSpPr>
          <p:nvPr>
            <p:ph type="ftr" sz="quarter" idx="11"/>
          </p:nvPr>
        </p:nvSpPr>
        <p:spPr/>
        <p:txBody>
          <a:bodyPr/>
          <a:lstStyle/>
          <a:p>
            <a:r>
              <a:rPr lang="en-US" smtClean="0"/>
              <a:t>HandOut Pancasila, By Tatik Rohmawati, S.IP.</a:t>
            </a:r>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226EF515-2550-4A52-9E2B-19FB8D073DD4}"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72F45C0-4EDA-4B43-A8CB-164194FD5A68}" type="datetime1">
              <a:rPr lang="en-US" smtClean="0"/>
              <a:pPr/>
              <a:t>3/19/2015</a:t>
            </a:fld>
            <a:endParaRPr lang="en-US"/>
          </a:p>
        </p:txBody>
      </p:sp>
      <p:sp>
        <p:nvSpPr>
          <p:cNvPr id="5" name="Footer Placeholder 4"/>
          <p:cNvSpPr>
            <a:spLocks noGrp="1"/>
          </p:cNvSpPr>
          <p:nvPr>
            <p:ph type="ftr" sz="quarter" idx="11"/>
          </p:nvPr>
        </p:nvSpPr>
        <p:spPr/>
        <p:txBody>
          <a:bodyPr/>
          <a:lstStyle/>
          <a:p>
            <a:r>
              <a:rPr lang="en-US" smtClean="0"/>
              <a:t>HandOut Pancasila, By Tatik Rohmawati, S.IP.</a:t>
            </a:r>
            <a:endParaRPr lang="en-US"/>
          </a:p>
        </p:txBody>
      </p:sp>
      <p:sp>
        <p:nvSpPr>
          <p:cNvPr id="6" name="Slide Number Placeholder 5"/>
          <p:cNvSpPr>
            <a:spLocks noGrp="1"/>
          </p:cNvSpPr>
          <p:nvPr>
            <p:ph type="sldNum" sz="quarter" idx="12"/>
          </p:nvPr>
        </p:nvSpPr>
        <p:spPr/>
        <p:txBody>
          <a:bodyPr/>
          <a:lstStyle/>
          <a:p>
            <a:fld id="{226EF515-2550-4A52-9E2B-19FB8D073DD4}"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F8065F6-8C5B-4BD8-9A6A-B340C49F469B}" type="datetime1">
              <a:rPr lang="en-US" smtClean="0"/>
              <a:pPr/>
              <a:t>3/19/2015</a:t>
            </a:fld>
            <a:endParaRPr lang="en-US"/>
          </a:p>
        </p:txBody>
      </p:sp>
      <p:sp>
        <p:nvSpPr>
          <p:cNvPr id="5" name="Footer Placeholder 4"/>
          <p:cNvSpPr>
            <a:spLocks noGrp="1"/>
          </p:cNvSpPr>
          <p:nvPr>
            <p:ph type="ftr" sz="quarter" idx="11"/>
          </p:nvPr>
        </p:nvSpPr>
        <p:spPr/>
        <p:txBody>
          <a:bodyPr/>
          <a:lstStyle/>
          <a:p>
            <a:r>
              <a:rPr lang="en-US" smtClean="0"/>
              <a:t>HandOut Pancasila, By Tatik Rohmawati, S.IP.</a:t>
            </a:r>
            <a:endParaRPr lang="en-US"/>
          </a:p>
        </p:txBody>
      </p:sp>
      <p:sp>
        <p:nvSpPr>
          <p:cNvPr id="6" name="Slide Number Placeholder 5"/>
          <p:cNvSpPr>
            <a:spLocks noGrp="1"/>
          </p:cNvSpPr>
          <p:nvPr>
            <p:ph type="sldNum" sz="quarter" idx="12"/>
          </p:nvPr>
        </p:nvSpPr>
        <p:spPr/>
        <p:txBody>
          <a:bodyPr/>
          <a:lstStyle/>
          <a:p>
            <a:fld id="{226EF515-2550-4A52-9E2B-19FB8D073DD4}"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8F9262AC-D2D2-4308-A712-088AC3988DDE}" type="datetime1">
              <a:rPr lang="en-US" smtClean="0"/>
              <a:pPr/>
              <a:t>3/19/2015</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r>
              <a:rPr lang="en-US" smtClean="0"/>
              <a:t>HandOut Pancasila, By Tatik Rohmawati, S.IP.</a:t>
            </a:r>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226EF515-2550-4A52-9E2B-19FB8D073DD4}" type="slidenum">
              <a:rPr lang="en-US" smtClean="0"/>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1FAC4BE-775B-4380-94AA-6ED14BAB1D27}" type="datetime1">
              <a:rPr lang="en-US" smtClean="0"/>
              <a:pPr/>
              <a:t>3/19/2015</a:t>
            </a:fld>
            <a:endParaRPr lang="en-US"/>
          </a:p>
        </p:txBody>
      </p:sp>
      <p:sp>
        <p:nvSpPr>
          <p:cNvPr id="5" name="Footer Placeholder 4"/>
          <p:cNvSpPr>
            <a:spLocks noGrp="1"/>
          </p:cNvSpPr>
          <p:nvPr>
            <p:ph type="ftr" sz="quarter" idx="11"/>
          </p:nvPr>
        </p:nvSpPr>
        <p:spPr/>
        <p:txBody>
          <a:bodyPr/>
          <a:lstStyle>
            <a:extLst/>
          </a:lstStyle>
          <a:p>
            <a:r>
              <a:rPr lang="en-US" smtClean="0"/>
              <a:t>HandOut Pancasila, By Tatik Rohmawati, S.IP.</a:t>
            </a:r>
            <a:endParaRPr lang="en-US"/>
          </a:p>
        </p:txBody>
      </p:sp>
      <p:sp>
        <p:nvSpPr>
          <p:cNvPr id="6" name="Slide Number Placeholder 5"/>
          <p:cNvSpPr>
            <a:spLocks noGrp="1"/>
          </p:cNvSpPr>
          <p:nvPr>
            <p:ph type="sldNum" sz="quarter" idx="12"/>
          </p:nvPr>
        </p:nvSpPr>
        <p:spPr/>
        <p:txBody>
          <a:bodyPr/>
          <a:lstStyle>
            <a:extLst/>
          </a:lstStyle>
          <a:p>
            <a:fld id="{226EF515-2550-4A52-9E2B-19FB8D073DD4}"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762AB21A-8BB8-4539-8DAD-2B0354CF0B93}" type="datetime1">
              <a:rPr lang="en-US" smtClean="0"/>
              <a:pPr/>
              <a:t>3/19/2015</a:t>
            </a:fld>
            <a:endParaRPr lang="en-US"/>
          </a:p>
        </p:txBody>
      </p:sp>
      <p:sp>
        <p:nvSpPr>
          <p:cNvPr id="5" name="Footer Placeholder 4"/>
          <p:cNvSpPr>
            <a:spLocks noGrp="1"/>
          </p:cNvSpPr>
          <p:nvPr>
            <p:ph type="ftr" sz="quarter" idx="11"/>
          </p:nvPr>
        </p:nvSpPr>
        <p:spPr/>
        <p:txBody>
          <a:bodyPr/>
          <a:lstStyle>
            <a:extLst/>
          </a:lstStyle>
          <a:p>
            <a:r>
              <a:rPr lang="en-US" smtClean="0"/>
              <a:t>HandOut Pancasila, By Tatik Rohmawati, S.IP.</a:t>
            </a:r>
            <a:endParaRPr lang="en-US"/>
          </a:p>
        </p:txBody>
      </p:sp>
      <p:sp>
        <p:nvSpPr>
          <p:cNvPr id="6" name="Slide Number Placeholder 5"/>
          <p:cNvSpPr>
            <a:spLocks noGrp="1"/>
          </p:cNvSpPr>
          <p:nvPr>
            <p:ph type="sldNum" sz="quarter" idx="12"/>
          </p:nvPr>
        </p:nvSpPr>
        <p:spPr/>
        <p:txBody>
          <a:bodyPr/>
          <a:lstStyle>
            <a:extLst/>
          </a:lstStyle>
          <a:p>
            <a:fld id="{226EF515-2550-4A52-9E2B-19FB8D073DD4}"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B31F11A-6274-4577-B9BC-378BBE30BEFE}" type="datetime1">
              <a:rPr lang="en-US" smtClean="0"/>
              <a:pPr/>
              <a:t>3/19/2015</a:t>
            </a:fld>
            <a:endParaRPr lang="en-US"/>
          </a:p>
        </p:txBody>
      </p:sp>
      <p:sp>
        <p:nvSpPr>
          <p:cNvPr id="6" name="Footer Placeholder 5"/>
          <p:cNvSpPr>
            <a:spLocks noGrp="1"/>
          </p:cNvSpPr>
          <p:nvPr>
            <p:ph type="ftr" sz="quarter" idx="11"/>
          </p:nvPr>
        </p:nvSpPr>
        <p:spPr/>
        <p:txBody>
          <a:bodyPr/>
          <a:lstStyle>
            <a:extLst/>
          </a:lstStyle>
          <a:p>
            <a:r>
              <a:rPr lang="en-US" smtClean="0"/>
              <a:t>HandOut Pancasila, By Tatik Rohmawati, S.IP.</a:t>
            </a:r>
            <a:endParaRPr lang="en-US"/>
          </a:p>
        </p:txBody>
      </p:sp>
      <p:sp>
        <p:nvSpPr>
          <p:cNvPr id="7" name="Slide Number Placeholder 6"/>
          <p:cNvSpPr>
            <a:spLocks noGrp="1"/>
          </p:cNvSpPr>
          <p:nvPr>
            <p:ph type="sldNum" sz="quarter" idx="12"/>
          </p:nvPr>
        </p:nvSpPr>
        <p:spPr/>
        <p:txBody>
          <a:bodyPr/>
          <a:lstStyle>
            <a:extLst/>
          </a:lstStyle>
          <a:p>
            <a:fld id="{226EF515-2550-4A52-9E2B-19FB8D073DD4}"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A5323FAB-9168-4B66-ADF6-B097208A405B}" type="datetime1">
              <a:rPr lang="en-US" smtClean="0"/>
              <a:pPr/>
              <a:t>3/19/2015</a:t>
            </a:fld>
            <a:endParaRPr lang="en-US"/>
          </a:p>
        </p:txBody>
      </p:sp>
      <p:sp>
        <p:nvSpPr>
          <p:cNvPr id="8" name="Footer Placeholder 7"/>
          <p:cNvSpPr>
            <a:spLocks noGrp="1"/>
          </p:cNvSpPr>
          <p:nvPr>
            <p:ph type="ftr" sz="quarter" idx="11"/>
          </p:nvPr>
        </p:nvSpPr>
        <p:spPr/>
        <p:txBody>
          <a:bodyPr/>
          <a:lstStyle>
            <a:extLst/>
          </a:lstStyle>
          <a:p>
            <a:r>
              <a:rPr lang="en-US" smtClean="0"/>
              <a:t>HandOut Pancasila, By Tatik Rohmawati, S.IP.</a:t>
            </a:r>
            <a:endParaRPr lang="en-US"/>
          </a:p>
        </p:txBody>
      </p:sp>
      <p:sp>
        <p:nvSpPr>
          <p:cNvPr id="9" name="Slide Number Placeholder 8"/>
          <p:cNvSpPr>
            <a:spLocks noGrp="1"/>
          </p:cNvSpPr>
          <p:nvPr>
            <p:ph type="sldNum" sz="quarter" idx="12"/>
          </p:nvPr>
        </p:nvSpPr>
        <p:spPr/>
        <p:txBody>
          <a:bodyPr/>
          <a:lstStyle>
            <a:extLst/>
          </a:lstStyle>
          <a:p>
            <a:fld id="{226EF515-2550-4A52-9E2B-19FB8D073DD4}"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F25C310E-EA2A-45BB-81B3-4FC9A259A1A1}" type="datetime1">
              <a:rPr lang="en-US" smtClean="0"/>
              <a:pPr/>
              <a:t>3/19/2015</a:t>
            </a:fld>
            <a:endParaRPr lang="en-US"/>
          </a:p>
        </p:txBody>
      </p:sp>
      <p:sp>
        <p:nvSpPr>
          <p:cNvPr id="4" name="Footer Placeholder 3"/>
          <p:cNvSpPr>
            <a:spLocks noGrp="1"/>
          </p:cNvSpPr>
          <p:nvPr>
            <p:ph type="ftr" sz="quarter" idx="11"/>
          </p:nvPr>
        </p:nvSpPr>
        <p:spPr/>
        <p:txBody>
          <a:bodyPr/>
          <a:lstStyle>
            <a:extLst/>
          </a:lstStyle>
          <a:p>
            <a:r>
              <a:rPr lang="en-US" smtClean="0"/>
              <a:t>HandOut Pancasila, By Tatik Rohmawati, S.IP.</a:t>
            </a:r>
            <a:endParaRPr lang="en-US"/>
          </a:p>
        </p:txBody>
      </p:sp>
      <p:sp>
        <p:nvSpPr>
          <p:cNvPr id="5" name="Slide Number Placeholder 4"/>
          <p:cNvSpPr>
            <a:spLocks noGrp="1"/>
          </p:cNvSpPr>
          <p:nvPr>
            <p:ph type="sldNum" sz="quarter" idx="12"/>
          </p:nvPr>
        </p:nvSpPr>
        <p:spPr/>
        <p:txBody>
          <a:bodyPr/>
          <a:lstStyle>
            <a:extLst/>
          </a:lstStyle>
          <a:p>
            <a:fld id="{226EF515-2550-4A52-9E2B-19FB8D073DD4}"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CD5F0B82-B813-4815-B515-4BE56FD96F77}" type="datetime1">
              <a:rPr lang="en-US" smtClean="0"/>
              <a:pPr/>
              <a:t>3/19/2015</a:t>
            </a:fld>
            <a:endParaRPr lang="en-US"/>
          </a:p>
        </p:txBody>
      </p:sp>
      <p:sp>
        <p:nvSpPr>
          <p:cNvPr id="3" name="Footer Placeholder 2"/>
          <p:cNvSpPr>
            <a:spLocks noGrp="1"/>
          </p:cNvSpPr>
          <p:nvPr>
            <p:ph type="ftr" sz="quarter" idx="11"/>
          </p:nvPr>
        </p:nvSpPr>
        <p:spPr/>
        <p:txBody>
          <a:bodyPr/>
          <a:lstStyle>
            <a:extLst/>
          </a:lstStyle>
          <a:p>
            <a:r>
              <a:rPr lang="en-US" smtClean="0"/>
              <a:t>HandOut Pancasila, By Tatik Rohmawati, S.IP.</a:t>
            </a:r>
            <a:endParaRPr lang="en-US"/>
          </a:p>
        </p:txBody>
      </p:sp>
      <p:sp>
        <p:nvSpPr>
          <p:cNvPr id="4" name="Slide Number Placeholder 3"/>
          <p:cNvSpPr>
            <a:spLocks noGrp="1"/>
          </p:cNvSpPr>
          <p:nvPr>
            <p:ph type="sldNum" sz="quarter" idx="12"/>
          </p:nvPr>
        </p:nvSpPr>
        <p:spPr/>
        <p:txBody>
          <a:bodyPr/>
          <a:lstStyle>
            <a:extLst/>
          </a:lstStyle>
          <a:p>
            <a:fld id="{226EF515-2550-4A52-9E2B-19FB8D073DD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r>
              <a:rPr lang="en-US" smtClean="0"/>
              <a:t>HandOut Pancasila, By Tatik Rohmawati, S.IP.</a:t>
            </a:r>
            <a:endParaRPr lang="en-US"/>
          </a:p>
        </p:txBody>
      </p:sp>
      <p:sp>
        <p:nvSpPr>
          <p:cNvPr id="4" name="Date Placeholder 3"/>
          <p:cNvSpPr>
            <a:spLocks noGrp="1"/>
          </p:cNvSpPr>
          <p:nvPr>
            <p:ph type="dt" sz="half" idx="10"/>
          </p:nvPr>
        </p:nvSpPr>
        <p:spPr/>
        <p:txBody>
          <a:bodyPr/>
          <a:lstStyle/>
          <a:p>
            <a:fld id="{762AB21A-8BB8-4539-8DAD-2B0354CF0B93}" type="datetime1">
              <a:rPr lang="en-US" smtClean="0"/>
              <a:pPr/>
              <a:t>3/19/2015</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226EF515-2550-4A52-9E2B-19FB8D073DD4}"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8DE19892-D2C1-4994-B22C-7766D95BFCF3}" type="datetime1">
              <a:rPr lang="en-US" smtClean="0"/>
              <a:pPr/>
              <a:t>3/19/2015</a:t>
            </a:fld>
            <a:endParaRPr lang="en-US"/>
          </a:p>
        </p:txBody>
      </p:sp>
      <p:sp>
        <p:nvSpPr>
          <p:cNvPr id="6" name="Footer Placeholder 5"/>
          <p:cNvSpPr>
            <a:spLocks noGrp="1"/>
          </p:cNvSpPr>
          <p:nvPr>
            <p:ph type="ftr" sz="quarter" idx="11"/>
          </p:nvPr>
        </p:nvSpPr>
        <p:spPr/>
        <p:txBody>
          <a:bodyPr/>
          <a:lstStyle>
            <a:extLst/>
          </a:lstStyle>
          <a:p>
            <a:r>
              <a:rPr lang="en-US" smtClean="0"/>
              <a:t>HandOut Pancasila, By Tatik Rohmawati, S.IP.</a:t>
            </a:r>
            <a:endParaRPr lang="en-US"/>
          </a:p>
        </p:txBody>
      </p:sp>
      <p:sp>
        <p:nvSpPr>
          <p:cNvPr id="7" name="Slide Number Placeholder 6"/>
          <p:cNvSpPr>
            <a:spLocks noGrp="1"/>
          </p:cNvSpPr>
          <p:nvPr>
            <p:ph type="sldNum" sz="quarter" idx="12"/>
          </p:nvPr>
        </p:nvSpPr>
        <p:spPr/>
        <p:txBody>
          <a:bodyPr/>
          <a:lstStyle>
            <a:extLst/>
          </a:lstStyle>
          <a:p>
            <a:fld id="{226EF515-2550-4A52-9E2B-19FB8D073DD4}"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6C8CA52C-D28F-461D-9761-B8ABCEF3024B}" type="datetime1">
              <a:rPr lang="en-US" smtClean="0"/>
              <a:pPr/>
              <a:t>3/19/2015</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r>
              <a:rPr lang="en-US" smtClean="0"/>
              <a:t>HandOut Pancasila, By Tatik Rohmawati, S.IP.</a:t>
            </a:r>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226EF515-2550-4A52-9E2B-19FB8D073DD4}"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72F45C0-4EDA-4B43-A8CB-164194FD5A68}" type="datetime1">
              <a:rPr lang="en-US" smtClean="0"/>
              <a:pPr/>
              <a:t>3/19/2015</a:t>
            </a:fld>
            <a:endParaRPr lang="en-US"/>
          </a:p>
        </p:txBody>
      </p:sp>
      <p:sp>
        <p:nvSpPr>
          <p:cNvPr id="5" name="Footer Placeholder 4"/>
          <p:cNvSpPr>
            <a:spLocks noGrp="1"/>
          </p:cNvSpPr>
          <p:nvPr>
            <p:ph type="ftr" sz="quarter" idx="11"/>
          </p:nvPr>
        </p:nvSpPr>
        <p:spPr/>
        <p:txBody>
          <a:bodyPr/>
          <a:lstStyle>
            <a:extLst/>
          </a:lstStyle>
          <a:p>
            <a:r>
              <a:rPr lang="en-US" smtClean="0"/>
              <a:t>HandOut Pancasila, By Tatik Rohmawati, S.IP.</a:t>
            </a:r>
            <a:endParaRPr lang="en-US"/>
          </a:p>
        </p:txBody>
      </p:sp>
      <p:sp>
        <p:nvSpPr>
          <p:cNvPr id="6" name="Slide Number Placeholder 5"/>
          <p:cNvSpPr>
            <a:spLocks noGrp="1"/>
          </p:cNvSpPr>
          <p:nvPr>
            <p:ph type="sldNum" sz="quarter" idx="12"/>
          </p:nvPr>
        </p:nvSpPr>
        <p:spPr/>
        <p:txBody>
          <a:bodyPr/>
          <a:lstStyle>
            <a:extLst/>
          </a:lstStyle>
          <a:p>
            <a:fld id="{226EF515-2550-4A52-9E2B-19FB8D073DD4}" type="slidenum">
              <a:rPr lang="en-US" smtClean="0"/>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F8065F6-8C5B-4BD8-9A6A-B340C49F469B}" type="datetime1">
              <a:rPr lang="en-US" smtClean="0"/>
              <a:pPr/>
              <a:t>3/19/2015</a:t>
            </a:fld>
            <a:endParaRPr lang="en-US"/>
          </a:p>
        </p:txBody>
      </p:sp>
      <p:sp>
        <p:nvSpPr>
          <p:cNvPr id="5" name="Footer Placeholder 4"/>
          <p:cNvSpPr>
            <a:spLocks noGrp="1"/>
          </p:cNvSpPr>
          <p:nvPr>
            <p:ph type="ftr" sz="quarter" idx="11"/>
          </p:nvPr>
        </p:nvSpPr>
        <p:spPr/>
        <p:txBody>
          <a:bodyPr/>
          <a:lstStyle>
            <a:extLst/>
          </a:lstStyle>
          <a:p>
            <a:r>
              <a:rPr lang="en-US" smtClean="0"/>
              <a:t>HandOut Pancasila, By Tatik Rohmawati, S.IP.</a:t>
            </a:r>
            <a:endParaRPr lang="en-US"/>
          </a:p>
        </p:txBody>
      </p:sp>
      <p:sp>
        <p:nvSpPr>
          <p:cNvPr id="6" name="Slide Number Placeholder 5"/>
          <p:cNvSpPr>
            <a:spLocks noGrp="1"/>
          </p:cNvSpPr>
          <p:nvPr>
            <p:ph type="sldNum" sz="quarter" idx="12"/>
          </p:nvPr>
        </p:nvSpPr>
        <p:spPr/>
        <p:txBody>
          <a:bodyPr/>
          <a:lstStyle>
            <a:extLst/>
          </a:lstStyle>
          <a:p>
            <a:fld id="{226EF515-2550-4A52-9E2B-19FB8D073DD4}" type="slidenum">
              <a:rPr lang="en-US" smtClean="0"/>
              <a:pPr/>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8F9262AC-D2D2-4308-A712-088AC3988DDE}" type="datetime1">
              <a:rPr lang="en-US" smtClean="0"/>
              <a:pPr/>
              <a:t>3/19/2015</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r>
              <a:rPr lang="en-US" smtClean="0"/>
              <a:t>HandOut Pancasila, By Tatik Rohmawati, S.IP.</a:t>
            </a:r>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226EF515-2550-4A52-9E2B-19FB8D073DD4}"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C1FAC4BE-775B-4380-94AA-6ED14BAB1D27}" type="datetime1">
              <a:rPr lang="en-US" smtClean="0"/>
              <a:pPr/>
              <a:t>3/19/2015</a:t>
            </a:fld>
            <a:endParaRPr lang="en-US"/>
          </a:p>
        </p:txBody>
      </p:sp>
      <p:sp>
        <p:nvSpPr>
          <p:cNvPr id="9" name="Slide Number Placeholder 8"/>
          <p:cNvSpPr>
            <a:spLocks noGrp="1"/>
          </p:cNvSpPr>
          <p:nvPr>
            <p:ph type="sldNum" sz="quarter" idx="15"/>
          </p:nvPr>
        </p:nvSpPr>
        <p:spPr/>
        <p:txBody>
          <a:bodyPr rtlCol="0"/>
          <a:lstStyle/>
          <a:p>
            <a:fld id="{226EF515-2550-4A52-9E2B-19FB8D073DD4}" type="slidenum">
              <a:rPr lang="en-US" smtClean="0"/>
              <a:pPr/>
              <a:t>‹#›</a:t>
            </a:fld>
            <a:endParaRPr lang="en-US"/>
          </a:p>
        </p:txBody>
      </p:sp>
      <p:sp>
        <p:nvSpPr>
          <p:cNvPr id="10" name="Footer Placeholder 9"/>
          <p:cNvSpPr>
            <a:spLocks noGrp="1"/>
          </p:cNvSpPr>
          <p:nvPr>
            <p:ph type="ftr" sz="quarter" idx="16"/>
          </p:nvPr>
        </p:nvSpPr>
        <p:spPr/>
        <p:txBody>
          <a:bodyPr rtlCol="0"/>
          <a:lstStyle/>
          <a:p>
            <a:r>
              <a:rPr lang="en-US" smtClean="0"/>
              <a:t>HandOut Pancasila, By Tatik Rohmawati, S.IP.</a:t>
            </a:r>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762AB21A-8BB8-4539-8DAD-2B0354CF0B93}" type="datetime1">
              <a:rPr lang="en-US" smtClean="0"/>
              <a:pPr/>
              <a:t>3/19/2015</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r>
              <a:rPr lang="en-US" smtClean="0"/>
              <a:t>HandOut Pancasila, By Tatik Rohmawati, S.IP.</a:t>
            </a:r>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226EF515-2550-4A52-9E2B-19FB8D073DD4}"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CB31F11A-6274-4577-B9BC-378BBE30BEFE}" type="datetime1">
              <a:rPr lang="en-US" smtClean="0"/>
              <a:pPr/>
              <a:t>3/19/2015</a:t>
            </a:fld>
            <a:endParaRPr lang="en-US"/>
          </a:p>
        </p:txBody>
      </p:sp>
      <p:sp>
        <p:nvSpPr>
          <p:cNvPr id="6" name="Footer Placeholder 5"/>
          <p:cNvSpPr>
            <a:spLocks noGrp="1"/>
          </p:cNvSpPr>
          <p:nvPr>
            <p:ph type="ftr" sz="quarter" idx="11"/>
          </p:nvPr>
        </p:nvSpPr>
        <p:spPr/>
        <p:txBody>
          <a:bodyPr/>
          <a:lstStyle/>
          <a:p>
            <a:r>
              <a:rPr lang="en-US" smtClean="0"/>
              <a:t>HandOut Pancasila, By Tatik Rohmawati, S.IP.</a:t>
            </a:r>
            <a:endParaRPr lang="en-US"/>
          </a:p>
        </p:txBody>
      </p:sp>
      <p:sp>
        <p:nvSpPr>
          <p:cNvPr id="7" name="Slide Number Placeholder 6"/>
          <p:cNvSpPr>
            <a:spLocks noGrp="1"/>
          </p:cNvSpPr>
          <p:nvPr>
            <p:ph type="sldNum" sz="quarter" idx="12"/>
          </p:nvPr>
        </p:nvSpPr>
        <p:spPr/>
        <p:txBody>
          <a:bodyPr/>
          <a:lstStyle/>
          <a:p>
            <a:fld id="{226EF515-2550-4A52-9E2B-19FB8D073DD4}"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A5323FAB-9168-4B66-ADF6-B097208A405B}" type="datetime1">
              <a:rPr lang="en-US" smtClean="0"/>
              <a:pPr/>
              <a:t>3/19/2015</a:t>
            </a:fld>
            <a:endParaRPr lang="en-US"/>
          </a:p>
        </p:txBody>
      </p:sp>
      <p:sp>
        <p:nvSpPr>
          <p:cNvPr id="8" name="Footer Placeholder 7"/>
          <p:cNvSpPr>
            <a:spLocks noGrp="1"/>
          </p:cNvSpPr>
          <p:nvPr>
            <p:ph type="ftr" sz="quarter" idx="11"/>
          </p:nvPr>
        </p:nvSpPr>
        <p:spPr/>
        <p:txBody>
          <a:bodyPr/>
          <a:lstStyle/>
          <a:p>
            <a:r>
              <a:rPr lang="en-US" smtClean="0"/>
              <a:t>HandOut Pancasila, By Tatik Rohmawati, S.IP.</a:t>
            </a:r>
            <a:endParaRPr lang="en-US"/>
          </a:p>
        </p:txBody>
      </p:sp>
      <p:sp>
        <p:nvSpPr>
          <p:cNvPr id="9" name="Slide Number Placeholder 8"/>
          <p:cNvSpPr>
            <a:spLocks noGrp="1"/>
          </p:cNvSpPr>
          <p:nvPr>
            <p:ph type="sldNum" sz="quarter" idx="12"/>
          </p:nvPr>
        </p:nvSpPr>
        <p:spPr/>
        <p:txBody>
          <a:bodyPr/>
          <a:lstStyle/>
          <a:p>
            <a:fld id="{226EF515-2550-4A52-9E2B-19FB8D073DD4}"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F25C310E-EA2A-45BB-81B3-4FC9A259A1A1}" type="datetime1">
              <a:rPr lang="en-US" smtClean="0"/>
              <a:pPr/>
              <a:t>3/19/2015</a:t>
            </a:fld>
            <a:endParaRPr lang="en-US"/>
          </a:p>
        </p:txBody>
      </p:sp>
      <p:sp>
        <p:nvSpPr>
          <p:cNvPr id="7" name="Slide Number Placeholder 6"/>
          <p:cNvSpPr>
            <a:spLocks noGrp="1"/>
          </p:cNvSpPr>
          <p:nvPr>
            <p:ph type="sldNum" sz="quarter" idx="11"/>
          </p:nvPr>
        </p:nvSpPr>
        <p:spPr/>
        <p:txBody>
          <a:bodyPr rtlCol="0"/>
          <a:lstStyle/>
          <a:p>
            <a:fld id="{226EF515-2550-4A52-9E2B-19FB8D073DD4}" type="slidenum">
              <a:rPr lang="en-US" smtClean="0"/>
              <a:pPr/>
              <a:t>‹#›</a:t>
            </a:fld>
            <a:endParaRPr lang="en-US"/>
          </a:p>
        </p:txBody>
      </p:sp>
      <p:sp>
        <p:nvSpPr>
          <p:cNvPr id="8" name="Footer Placeholder 7"/>
          <p:cNvSpPr>
            <a:spLocks noGrp="1"/>
          </p:cNvSpPr>
          <p:nvPr>
            <p:ph type="ftr" sz="quarter" idx="12"/>
          </p:nvPr>
        </p:nvSpPr>
        <p:spPr/>
        <p:txBody>
          <a:bodyPr rtlCol="0"/>
          <a:lstStyle/>
          <a:p>
            <a:r>
              <a:rPr lang="en-US" smtClean="0"/>
              <a:t>HandOut Pancasila, By Tatik Rohmawati, S.IP.</a:t>
            </a: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CB31F11A-6274-4577-B9BC-378BBE30BEFE}" type="datetime1">
              <a:rPr lang="en-US" smtClean="0"/>
              <a:pPr/>
              <a:t>3/19/2015</a:t>
            </a:fld>
            <a:endParaRPr lang="en-US"/>
          </a:p>
        </p:txBody>
      </p:sp>
      <p:sp>
        <p:nvSpPr>
          <p:cNvPr id="6" name="Footer Placeholder 5"/>
          <p:cNvSpPr>
            <a:spLocks noGrp="1"/>
          </p:cNvSpPr>
          <p:nvPr>
            <p:ph type="ftr" sz="quarter" idx="11"/>
          </p:nvPr>
        </p:nvSpPr>
        <p:spPr/>
        <p:txBody>
          <a:bodyPr/>
          <a:lstStyle/>
          <a:p>
            <a:r>
              <a:rPr lang="en-US" smtClean="0"/>
              <a:t>HandOut Pancasila, By Tatik Rohmawati, S.IP.</a:t>
            </a:r>
            <a:endParaRPr lang="en-US"/>
          </a:p>
        </p:txBody>
      </p:sp>
      <p:sp>
        <p:nvSpPr>
          <p:cNvPr id="7" name="Slide Number Placeholder 6"/>
          <p:cNvSpPr>
            <a:spLocks noGrp="1"/>
          </p:cNvSpPr>
          <p:nvPr>
            <p:ph type="sldNum" sz="quarter" idx="12"/>
          </p:nvPr>
        </p:nvSpPr>
        <p:spPr/>
        <p:txBody>
          <a:bodyPr/>
          <a:lstStyle/>
          <a:p>
            <a:fld id="{226EF515-2550-4A52-9E2B-19FB8D073DD4}"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5F0B82-B813-4815-B515-4BE56FD96F77}" type="datetime1">
              <a:rPr lang="en-US" smtClean="0"/>
              <a:pPr/>
              <a:t>3/19/2015</a:t>
            </a:fld>
            <a:endParaRPr lang="en-US"/>
          </a:p>
        </p:txBody>
      </p:sp>
      <p:sp>
        <p:nvSpPr>
          <p:cNvPr id="3" name="Footer Placeholder 2"/>
          <p:cNvSpPr>
            <a:spLocks noGrp="1"/>
          </p:cNvSpPr>
          <p:nvPr>
            <p:ph type="ftr" sz="quarter" idx="11"/>
          </p:nvPr>
        </p:nvSpPr>
        <p:spPr/>
        <p:txBody>
          <a:bodyPr/>
          <a:lstStyle/>
          <a:p>
            <a:r>
              <a:rPr lang="en-US" smtClean="0"/>
              <a:t>HandOut Pancasila, By Tatik Rohmawati, S.IP.</a:t>
            </a:r>
            <a:endParaRPr lang="en-US"/>
          </a:p>
        </p:txBody>
      </p:sp>
      <p:sp>
        <p:nvSpPr>
          <p:cNvPr id="4" name="Slide Number Placeholder 3"/>
          <p:cNvSpPr>
            <a:spLocks noGrp="1"/>
          </p:cNvSpPr>
          <p:nvPr>
            <p:ph type="sldNum" sz="quarter" idx="12"/>
          </p:nvPr>
        </p:nvSpPr>
        <p:spPr/>
        <p:txBody>
          <a:bodyPr/>
          <a:lstStyle/>
          <a:p>
            <a:fld id="{226EF515-2550-4A52-9E2B-19FB8D073DD4}" type="slidenum">
              <a:rPr lang="en-US" smtClean="0"/>
              <a:pPr/>
              <a:t>‹#›</a:t>
            </a:fld>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8DE19892-D2C1-4994-B22C-7766D95BFCF3}" type="datetime1">
              <a:rPr lang="en-US" smtClean="0"/>
              <a:pPr/>
              <a:t>3/19/2015</a:t>
            </a:fld>
            <a:endParaRPr lang="en-US"/>
          </a:p>
        </p:txBody>
      </p:sp>
      <p:sp>
        <p:nvSpPr>
          <p:cNvPr id="22" name="Slide Number Placeholder 21"/>
          <p:cNvSpPr>
            <a:spLocks noGrp="1"/>
          </p:cNvSpPr>
          <p:nvPr>
            <p:ph type="sldNum" sz="quarter" idx="15"/>
          </p:nvPr>
        </p:nvSpPr>
        <p:spPr/>
        <p:txBody>
          <a:bodyPr rtlCol="0"/>
          <a:lstStyle/>
          <a:p>
            <a:fld id="{226EF515-2550-4A52-9E2B-19FB8D073DD4}" type="slidenum">
              <a:rPr lang="en-US" smtClean="0"/>
              <a:pPr/>
              <a:t>‹#›</a:t>
            </a:fld>
            <a:endParaRPr lang="en-US"/>
          </a:p>
        </p:txBody>
      </p:sp>
      <p:sp>
        <p:nvSpPr>
          <p:cNvPr id="23" name="Footer Placeholder 22"/>
          <p:cNvSpPr>
            <a:spLocks noGrp="1"/>
          </p:cNvSpPr>
          <p:nvPr>
            <p:ph type="ftr" sz="quarter" idx="16"/>
          </p:nvPr>
        </p:nvSpPr>
        <p:spPr/>
        <p:txBody>
          <a:bodyPr rtlCol="0"/>
          <a:lstStyle/>
          <a:p>
            <a:r>
              <a:rPr lang="en-US" smtClean="0"/>
              <a:t>HandOut Pancasila, By Tatik Rohmawati, S.IP.</a:t>
            </a: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6C8CA52C-D28F-461D-9761-B8ABCEF3024B}" type="datetime1">
              <a:rPr lang="en-US" smtClean="0"/>
              <a:pPr/>
              <a:t>3/19/2015</a:t>
            </a:fld>
            <a:endParaRPr lang="en-US"/>
          </a:p>
        </p:txBody>
      </p:sp>
      <p:sp>
        <p:nvSpPr>
          <p:cNvPr id="18" name="Slide Number Placeholder 17"/>
          <p:cNvSpPr>
            <a:spLocks noGrp="1"/>
          </p:cNvSpPr>
          <p:nvPr>
            <p:ph type="sldNum" sz="quarter" idx="11"/>
          </p:nvPr>
        </p:nvSpPr>
        <p:spPr/>
        <p:txBody>
          <a:bodyPr rtlCol="0"/>
          <a:lstStyle/>
          <a:p>
            <a:fld id="{226EF515-2550-4A52-9E2B-19FB8D073DD4}" type="slidenum">
              <a:rPr lang="en-US" smtClean="0"/>
              <a:pPr/>
              <a:t>‹#›</a:t>
            </a:fld>
            <a:endParaRPr lang="en-US"/>
          </a:p>
        </p:txBody>
      </p:sp>
      <p:sp>
        <p:nvSpPr>
          <p:cNvPr id="21" name="Footer Placeholder 20"/>
          <p:cNvSpPr>
            <a:spLocks noGrp="1"/>
          </p:cNvSpPr>
          <p:nvPr>
            <p:ph type="ftr" sz="quarter" idx="12"/>
          </p:nvPr>
        </p:nvSpPr>
        <p:spPr/>
        <p:txBody>
          <a:bodyPr rtlCol="0"/>
          <a:lstStyle/>
          <a:p>
            <a:r>
              <a:rPr lang="en-US" smtClean="0"/>
              <a:t>HandOut Pancasila, By Tatik Rohmawati, S.IP.</a:t>
            </a:r>
            <a:endParaRPr 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72F45C0-4EDA-4B43-A8CB-164194FD5A68}" type="datetime1">
              <a:rPr lang="en-US" smtClean="0"/>
              <a:pPr/>
              <a:t>3/19/2015</a:t>
            </a:fld>
            <a:endParaRPr lang="en-US"/>
          </a:p>
        </p:txBody>
      </p:sp>
      <p:sp>
        <p:nvSpPr>
          <p:cNvPr id="5" name="Footer Placeholder 4"/>
          <p:cNvSpPr>
            <a:spLocks noGrp="1"/>
          </p:cNvSpPr>
          <p:nvPr>
            <p:ph type="ftr" sz="quarter" idx="11"/>
          </p:nvPr>
        </p:nvSpPr>
        <p:spPr/>
        <p:txBody>
          <a:bodyPr/>
          <a:lstStyle/>
          <a:p>
            <a:r>
              <a:rPr lang="en-US" smtClean="0"/>
              <a:t>HandOut Pancasila, By Tatik Rohmawati, S.IP.</a:t>
            </a:r>
            <a:endParaRPr lang="en-US"/>
          </a:p>
        </p:txBody>
      </p:sp>
      <p:sp>
        <p:nvSpPr>
          <p:cNvPr id="6" name="Slide Number Placeholder 5"/>
          <p:cNvSpPr>
            <a:spLocks noGrp="1"/>
          </p:cNvSpPr>
          <p:nvPr>
            <p:ph type="sldNum" sz="quarter" idx="12"/>
          </p:nvPr>
        </p:nvSpPr>
        <p:spPr/>
        <p:txBody>
          <a:bodyPr/>
          <a:lstStyle/>
          <a:p>
            <a:fld id="{226EF515-2550-4A52-9E2B-19FB8D073DD4}" type="slidenum">
              <a:rPr lang="en-US" smtClean="0"/>
              <a:pPr/>
              <a:t>‹#›</a:t>
            </a:fld>
            <a:endParaRPr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F8065F6-8C5B-4BD8-9A6A-B340C49F469B}" type="datetime1">
              <a:rPr lang="en-US" smtClean="0"/>
              <a:pPr/>
              <a:t>3/19/2015</a:t>
            </a:fld>
            <a:endParaRPr lang="en-US"/>
          </a:p>
        </p:txBody>
      </p:sp>
      <p:sp>
        <p:nvSpPr>
          <p:cNvPr id="5" name="Footer Placeholder 4"/>
          <p:cNvSpPr>
            <a:spLocks noGrp="1"/>
          </p:cNvSpPr>
          <p:nvPr>
            <p:ph type="ftr" sz="quarter" idx="11"/>
          </p:nvPr>
        </p:nvSpPr>
        <p:spPr/>
        <p:txBody>
          <a:bodyPr/>
          <a:lstStyle/>
          <a:p>
            <a:r>
              <a:rPr lang="en-US" smtClean="0"/>
              <a:t>HandOut Pancasila, By Tatik Rohmawati, S.IP.</a:t>
            </a:r>
            <a:endParaRPr lang="en-US"/>
          </a:p>
        </p:txBody>
      </p:sp>
      <p:sp>
        <p:nvSpPr>
          <p:cNvPr id="6" name="Slide Number Placeholder 5"/>
          <p:cNvSpPr>
            <a:spLocks noGrp="1"/>
          </p:cNvSpPr>
          <p:nvPr>
            <p:ph type="sldNum" sz="quarter" idx="12"/>
          </p:nvPr>
        </p:nvSpPr>
        <p:spPr/>
        <p:txBody>
          <a:bodyPr/>
          <a:lstStyle/>
          <a:p>
            <a:fld id="{226EF515-2550-4A52-9E2B-19FB8D073DD4}" type="slidenum">
              <a:rPr lang="en-US" smtClean="0"/>
              <a:pPr/>
              <a:t>‹#›</a:t>
            </a:fld>
            <a:endParaRPr lang="en-US"/>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8F9262AC-D2D2-4308-A712-088AC3988DDE}" type="datetime1">
              <a:rPr lang="en-US" smtClean="0"/>
              <a:pPr/>
              <a:t>3/19/2015</a:t>
            </a:fld>
            <a:endParaRPr lang="en-US"/>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r>
              <a:rPr lang="en-US" smtClean="0"/>
              <a:t>HandOut Pancasila, By Tatik Rohmawati, S.IP.</a:t>
            </a:r>
            <a:endParaRPr lang="en-US"/>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226EF515-2550-4A52-9E2B-19FB8D073DD4}" type="slidenum">
              <a:rPr lang="en-US" smtClean="0"/>
              <a:pPr/>
              <a:t>‹#›</a:t>
            </a:fld>
            <a:endParaRPr lang="en-US"/>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C1FAC4BE-775B-4380-94AA-6ED14BAB1D27}" type="datetime1">
              <a:rPr lang="en-US" smtClean="0"/>
              <a:pPr/>
              <a:t>3/19/2015</a:t>
            </a:fld>
            <a:endParaRPr lang="en-US"/>
          </a:p>
        </p:txBody>
      </p:sp>
      <p:sp>
        <p:nvSpPr>
          <p:cNvPr id="5" name="Footer Placeholder 4"/>
          <p:cNvSpPr>
            <a:spLocks noGrp="1"/>
          </p:cNvSpPr>
          <p:nvPr>
            <p:ph type="ftr" sz="quarter" idx="11"/>
          </p:nvPr>
        </p:nvSpPr>
        <p:spPr>
          <a:xfrm>
            <a:off x="457200" y="6480969"/>
            <a:ext cx="4260056" cy="300831"/>
          </a:xfrm>
        </p:spPr>
        <p:txBody>
          <a:bodyPr/>
          <a:lstStyle/>
          <a:p>
            <a:r>
              <a:rPr lang="en-US" smtClean="0"/>
              <a:t>HandOut Pancasila, By Tatik Rohmawati, S.IP.</a:t>
            </a:r>
            <a:endParaRPr lang="en-US"/>
          </a:p>
        </p:txBody>
      </p:sp>
      <p:sp>
        <p:nvSpPr>
          <p:cNvPr id="6" name="Slide Number Placeholder 5"/>
          <p:cNvSpPr>
            <a:spLocks noGrp="1"/>
          </p:cNvSpPr>
          <p:nvPr>
            <p:ph type="sldNum" sz="quarter" idx="12"/>
          </p:nvPr>
        </p:nvSpPr>
        <p:spPr/>
        <p:txBody>
          <a:bodyPr/>
          <a:lstStyle/>
          <a:p>
            <a:fld id="{226EF515-2550-4A52-9E2B-19FB8D073DD4}" type="slidenum">
              <a:rPr lang="en-US" smtClean="0"/>
              <a:pPr/>
              <a:t>‹#›</a:t>
            </a:fld>
            <a:endParaRPr lang="en-US"/>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fld id="{762AB21A-8BB8-4539-8DAD-2B0354CF0B93}" type="datetime1">
              <a:rPr lang="en-US" smtClean="0"/>
              <a:pPr/>
              <a:t>3/19/2015</a:t>
            </a:fld>
            <a:endParaRPr lang="en-US"/>
          </a:p>
        </p:txBody>
      </p:sp>
      <p:sp>
        <p:nvSpPr>
          <p:cNvPr id="5" name="Footer Placeholder 4"/>
          <p:cNvSpPr>
            <a:spLocks noGrp="1"/>
          </p:cNvSpPr>
          <p:nvPr>
            <p:ph type="ftr" sz="quarter" idx="11"/>
          </p:nvPr>
        </p:nvSpPr>
        <p:spPr>
          <a:xfrm>
            <a:off x="2619376" y="6480969"/>
            <a:ext cx="4260056" cy="300831"/>
          </a:xfrm>
        </p:spPr>
        <p:txBody>
          <a:bodyPr/>
          <a:lstStyle/>
          <a:p>
            <a:r>
              <a:rPr lang="en-US" smtClean="0"/>
              <a:t>HandOut Pancasila, By Tatik Rohmawati, S.IP.</a:t>
            </a:r>
            <a:endParaRPr lang="en-US"/>
          </a:p>
        </p:txBody>
      </p:sp>
      <p:sp>
        <p:nvSpPr>
          <p:cNvPr id="6" name="Slide Number Placeholder 5"/>
          <p:cNvSpPr>
            <a:spLocks noGrp="1"/>
          </p:cNvSpPr>
          <p:nvPr>
            <p:ph type="sldNum" sz="quarter" idx="12"/>
          </p:nvPr>
        </p:nvSpPr>
        <p:spPr>
          <a:xfrm>
            <a:off x="8451056" y="809624"/>
            <a:ext cx="502920" cy="300831"/>
          </a:xfrm>
        </p:spPr>
        <p:txBody>
          <a:bodyPr/>
          <a:lstStyle/>
          <a:p>
            <a:fld id="{226EF515-2550-4A52-9E2B-19FB8D073DD4}" type="slidenum">
              <a:rPr lang="en-US" smtClean="0"/>
              <a:pPr/>
              <a:t>‹#›</a:t>
            </a:fld>
            <a:endParaRPr lang="en-US"/>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CB31F11A-6274-4577-B9BC-378BBE30BEFE}" type="datetime1">
              <a:rPr lang="en-US" smtClean="0"/>
              <a:pPr/>
              <a:t>3/19/2015</a:t>
            </a:fld>
            <a:endParaRPr lang="en-US"/>
          </a:p>
        </p:txBody>
      </p:sp>
      <p:sp>
        <p:nvSpPr>
          <p:cNvPr id="6" name="Footer Placeholder 5"/>
          <p:cNvSpPr>
            <a:spLocks noGrp="1"/>
          </p:cNvSpPr>
          <p:nvPr>
            <p:ph type="ftr" sz="quarter" idx="11"/>
          </p:nvPr>
        </p:nvSpPr>
        <p:spPr>
          <a:xfrm>
            <a:off x="457200" y="6480969"/>
            <a:ext cx="4260056" cy="301752"/>
          </a:xfrm>
        </p:spPr>
        <p:txBody>
          <a:bodyPr/>
          <a:lstStyle/>
          <a:p>
            <a:r>
              <a:rPr lang="en-US" smtClean="0"/>
              <a:t>HandOut Pancasila, By Tatik Rohmawati, S.IP.</a:t>
            </a:r>
            <a:endParaRPr lang="en-US"/>
          </a:p>
        </p:txBody>
      </p:sp>
      <p:sp>
        <p:nvSpPr>
          <p:cNvPr id="7" name="Slide Number Placeholder 6"/>
          <p:cNvSpPr>
            <a:spLocks noGrp="1"/>
          </p:cNvSpPr>
          <p:nvPr>
            <p:ph type="sldNum" sz="quarter" idx="12"/>
          </p:nvPr>
        </p:nvSpPr>
        <p:spPr>
          <a:xfrm>
            <a:off x="7589520" y="6480969"/>
            <a:ext cx="502920" cy="301752"/>
          </a:xfrm>
        </p:spPr>
        <p:txBody>
          <a:bodyPr/>
          <a:lstStyle/>
          <a:p>
            <a:fld id="{226EF515-2550-4A52-9E2B-19FB8D073DD4}" type="slidenum">
              <a:rPr lang="en-US" smtClean="0"/>
              <a:pPr/>
              <a:t>‹#›</a:t>
            </a:fld>
            <a:endParaRPr lang="en-US"/>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A5323FAB-9168-4B66-ADF6-B097208A405B}" type="datetime1">
              <a:rPr lang="en-US" smtClean="0"/>
              <a:pPr/>
              <a:t>3/19/2015</a:t>
            </a:fld>
            <a:endParaRPr lang="en-US"/>
          </a:p>
        </p:txBody>
      </p:sp>
      <p:sp>
        <p:nvSpPr>
          <p:cNvPr id="8" name="Footer Placeholder 7"/>
          <p:cNvSpPr>
            <a:spLocks noGrp="1"/>
          </p:cNvSpPr>
          <p:nvPr>
            <p:ph type="ftr" sz="quarter" idx="11"/>
          </p:nvPr>
        </p:nvSpPr>
        <p:spPr>
          <a:xfrm>
            <a:off x="457200" y="6480969"/>
            <a:ext cx="4261104" cy="301752"/>
          </a:xfrm>
        </p:spPr>
        <p:txBody>
          <a:bodyPr/>
          <a:lstStyle/>
          <a:p>
            <a:r>
              <a:rPr lang="en-US" smtClean="0"/>
              <a:t>HandOut Pancasila, By Tatik Rohmawati, S.IP.</a:t>
            </a:r>
            <a:endParaRPr lang="en-US"/>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226EF515-2550-4A52-9E2B-19FB8D073DD4}"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A5323FAB-9168-4B66-ADF6-B097208A405B}" type="datetime1">
              <a:rPr lang="en-US" smtClean="0"/>
              <a:pPr/>
              <a:t>3/19/2015</a:t>
            </a:fld>
            <a:endParaRPr lang="en-US"/>
          </a:p>
        </p:txBody>
      </p:sp>
      <p:sp>
        <p:nvSpPr>
          <p:cNvPr id="8" name="Footer Placeholder 7"/>
          <p:cNvSpPr>
            <a:spLocks noGrp="1"/>
          </p:cNvSpPr>
          <p:nvPr>
            <p:ph type="ftr" sz="quarter" idx="11"/>
          </p:nvPr>
        </p:nvSpPr>
        <p:spPr>
          <a:xfrm>
            <a:off x="304800" y="6409944"/>
            <a:ext cx="3581400" cy="365760"/>
          </a:xfrm>
        </p:spPr>
        <p:txBody>
          <a:bodyPr/>
          <a:lstStyle/>
          <a:p>
            <a:r>
              <a:rPr lang="en-US" smtClean="0"/>
              <a:t>HandOut Pancasila, By Tatik Rohmawati, S.IP.</a:t>
            </a:r>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226EF515-2550-4A52-9E2B-19FB8D073DD4}"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25C310E-EA2A-45BB-81B3-4FC9A259A1A1}" type="datetime1">
              <a:rPr lang="en-US" smtClean="0"/>
              <a:pPr/>
              <a:t>3/19/2015</a:t>
            </a:fld>
            <a:endParaRPr lang="en-US"/>
          </a:p>
        </p:txBody>
      </p:sp>
      <p:sp>
        <p:nvSpPr>
          <p:cNvPr id="4" name="Footer Placeholder 3"/>
          <p:cNvSpPr>
            <a:spLocks noGrp="1"/>
          </p:cNvSpPr>
          <p:nvPr>
            <p:ph type="ftr" sz="quarter" idx="11"/>
          </p:nvPr>
        </p:nvSpPr>
        <p:spPr/>
        <p:txBody>
          <a:bodyPr/>
          <a:lstStyle/>
          <a:p>
            <a:r>
              <a:rPr lang="en-US" smtClean="0"/>
              <a:t>HandOut Pancasila, By Tatik Rohmawati, S.IP.</a:t>
            </a:r>
            <a:endParaRPr lang="en-US"/>
          </a:p>
        </p:txBody>
      </p:sp>
      <p:sp>
        <p:nvSpPr>
          <p:cNvPr id="5" name="Slide Number Placeholder 4"/>
          <p:cNvSpPr>
            <a:spLocks noGrp="1"/>
          </p:cNvSpPr>
          <p:nvPr>
            <p:ph type="sldNum" sz="quarter" idx="12"/>
          </p:nvPr>
        </p:nvSpPr>
        <p:spPr/>
        <p:txBody>
          <a:bodyPr/>
          <a:lstStyle/>
          <a:p>
            <a:fld id="{226EF515-2550-4A52-9E2B-19FB8D073DD4}" type="slidenum">
              <a:rPr lang="en-US" smtClean="0"/>
              <a:pPr/>
              <a:t>‹#›</a:t>
            </a:fld>
            <a:endParaRPr lang="en-US"/>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CD5F0B82-B813-4815-B515-4BE56FD96F77}" type="datetime1">
              <a:rPr lang="en-US" smtClean="0"/>
              <a:pPr/>
              <a:t>3/19/2015</a:t>
            </a:fld>
            <a:endParaRPr lang="en-US"/>
          </a:p>
        </p:txBody>
      </p:sp>
      <p:sp>
        <p:nvSpPr>
          <p:cNvPr id="3" name="Footer Placeholder 2"/>
          <p:cNvSpPr>
            <a:spLocks noGrp="1"/>
          </p:cNvSpPr>
          <p:nvPr>
            <p:ph type="ftr" sz="quarter" idx="11"/>
          </p:nvPr>
        </p:nvSpPr>
        <p:spPr>
          <a:xfrm>
            <a:off x="457200" y="6481890"/>
            <a:ext cx="4260056" cy="300831"/>
          </a:xfrm>
        </p:spPr>
        <p:txBody>
          <a:bodyPr/>
          <a:lstStyle/>
          <a:p>
            <a:r>
              <a:rPr lang="en-US" smtClean="0"/>
              <a:t>HandOut Pancasila, By Tatik Rohmawati, S.IP.</a:t>
            </a:r>
            <a:endParaRPr lang="en-US"/>
          </a:p>
        </p:txBody>
      </p:sp>
      <p:sp>
        <p:nvSpPr>
          <p:cNvPr id="4" name="Slide Number Placeholder 3"/>
          <p:cNvSpPr>
            <a:spLocks noGrp="1"/>
          </p:cNvSpPr>
          <p:nvPr>
            <p:ph type="sldNum" sz="quarter" idx="12"/>
          </p:nvPr>
        </p:nvSpPr>
        <p:spPr>
          <a:xfrm>
            <a:off x="7589520" y="6480969"/>
            <a:ext cx="502920" cy="301752"/>
          </a:xfrm>
        </p:spPr>
        <p:txBody>
          <a:bodyPr/>
          <a:lstStyle/>
          <a:p>
            <a:fld id="{226EF515-2550-4A52-9E2B-19FB8D073DD4}" type="slidenum">
              <a:rPr lang="en-US" smtClean="0"/>
              <a:pPr/>
              <a:t>‹#›</a:t>
            </a:fld>
            <a:endParaRPr lang="en-US"/>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8DE19892-D2C1-4994-B22C-7766D95BFCF3}" type="datetime1">
              <a:rPr lang="en-US" smtClean="0"/>
              <a:pPr/>
              <a:t>3/19/2015</a:t>
            </a:fld>
            <a:endParaRPr lang="en-US"/>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r>
              <a:rPr lang="en-US" smtClean="0"/>
              <a:t>HandOut Pancasila, By Tatik Rohmawati, S.IP.</a:t>
            </a:r>
            <a:endParaRPr lang="en-US"/>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226EF515-2550-4A52-9E2B-19FB8D073DD4}"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6C8CA52C-D28F-461D-9761-B8ABCEF3024B}" type="datetime1">
              <a:rPr lang="en-US" smtClean="0"/>
              <a:pPr/>
              <a:t>3/19/2015</a:t>
            </a:fld>
            <a:endParaRPr lang="en-US"/>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r>
              <a:rPr lang="en-US" smtClean="0"/>
              <a:t>HandOut Pancasila, By Tatik Rohmawati, S.IP.</a:t>
            </a:r>
            <a:endParaRPr lang="en-US"/>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226EF515-2550-4A52-9E2B-19FB8D073DD4}"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72F45C0-4EDA-4B43-A8CB-164194FD5A68}" type="datetime1">
              <a:rPr lang="en-US" smtClean="0"/>
              <a:pPr/>
              <a:t>3/19/2015</a:t>
            </a:fld>
            <a:endParaRPr lang="en-US"/>
          </a:p>
        </p:txBody>
      </p:sp>
      <p:sp>
        <p:nvSpPr>
          <p:cNvPr id="5" name="Footer Placeholder 4"/>
          <p:cNvSpPr>
            <a:spLocks noGrp="1"/>
          </p:cNvSpPr>
          <p:nvPr>
            <p:ph type="ftr" sz="quarter" idx="11"/>
          </p:nvPr>
        </p:nvSpPr>
        <p:spPr/>
        <p:txBody>
          <a:bodyPr/>
          <a:lstStyle/>
          <a:p>
            <a:r>
              <a:rPr lang="en-US" smtClean="0"/>
              <a:t>HandOut Pancasila, By Tatik Rohmawati, S.IP.</a:t>
            </a:r>
            <a:endParaRPr lang="en-US"/>
          </a:p>
        </p:txBody>
      </p:sp>
      <p:sp>
        <p:nvSpPr>
          <p:cNvPr id="6" name="Slide Number Placeholder 5"/>
          <p:cNvSpPr>
            <a:spLocks noGrp="1"/>
          </p:cNvSpPr>
          <p:nvPr>
            <p:ph type="sldNum" sz="quarter" idx="12"/>
          </p:nvPr>
        </p:nvSpPr>
        <p:spPr/>
        <p:txBody>
          <a:bodyPr/>
          <a:lstStyle/>
          <a:p>
            <a:fld id="{226EF515-2550-4A52-9E2B-19FB8D073DD4}" type="slidenum">
              <a:rPr lang="en-US" smtClean="0"/>
              <a:pPr/>
              <a:t>‹#›</a:t>
            </a:fld>
            <a:endParaRPr lang="en-US"/>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F8065F6-8C5B-4BD8-9A6A-B340C49F469B}" type="datetime1">
              <a:rPr lang="en-US" smtClean="0"/>
              <a:pPr/>
              <a:t>3/19/2015</a:t>
            </a:fld>
            <a:endParaRPr lang="en-US"/>
          </a:p>
        </p:txBody>
      </p:sp>
      <p:sp>
        <p:nvSpPr>
          <p:cNvPr id="5" name="Footer Placeholder 4"/>
          <p:cNvSpPr>
            <a:spLocks noGrp="1"/>
          </p:cNvSpPr>
          <p:nvPr>
            <p:ph type="ftr" sz="quarter" idx="11"/>
          </p:nvPr>
        </p:nvSpPr>
        <p:spPr/>
        <p:txBody>
          <a:bodyPr/>
          <a:lstStyle/>
          <a:p>
            <a:r>
              <a:rPr lang="en-US" smtClean="0"/>
              <a:t>HandOut Pancasila, By Tatik Rohmawati, S.IP.</a:t>
            </a:r>
            <a:endParaRPr lang="en-US"/>
          </a:p>
        </p:txBody>
      </p:sp>
      <p:sp>
        <p:nvSpPr>
          <p:cNvPr id="6" name="Slide Number Placeholder 5"/>
          <p:cNvSpPr>
            <a:spLocks noGrp="1"/>
          </p:cNvSpPr>
          <p:nvPr>
            <p:ph type="sldNum" sz="quarter" idx="12"/>
          </p:nvPr>
        </p:nvSpPr>
        <p:spPr/>
        <p:txBody>
          <a:bodyPr/>
          <a:lstStyle/>
          <a:p>
            <a:fld id="{226EF515-2550-4A52-9E2B-19FB8D073DD4}" type="slidenum">
              <a:rPr lang="en-US" smtClean="0"/>
              <a:pPr/>
              <a:t>‹#›</a:t>
            </a:fld>
            <a:endParaRPr lang="en-US"/>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8F9262AC-D2D2-4308-A712-088AC3988DDE}" type="datetime1">
              <a:rPr lang="en-US" smtClean="0"/>
              <a:pPr/>
              <a:t>3/19/2015</a:t>
            </a:fld>
            <a:endParaRPr lang="en-US"/>
          </a:p>
        </p:txBody>
      </p:sp>
      <p:sp>
        <p:nvSpPr>
          <p:cNvPr id="19" name="Footer Placeholder 18"/>
          <p:cNvSpPr>
            <a:spLocks noGrp="1"/>
          </p:cNvSpPr>
          <p:nvPr>
            <p:ph type="ftr" sz="quarter" idx="11"/>
          </p:nvPr>
        </p:nvSpPr>
        <p:spPr/>
        <p:txBody>
          <a:bodyPr/>
          <a:lstStyle/>
          <a:p>
            <a:r>
              <a:rPr lang="en-US" smtClean="0"/>
              <a:t>HandOut Pancasila, By Tatik Rohmawati, S.IP.</a:t>
            </a:r>
            <a:endParaRPr lang="en-US"/>
          </a:p>
        </p:txBody>
      </p:sp>
      <p:sp>
        <p:nvSpPr>
          <p:cNvPr id="27" name="Slide Number Placeholder 26"/>
          <p:cNvSpPr>
            <a:spLocks noGrp="1"/>
          </p:cNvSpPr>
          <p:nvPr>
            <p:ph type="sldNum" sz="quarter" idx="12"/>
          </p:nvPr>
        </p:nvSpPr>
        <p:spPr/>
        <p:txBody>
          <a:bodyPr/>
          <a:lstStyle/>
          <a:p>
            <a:fld id="{226EF515-2550-4A52-9E2B-19FB8D073DD4}"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1FAC4BE-775B-4380-94AA-6ED14BAB1D27}" type="datetime1">
              <a:rPr lang="en-US" smtClean="0"/>
              <a:pPr/>
              <a:t>3/19/2015</a:t>
            </a:fld>
            <a:endParaRPr lang="en-US"/>
          </a:p>
        </p:txBody>
      </p:sp>
      <p:sp>
        <p:nvSpPr>
          <p:cNvPr id="5" name="Footer Placeholder 4"/>
          <p:cNvSpPr>
            <a:spLocks noGrp="1"/>
          </p:cNvSpPr>
          <p:nvPr>
            <p:ph type="ftr" sz="quarter" idx="11"/>
          </p:nvPr>
        </p:nvSpPr>
        <p:spPr/>
        <p:txBody>
          <a:bodyPr/>
          <a:lstStyle/>
          <a:p>
            <a:r>
              <a:rPr lang="en-US" smtClean="0"/>
              <a:t>HandOut Pancasila, By Tatik Rohmawati, S.IP.</a:t>
            </a:r>
            <a:endParaRPr lang="en-US"/>
          </a:p>
        </p:txBody>
      </p:sp>
      <p:sp>
        <p:nvSpPr>
          <p:cNvPr id="6" name="Slide Number Placeholder 5"/>
          <p:cNvSpPr>
            <a:spLocks noGrp="1"/>
          </p:cNvSpPr>
          <p:nvPr>
            <p:ph type="sldNum" sz="quarter" idx="12"/>
          </p:nvPr>
        </p:nvSpPr>
        <p:spPr/>
        <p:txBody>
          <a:bodyPr/>
          <a:lstStyle/>
          <a:p>
            <a:fld id="{226EF515-2550-4A52-9E2B-19FB8D073DD4}" type="slidenum">
              <a:rPr lang="en-US" smtClean="0"/>
              <a:pPr/>
              <a:t>‹#›</a:t>
            </a:fld>
            <a:endParaRPr lang="en-US"/>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62AB21A-8BB8-4539-8DAD-2B0354CF0B93}" type="datetime1">
              <a:rPr lang="en-US" smtClean="0"/>
              <a:pPr/>
              <a:t>3/19/2015</a:t>
            </a:fld>
            <a:endParaRPr lang="en-US"/>
          </a:p>
        </p:txBody>
      </p:sp>
      <p:sp>
        <p:nvSpPr>
          <p:cNvPr id="5" name="Footer Placeholder 4"/>
          <p:cNvSpPr>
            <a:spLocks noGrp="1"/>
          </p:cNvSpPr>
          <p:nvPr>
            <p:ph type="ftr" sz="quarter" idx="11"/>
          </p:nvPr>
        </p:nvSpPr>
        <p:spPr/>
        <p:txBody>
          <a:bodyPr/>
          <a:lstStyle/>
          <a:p>
            <a:r>
              <a:rPr lang="en-US" smtClean="0"/>
              <a:t>HandOut Pancasila, By Tatik Rohmawati, S.IP.</a:t>
            </a:r>
            <a:endParaRPr lang="en-US"/>
          </a:p>
        </p:txBody>
      </p:sp>
      <p:sp>
        <p:nvSpPr>
          <p:cNvPr id="6" name="Slide Number Placeholder 5"/>
          <p:cNvSpPr>
            <a:spLocks noGrp="1"/>
          </p:cNvSpPr>
          <p:nvPr>
            <p:ph type="sldNum" sz="quarter" idx="12"/>
          </p:nvPr>
        </p:nvSpPr>
        <p:spPr/>
        <p:txBody>
          <a:bodyPr/>
          <a:lstStyle/>
          <a:p>
            <a:fld id="{226EF515-2550-4A52-9E2B-19FB8D073DD4}"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B31F11A-6274-4577-B9BC-378BBE30BEFE}" type="datetime1">
              <a:rPr lang="en-US" smtClean="0"/>
              <a:pPr/>
              <a:t>3/19/2015</a:t>
            </a:fld>
            <a:endParaRPr lang="en-US"/>
          </a:p>
        </p:txBody>
      </p:sp>
      <p:sp>
        <p:nvSpPr>
          <p:cNvPr id="6" name="Footer Placeholder 5"/>
          <p:cNvSpPr>
            <a:spLocks noGrp="1"/>
          </p:cNvSpPr>
          <p:nvPr>
            <p:ph type="ftr" sz="quarter" idx="11"/>
          </p:nvPr>
        </p:nvSpPr>
        <p:spPr/>
        <p:txBody>
          <a:bodyPr/>
          <a:lstStyle/>
          <a:p>
            <a:r>
              <a:rPr lang="en-US" smtClean="0"/>
              <a:t>HandOut Pancasila, By Tatik Rohmawati, S.IP.</a:t>
            </a:r>
            <a:endParaRPr lang="en-US"/>
          </a:p>
        </p:txBody>
      </p:sp>
      <p:sp>
        <p:nvSpPr>
          <p:cNvPr id="7" name="Slide Number Placeholder 6"/>
          <p:cNvSpPr>
            <a:spLocks noGrp="1"/>
          </p:cNvSpPr>
          <p:nvPr>
            <p:ph type="sldNum" sz="quarter" idx="12"/>
          </p:nvPr>
        </p:nvSpPr>
        <p:spPr/>
        <p:txBody>
          <a:bodyPr/>
          <a:lstStyle/>
          <a:p>
            <a:fld id="{226EF515-2550-4A52-9E2B-19FB8D073DD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25C310E-EA2A-45BB-81B3-4FC9A259A1A1}" type="datetime1">
              <a:rPr lang="en-US" smtClean="0"/>
              <a:pPr/>
              <a:t>3/19/2015</a:t>
            </a:fld>
            <a:endParaRPr lang="en-US"/>
          </a:p>
        </p:txBody>
      </p:sp>
      <p:sp>
        <p:nvSpPr>
          <p:cNvPr id="4" name="Footer Placeholder 3"/>
          <p:cNvSpPr>
            <a:spLocks noGrp="1"/>
          </p:cNvSpPr>
          <p:nvPr>
            <p:ph type="ftr" sz="quarter" idx="11"/>
          </p:nvPr>
        </p:nvSpPr>
        <p:spPr/>
        <p:txBody>
          <a:bodyPr/>
          <a:lstStyle/>
          <a:p>
            <a:r>
              <a:rPr lang="en-US" smtClean="0"/>
              <a:t>HandOut Pancasila, By Tatik Rohmawati, S.IP.</a:t>
            </a:r>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226EF515-2550-4A52-9E2B-19FB8D073DD4}" type="slidenum">
              <a:rPr lang="en-US" smtClean="0"/>
              <a:pPr/>
              <a:t>‹#›</a:t>
            </a:fld>
            <a:endParaRPr lang="en-US"/>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A5323FAB-9168-4B66-ADF6-B097208A405B}" type="datetime1">
              <a:rPr lang="en-US" smtClean="0"/>
              <a:pPr/>
              <a:t>3/19/2015</a:t>
            </a:fld>
            <a:endParaRPr lang="en-US"/>
          </a:p>
        </p:txBody>
      </p:sp>
      <p:sp>
        <p:nvSpPr>
          <p:cNvPr id="8" name="Footer Placeholder 7"/>
          <p:cNvSpPr>
            <a:spLocks noGrp="1"/>
          </p:cNvSpPr>
          <p:nvPr>
            <p:ph type="ftr" sz="quarter" idx="11"/>
          </p:nvPr>
        </p:nvSpPr>
        <p:spPr/>
        <p:txBody>
          <a:bodyPr/>
          <a:lstStyle/>
          <a:p>
            <a:r>
              <a:rPr lang="en-US" smtClean="0"/>
              <a:t>HandOut Pancasila, By Tatik Rohmawati, S.IP.</a:t>
            </a:r>
            <a:endParaRPr lang="en-US"/>
          </a:p>
        </p:txBody>
      </p:sp>
      <p:sp>
        <p:nvSpPr>
          <p:cNvPr id="9" name="Slide Number Placeholder 8"/>
          <p:cNvSpPr>
            <a:spLocks noGrp="1"/>
          </p:cNvSpPr>
          <p:nvPr>
            <p:ph type="sldNum" sz="quarter" idx="12"/>
          </p:nvPr>
        </p:nvSpPr>
        <p:spPr/>
        <p:txBody>
          <a:bodyPr/>
          <a:lstStyle/>
          <a:p>
            <a:fld id="{226EF515-2550-4A52-9E2B-19FB8D073DD4}" type="slidenum">
              <a:rPr lang="en-US" smtClean="0"/>
              <a:pPr/>
              <a:t>‹#›</a:t>
            </a:fld>
            <a:endParaRPr lang="en-US"/>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F25C310E-EA2A-45BB-81B3-4FC9A259A1A1}" type="datetime1">
              <a:rPr lang="en-US" smtClean="0"/>
              <a:pPr/>
              <a:t>3/19/2015</a:t>
            </a:fld>
            <a:endParaRPr lang="en-US"/>
          </a:p>
        </p:txBody>
      </p:sp>
      <p:sp>
        <p:nvSpPr>
          <p:cNvPr id="8" name="Slide Number Placeholder 7"/>
          <p:cNvSpPr>
            <a:spLocks noGrp="1"/>
          </p:cNvSpPr>
          <p:nvPr>
            <p:ph type="sldNum" sz="quarter" idx="11"/>
          </p:nvPr>
        </p:nvSpPr>
        <p:spPr/>
        <p:txBody>
          <a:bodyPr/>
          <a:lstStyle/>
          <a:p>
            <a:fld id="{226EF515-2550-4A52-9E2B-19FB8D073DD4}" type="slidenum">
              <a:rPr lang="en-US" smtClean="0"/>
              <a:pPr/>
              <a:t>‹#›</a:t>
            </a:fld>
            <a:endParaRPr lang="en-US"/>
          </a:p>
        </p:txBody>
      </p:sp>
      <p:sp>
        <p:nvSpPr>
          <p:cNvPr id="9" name="Footer Placeholder 8"/>
          <p:cNvSpPr>
            <a:spLocks noGrp="1"/>
          </p:cNvSpPr>
          <p:nvPr>
            <p:ph type="ftr" sz="quarter" idx="12"/>
          </p:nvPr>
        </p:nvSpPr>
        <p:spPr/>
        <p:txBody>
          <a:bodyPr/>
          <a:lstStyle/>
          <a:p>
            <a:r>
              <a:rPr lang="en-US" smtClean="0"/>
              <a:t>HandOut Pancasila, By Tatik Rohmawati, S.IP.</a:t>
            </a:r>
            <a:endParaRPr lang="en-US"/>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5F0B82-B813-4815-B515-4BE56FD96F77}" type="datetime1">
              <a:rPr lang="en-US" smtClean="0"/>
              <a:pPr/>
              <a:t>3/19/2015</a:t>
            </a:fld>
            <a:endParaRPr lang="en-US"/>
          </a:p>
        </p:txBody>
      </p:sp>
      <p:sp>
        <p:nvSpPr>
          <p:cNvPr id="3" name="Footer Placeholder 2"/>
          <p:cNvSpPr>
            <a:spLocks noGrp="1"/>
          </p:cNvSpPr>
          <p:nvPr>
            <p:ph type="ftr" sz="quarter" idx="11"/>
          </p:nvPr>
        </p:nvSpPr>
        <p:spPr/>
        <p:txBody>
          <a:bodyPr/>
          <a:lstStyle/>
          <a:p>
            <a:r>
              <a:rPr lang="en-US" smtClean="0"/>
              <a:t>HandOut Pancasila, By Tatik Rohmawati, S.IP.</a:t>
            </a:r>
            <a:endParaRPr lang="en-US"/>
          </a:p>
        </p:txBody>
      </p:sp>
      <p:sp>
        <p:nvSpPr>
          <p:cNvPr id="4" name="Slide Number Placeholder 3"/>
          <p:cNvSpPr>
            <a:spLocks noGrp="1"/>
          </p:cNvSpPr>
          <p:nvPr>
            <p:ph type="sldNum" sz="quarter" idx="12"/>
          </p:nvPr>
        </p:nvSpPr>
        <p:spPr/>
        <p:txBody>
          <a:bodyPr/>
          <a:lstStyle/>
          <a:p>
            <a:fld id="{226EF515-2550-4A52-9E2B-19FB8D073DD4}" type="slidenum">
              <a:rPr lang="en-US" smtClean="0"/>
              <a:pPr/>
              <a:t>‹#›</a:t>
            </a:fld>
            <a:endParaRPr lang="en-US"/>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DE19892-D2C1-4994-B22C-7766D95BFCF3}" type="datetime1">
              <a:rPr lang="en-US" smtClean="0"/>
              <a:pPr/>
              <a:t>3/19/2015</a:t>
            </a:fld>
            <a:endParaRPr lang="en-US"/>
          </a:p>
        </p:txBody>
      </p:sp>
      <p:sp>
        <p:nvSpPr>
          <p:cNvPr id="6" name="Footer Placeholder 5"/>
          <p:cNvSpPr>
            <a:spLocks noGrp="1"/>
          </p:cNvSpPr>
          <p:nvPr>
            <p:ph type="ftr" sz="quarter" idx="11"/>
          </p:nvPr>
        </p:nvSpPr>
        <p:spPr/>
        <p:txBody>
          <a:bodyPr/>
          <a:lstStyle/>
          <a:p>
            <a:r>
              <a:rPr lang="en-US" smtClean="0"/>
              <a:t>HandOut Pancasila, By Tatik Rohmawati, S.IP.</a:t>
            </a:r>
            <a:endParaRPr lang="en-US"/>
          </a:p>
        </p:txBody>
      </p:sp>
      <p:sp>
        <p:nvSpPr>
          <p:cNvPr id="7" name="Slide Number Placeholder 6"/>
          <p:cNvSpPr>
            <a:spLocks noGrp="1"/>
          </p:cNvSpPr>
          <p:nvPr>
            <p:ph type="sldNum" sz="quarter" idx="12"/>
          </p:nvPr>
        </p:nvSpPr>
        <p:spPr>
          <a:xfrm>
            <a:off x="8156448" y="6422064"/>
            <a:ext cx="762000" cy="365125"/>
          </a:xfrm>
        </p:spPr>
        <p:txBody>
          <a:bodyPr/>
          <a:lstStyle/>
          <a:p>
            <a:fld id="{226EF515-2550-4A52-9E2B-19FB8D073DD4}" type="slidenum">
              <a:rPr lang="en-US" smtClean="0"/>
              <a:pPr/>
              <a:t>‹#›</a:t>
            </a:fld>
            <a:endParaRPr lang="en-US"/>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6C8CA52C-D28F-461D-9761-B8ABCEF3024B}" type="datetime1">
              <a:rPr lang="en-US" smtClean="0"/>
              <a:pPr/>
              <a:t>3/19/2015</a:t>
            </a:fld>
            <a:endParaRPr lang="en-US"/>
          </a:p>
        </p:txBody>
      </p:sp>
      <p:sp>
        <p:nvSpPr>
          <p:cNvPr id="6" name="Footer Placeholder 5"/>
          <p:cNvSpPr>
            <a:spLocks noGrp="1"/>
          </p:cNvSpPr>
          <p:nvPr>
            <p:ph type="ftr" sz="quarter" idx="11"/>
          </p:nvPr>
        </p:nvSpPr>
        <p:spPr/>
        <p:txBody>
          <a:bodyPr/>
          <a:lstStyle/>
          <a:p>
            <a:r>
              <a:rPr lang="en-US" smtClean="0"/>
              <a:t>HandOut Pancasila, By Tatik Rohmawati, S.IP.</a:t>
            </a:r>
            <a:endParaRPr lang="en-US"/>
          </a:p>
        </p:txBody>
      </p:sp>
      <p:sp>
        <p:nvSpPr>
          <p:cNvPr id="7" name="Slide Number Placeholder 6"/>
          <p:cNvSpPr>
            <a:spLocks noGrp="1"/>
          </p:cNvSpPr>
          <p:nvPr>
            <p:ph type="sldNum" sz="quarter" idx="12"/>
          </p:nvPr>
        </p:nvSpPr>
        <p:spPr/>
        <p:txBody>
          <a:bodyPr/>
          <a:lstStyle/>
          <a:p>
            <a:fld id="{226EF515-2550-4A52-9E2B-19FB8D073DD4}" type="slidenum">
              <a:rPr lang="en-US" smtClean="0"/>
              <a:pPr/>
              <a:t>‹#›</a:t>
            </a:fld>
            <a:endParaRPr lang="en-US"/>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72F45C0-4EDA-4B43-A8CB-164194FD5A68}" type="datetime1">
              <a:rPr lang="en-US" smtClean="0"/>
              <a:pPr/>
              <a:t>3/19/2015</a:t>
            </a:fld>
            <a:endParaRPr lang="en-US"/>
          </a:p>
        </p:txBody>
      </p:sp>
      <p:sp>
        <p:nvSpPr>
          <p:cNvPr id="5" name="Footer Placeholder 4"/>
          <p:cNvSpPr>
            <a:spLocks noGrp="1"/>
          </p:cNvSpPr>
          <p:nvPr>
            <p:ph type="ftr" sz="quarter" idx="11"/>
          </p:nvPr>
        </p:nvSpPr>
        <p:spPr/>
        <p:txBody>
          <a:bodyPr/>
          <a:lstStyle/>
          <a:p>
            <a:r>
              <a:rPr lang="en-US" smtClean="0"/>
              <a:t>HandOut Pancasila, By Tatik Rohmawati, S.IP.</a:t>
            </a:r>
            <a:endParaRPr lang="en-US"/>
          </a:p>
        </p:txBody>
      </p:sp>
      <p:sp>
        <p:nvSpPr>
          <p:cNvPr id="6" name="Slide Number Placeholder 5"/>
          <p:cNvSpPr>
            <a:spLocks noGrp="1"/>
          </p:cNvSpPr>
          <p:nvPr>
            <p:ph type="sldNum" sz="quarter" idx="12"/>
          </p:nvPr>
        </p:nvSpPr>
        <p:spPr/>
        <p:txBody>
          <a:bodyPr/>
          <a:lstStyle/>
          <a:p>
            <a:fld id="{226EF515-2550-4A52-9E2B-19FB8D073DD4}" type="slidenum">
              <a:rPr lang="en-US" smtClean="0"/>
              <a:pPr/>
              <a:t>‹#›</a:t>
            </a:fld>
            <a:endParaRPr lang="en-US"/>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F8065F6-8C5B-4BD8-9A6A-B340C49F469B}" type="datetime1">
              <a:rPr lang="en-US" smtClean="0"/>
              <a:pPr/>
              <a:t>3/19/2015</a:t>
            </a:fld>
            <a:endParaRPr lang="en-US"/>
          </a:p>
        </p:txBody>
      </p:sp>
      <p:sp>
        <p:nvSpPr>
          <p:cNvPr id="5" name="Footer Placeholder 4"/>
          <p:cNvSpPr>
            <a:spLocks noGrp="1"/>
          </p:cNvSpPr>
          <p:nvPr>
            <p:ph type="ftr" sz="quarter" idx="11"/>
          </p:nvPr>
        </p:nvSpPr>
        <p:spPr/>
        <p:txBody>
          <a:bodyPr/>
          <a:lstStyle/>
          <a:p>
            <a:r>
              <a:rPr lang="en-US" smtClean="0"/>
              <a:t>HandOut Pancasila, By Tatik Rohmawati, S.IP.</a:t>
            </a:r>
            <a:endParaRPr lang="en-US"/>
          </a:p>
        </p:txBody>
      </p:sp>
      <p:sp>
        <p:nvSpPr>
          <p:cNvPr id="6" name="Slide Number Placeholder 5"/>
          <p:cNvSpPr>
            <a:spLocks noGrp="1"/>
          </p:cNvSpPr>
          <p:nvPr>
            <p:ph type="sldNum" sz="quarter" idx="12"/>
          </p:nvPr>
        </p:nvSpPr>
        <p:spPr/>
        <p:txBody>
          <a:bodyPr/>
          <a:lstStyle/>
          <a:p>
            <a:fld id="{226EF515-2550-4A52-9E2B-19FB8D073DD4}" type="slidenum">
              <a:rPr lang="en-US" smtClean="0"/>
              <a:pPr/>
              <a:t>‹#›</a:t>
            </a:fld>
            <a:endParaRPr lang="en-US"/>
          </a:p>
        </p:txBody>
      </p:sp>
    </p:spTree>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8F9262AC-D2D2-4308-A712-088AC3988DDE}" type="datetime1">
              <a:rPr lang="en-US" smtClean="0"/>
              <a:pPr/>
              <a:t>3/19/2015</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r>
              <a:rPr lang="en-US" smtClean="0"/>
              <a:t>HandOut Pancasila, By Tatik Rohmawati, S.IP.</a:t>
            </a:r>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226EF515-2550-4A52-9E2B-19FB8D073DD4}"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C1FAC4BE-775B-4380-94AA-6ED14BAB1D27}" type="datetime1">
              <a:rPr lang="en-US" smtClean="0"/>
              <a:pPr/>
              <a:t>3/19/2015</a:t>
            </a:fld>
            <a:endParaRPr lang="en-US"/>
          </a:p>
        </p:txBody>
      </p:sp>
      <p:sp>
        <p:nvSpPr>
          <p:cNvPr id="5" name="Footer Placeholder 4"/>
          <p:cNvSpPr>
            <a:spLocks noGrp="1"/>
          </p:cNvSpPr>
          <p:nvPr>
            <p:ph type="ftr" sz="quarter" idx="11"/>
          </p:nvPr>
        </p:nvSpPr>
        <p:spPr/>
        <p:txBody>
          <a:bodyPr/>
          <a:lstStyle/>
          <a:p>
            <a:r>
              <a:rPr lang="en-US" smtClean="0"/>
              <a:t>HandOut Pancasila, By Tatik Rohmawati, S.IP.</a:t>
            </a:r>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226EF515-2550-4A52-9E2B-19FB8D073DD4}"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762AB21A-8BB8-4539-8DAD-2B0354CF0B93}" type="datetime1">
              <a:rPr lang="en-US" smtClean="0"/>
              <a:pPr/>
              <a:t>3/19/2015</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226EF515-2550-4A52-9E2B-19FB8D073DD4}" type="slidenum">
              <a:rPr lang="en-US" smtClean="0"/>
              <a:pPr/>
              <a:t>‹#›</a:t>
            </a:fld>
            <a:endParaRPr lang="en-US"/>
          </a:p>
        </p:txBody>
      </p:sp>
      <p:sp>
        <p:nvSpPr>
          <p:cNvPr id="14" name="Footer Placeholder 13"/>
          <p:cNvSpPr>
            <a:spLocks noGrp="1"/>
          </p:cNvSpPr>
          <p:nvPr>
            <p:ph type="ftr" sz="quarter" idx="12"/>
          </p:nvPr>
        </p:nvSpPr>
        <p:spPr/>
        <p:txBody>
          <a:bodyPr/>
          <a:lstStyle/>
          <a:p>
            <a:r>
              <a:rPr lang="en-US" smtClean="0"/>
              <a:t>HandOut Pancasila, By Tatik Rohmawati, S.IP.</a:t>
            </a: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CD5F0B82-B813-4815-B515-4BE56FD96F77}" type="datetime1">
              <a:rPr lang="en-US" smtClean="0"/>
              <a:pPr/>
              <a:t>3/19/2015</a:t>
            </a:fld>
            <a:endParaRPr lang="en-US"/>
          </a:p>
        </p:txBody>
      </p:sp>
      <p:sp>
        <p:nvSpPr>
          <p:cNvPr id="3" name="Footer Placeholder 2"/>
          <p:cNvSpPr>
            <a:spLocks noGrp="1"/>
          </p:cNvSpPr>
          <p:nvPr>
            <p:ph type="ftr" sz="quarter" idx="11"/>
          </p:nvPr>
        </p:nvSpPr>
        <p:spPr/>
        <p:txBody>
          <a:bodyPr/>
          <a:lstStyle/>
          <a:p>
            <a:r>
              <a:rPr lang="en-US" smtClean="0"/>
              <a:t>HandOut Pancasila, By Tatik Rohmawati, S.IP.</a:t>
            </a:r>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226EF515-2550-4A52-9E2B-19FB8D073DD4}" type="slidenum">
              <a:rPr lang="en-US" smtClean="0"/>
              <a:pPr/>
              <a:t>‹#›</a:t>
            </a:fld>
            <a:endParaRPr lang="en-US"/>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CB31F11A-6274-4577-B9BC-378BBE30BEFE}" type="datetime1">
              <a:rPr lang="en-US" smtClean="0"/>
              <a:pPr/>
              <a:t>3/19/2015</a:t>
            </a:fld>
            <a:endParaRPr lang="en-US"/>
          </a:p>
        </p:txBody>
      </p:sp>
      <p:sp>
        <p:nvSpPr>
          <p:cNvPr id="10" name="Slide Number Placeholder 9"/>
          <p:cNvSpPr>
            <a:spLocks noGrp="1"/>
          </p:cNvSpPr>
          <p:nvPr>
            <p:ph type="sldNum" sz="quarter" idx="16"/>
          </p:nvPr>
        </p:nvSpPr>
        <p:spPr/>
        <p:txBody>
          <a:bodyPr rtlCol="0"/>
          <a:lstStyle/>
          <a:p>
            <a:fld id="{226EF515-2550-4A52-9E2B-19FB8D073DD4}" type="slidenum">
              <a:rPr lang="en-US" smtClean="0"/>
              <a:pPr/>
              <a:t>‹#›</a:t>
            </a:fld>
            <a:endParaRPr lang="en-US"/>
          </a:p>
        </p:txBody>
      </p:sp>
      <p:sp>
        <p:nvSpPr>
          <p:cNvPr id="12" name="Footer Placeholder 11"/>
          <p:cNvSpPr>
            <a:spLocks noGrp="1"/>
          </p:cNvSpPr>
          <p:nvPr>
            <p:ph type="ftr" sz="quarter" idx="17"/>
          </p:nvPr>
        </p:nvSpPr>
        <p:spPr/>
        <p:txBody>
          <a:bodyPr rtlCol="0"/>
          <a:lstStyle/>
          <a:p>
            <a:r>
              <a:rPr lang="en-US" smtClean="0"/>
              <a:t>HandOut Pancasila, By Tatik Rohmawati, S.IP.</a:t>
            </a:r>
            <a:endParaRPr lang="en-US"/>
          </a:p>
        </p:txBody>
      </p:sp>
    </p:spTree>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A5323FAB-9168-4B66-ADF6-B097208A405B}" type="datetime1">
              <a:rPr lang="en-US" smtClean="0"/>
              <a:pPr/>
              <a:t>3/19/2015</a:t>
            </a:fld>
            <a:endParaRPr lang="en-US"/>
          </a:p>
        </p:txBody>
      </p:sp>
      <p:sp>
        <p:nvSpPr>
          <p:cNvPr id="12" name="Slide Number Placeholder 11"/>
          <p:cNvSpPr>
            <a:spLocks noGrp="1"/>
          </p:cNvSpPr>
          <p:nvPr>
            <p:ph type="sldNum" sz="quarter" idx="16"/>
          </p:nvPr>
        </p:nvSpPr>
        <p:spPr/>
        <p:txBody>
          <a:bodyPr rtlCol="0"/>
          <a:lstStyle/>
          <a:p>
            <a:fld id="{226EF515-2550-4A52-9E2B-19FB8D073DD4}" type="slidenum">
              <a:rPr lang="en-US" smtClean="0"/>
              <a:pPr/>
              <a:t>‹#›</a:t>
            </a:fld>
            <a:endParaRPr lang="en-US"/>
          </a:p>
        </p:txBody>
      </p:sp>
      <p:sp>
        <p:nvSpPr>
          <p:cNvPr id="14" name="Footer Placeholder 13"/>
          <p:cNvSpPr>
            <a:spLocks noGrp="1"/>
          </p:cNvSpPr>
          <p:nvPr>
            <p:ph type="ftr" sz="quarter" idx="17"/>
          </p:nvPr>
        </p:nvSpPr>
        <p:spPr/>
        <p:txBody>
          <a:bodyPr rtlCol="0"/>
          <a:lstStyle/>
          <a:p>
            <a:r>
              <a:rPr lang="en-US" smtClean="0"/>
              <a:t>HandOut Pancasila, By Tatik Rohmawati, S.IP.</a:t>
            </a:r>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25C310E-EA2A-45BB-81B3-4FC9A259A1A1}" type="datetime1">
              <a:rPr lang="en-US" smtClean="0"/>
              <a:pPr/>
              <a:t>3/19/2015</a:t>
            </a:fld>
            <a:endParaRPr lang="en-US"/>
          </a:p>
        </p:txBody>
      </p:sp>
      <p:sp>
        <p:nvSpPr>
          <p:cNvPr id="4" name="Footer Placeholder 3"/>
          <p:cNvSpPr>
            <a:spLocks noGrp="1"/>
          </p:cNvSpPr>
          <p:nvPr>
            <p:ph type="ftr" sz="quarter" idx="11"/>
          </p:nvPr>
        </p:nvSpPr>
        <p:spPr/>
        <p:txBody>
          <a:bodyPr/>
          <a:lstStyle/>
          <a:p>
            <a:r>
              <a:rPr lang="en-US" smtClean="0"/>
              <a:t>HandOut Pancasila, By Tatik Rohmawati, S.IP.</a:t>
            </a:r>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226EF515-2550-4A52-9E2B-19FB8D073DD4}" type="slidenum">
              <a:rPr lang="en-US" smtClean="0"/>
              <a:pPr/>
              <a:t>‹#›</a:t>
            </a:fld>
            <a:endParaRPr lang="en-US"/>
          </a:p>
        </p:txBody>
      </p:sp>
    </p:spTree>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5F0B82-B813-4815-B515-4BE56FD96F77}" type="datetime1">
              <a:rPr lang="en-US" smtClean="0"/>
              <a:pPr/>
              <a:t>3/19/2015</a:t>
            </a:fld>
            <a:endParaRPr lang="en-US"/>
          </a:p>
        </p:txBody>
      </p:sp>
      <p:sp>
        <p:nvSpPr>
          <p:cNvPr id="3" name="Footer Placeholder 2"/>
          <p:cNvSpPr>
            <a:spLocks noGrp="1"/>
          </p:cNvSpPr>
          <p:nvPr>
            <p:ph type="ftr" sz="quarter" idx="11"/>
          </p:nvPr>
        </p:nvSpPr>
        <p:spPr/>
        <p:txBody>
          <a:bodyPr/>
          <a:lstStyle/>
          <a:p>
            <a:r>
              <a:rPr lang="en-US" smtClean="0"/>
              <a:t>HandOut Pancasila, By Tatik Rohmawati, S.IP.</a:t>
            </a:r>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226EF515-2550-4A52-9E2B-19FB8D073DD4}" type="slidenum">
              <a:rPr lang="en-US" smtClean="0"/>
              <a:pPr/>
              <a:t>‹#›</a:t>
            </a:fld>
            <a:endParaRPr lang="en-US"/>
          </a:p>
        </p:txBody>
      </p:sp>
    </p:spTree>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8DE19892-D2C1-4994-B22C-7766D95BFCF3}" type="datetime1">
              <a:rPr lang="en-US" smtClean="0"/>
              <a:pPr/>
              <a:t>3/19/2015</a:t>
            </a:fld>
            <a:endParaRPr lang="en-US"/>
          </a:p>
        </p:txBody>
      </p:sp>
      <p:sp>
        <p:nvSpPr>
          <p:cNvPr id="6" name="Footer Placeholder 5"/>
          <p:cNvSpPr>
            <a:spLocks noGrp="1"/>
          </p:cNvSpPr>
          <p:nvPr>
            <p:ph type="ftr" sz="quarter" idx="11"/>
          </p:nvPr>
        </p:nvSpPr>
        <p:spPr/>
        <p:txBody>
          <a:bodyPr/>
          <a:lstStyle/>
          <a:p>
            <a:r>
              <a:rPr lang="en-US" smtClean="0"/>
              <a:t>HandOut Pancasila, By Tatik Rohmawati, S.IP.</a:t>
            </a:r>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226EF515-2550-4A52-9E2B-19FB8D073DD4}"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6C8CA52C-D28F-461D-9761-B8ABCEF3024B}" type="datetime1">
              <a:rPr lang="en-US" smtClean="0"/>
              <a:pPr/>
              <a:t>3/19/2015</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226EF515-2550-4A52-9E2B-19FB8D073DD4}"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r>
              <a:rPr lang="en-US" smtClean="0"/>
              <a:t>HandOut Pancasila, By Tatik Rohmawati, S.IP.</a:t>
            </a:r>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72F45C0-4EDA-4B43-A8CB-164194FD5A68}" type="datetime1">
              <a:rPr lang="en-US" smtClean="0"/>
              <a:pPr/>
              <a:t>3/19/2015</a:t>
            </a:fld>
            <a:endParaRPr lang="en-US"/>
          </a:p>
        </p:txBody>
      </p:sp>
      <p:sp>
        <p:nvSpPr>
          <p:cNvPr id="5" name="Footer Placeholder 4"/>
          <p:cNvSpPr>
            <a:spLocks noGrp="1"/>
          </p:cNvSpPr>
          <p:nvPr>
            <p:ph type="ftr" sz="quarter" idx="11"/>
          </p:nvPr>
        </p:nvSpPr>
        <p:spPr/>
        <p:txBody>
          <a:bodyPr/>
          <a:lstStyle/>
          <a:p>
            <a:r>
              <a:rPr lang="en-US" smtClean="0"/>
              <a:t>HandOut Pancasila, By Tatik Rohmawati, S.IP.</a:t>
            </a:r>
            <a:endParaRPr lang="en-US"/>
          </a:p>
        </p:txBody>
      </p:sp>
      <p:sp>
        <p:nvSpPr>
          <p:cNvPr id="6" name="Slide Number Placeholder 5"/>
          <p:cNvSpPr>
            <a:spLocks noGrp="1"/>
          </p:cNvSpPr>
          <p:nvPr>
            <p:ph type="sldNum" sz="quarter" idx="12"/>
          </p:nvPr>
        </p:nvSpPr>
        <p:spPr/>
        <p:txBody>
          <a:bodyPr/>
          <a:lstStyle/>
          <a:p>
            <a:fld id="{226EF515-2550-4A52-9E2B-19FB8D073DD4}" type="slidenum">
              <a:rPr lang="en-US" smtClean="0"/>
              <a:pPr/>
              <a:t>‹#›</a:t>
            </a:fld>
            <a:endParaRPr lang="en-US"/>
          </a:p>
        </p:txBody>
      </p:sp>
    </p:spTree>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AF8065F6-8C5B-4BD8-9A6A-B340C49F469B}" type="datetime1">
              <a:rPr lang="en-US" smtClean="0"/>
              <a:pPr/>
              <a:t>3/19/2015</a:t>
            </a:fld>
            <a:endParaRPr lang="en-US"/>
          </a:p>
        </p:txBody>
      </p:sp>
      <p:sp>
        <p:nvSpPr>
          <p:cNvPr id="5" name="Footer Placeholder 4"/>
          <p:cNvSpPr>
            <a:spLocks noGrp="1"/>
          </p:cNvSpPr>
          <p:nvPr>
            <p:ph type="ftr" sz="quarter" idx="11"/>
          </p:nvPr>
        </p:nvSpPr>
        <p:spPr>
          <a:xfrm>
            <a:off x="457201" y="6248207"/>
            <a:ext cx="5573483" cy="365125"/>
          </a:xfrm>
        </p:spPr>
        <p:txBody>
          <a:bodyPr/>
          <a:lstStyle/>
          <a:p>
            <a:r>
              <a:rPr lang="en-US" smtClean="0"/>
              <a:t>HandOut Pancasila, By Tatik Rohmawati, S.IP.</a:t>
            </a:r>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226EF515-2550-4A52-9E2B-19FB8D073DD4}"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8F9262AC-D2D2-4308-A712-088AC3988DDE}" type="datetime1">
              <a:rPr lang="en-US" smtClean="0"/>
              <a:pPr/>
              <a:t>3/19/2015</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r>
              <a:rPr lang="en-US" smtClean="0"/>
              <a:t>HandOut Pancasila, By Tatik Rohmawati, S.IP.</a:t>
            </a:r>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226EF515-2550-4A52-9E2B-19FB8D073DD4}"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1FAC4BE-775B-4380-94AA-6ED14BAB1D27}" type="datetime1">
              <a:rPr lang="en-US" smtClean="0"/>
              <a:pPr/>
              <a:t>3/19/2015</a:t>
            </a:fld>
            <a:endParaRPr lang="en-US"/>
          </a:p>
        </p:txBody>
      </p:sp>
      <p:sp>
        <p:nvSpPr>
          <p:cNvPr id="5" name="Footer Placeholder 4"/>
          <p:cNvSpPr>
            <a:spLocks noGrp="1"/>
          </p:cNvSpPr>
          <p:nvPr>
            <p:ph type="ftr" sz="quarter" idx="11"/>
          </p:nvPr>
        </p:nvSpPr>
        <p:spPr/>
        <p:txBody>
          <a:bodyPr/>
          <a:lstStyle>
            <a:extLst/>
          </a:lstStyle>
          <a:p>
            <a:r>
              <a:rPr lang="en-US" smtClean="0"/>
              <a:t>HandOut Pancasila, By Tatik Rohmawati, S.IP.</a:t>
            </a:r>
            <a:endParaRPr lang="en-US"/>
          </a:p>
        </p:txBody>
      </p:sp>
      <p:sp>
        <p:nvSpPr>
          <p:cNvPr id="6" name="Slide Number Placeholder 5"/>
          <p:cNvSpPr>
            <a:spLocks noGrp="1"/>
          </p:cNvSpPr>
          <p:nvPr>
            <p:ph type="sldNum" sz="quarter" idx="12"/>
          </p:nvPr>
        </p:nvSpPr>
        <p:spPr/>
        <p:txBody>
          <a:bodyPr/>
          <a:lstStyle>
            <a:extLst/>
          </a:lstStyle>
          <a:p>
            <a:fld id="{226EF515-2550-4A52-9E2B-19FB8D073DD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226EF515-2550-4A52-9E2B-19FB8D073DD4}"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8DE19892-D2C1-4994-B22C-7766D95BFCF3}" type="datetime1">
              <a:rPr lang="en-US" smtClean="0"/>
              <a:pPr/>
              <a:t>3/19/2015</a:t>
            </a:fld>
            <a:endParaRPr lang="en-US"/>
          </a:p>
        </p:txBody>
      </p:sp>
      <p:sp>
        <p:nvSpPr>
          <p:cNvPr id="6" name="Footer Placeholder 5"/>
          <p:cNvSpPr>
            <a:spLocks noGrp="1"/>
          </p:cNvSpPr>
          <p:nvPr>
            <p:ph type="ftr" sz="quarter" idx="11"/>
          </p:nvPr>
        </p:nvSpPr>
        <p:spPr>
          <a:xfrm>
            <a:off x="301752" y="6410848"/>
            <a:ext cx="3383280" cy="365760"/>
          </a:xfrm>
        </p:spPr>
        <p:txBody>
          <a:bodyPr/>
          <a:lstStyle/>
          <a:p>
            <a:r>
              <a:rPr lang="en-US" smtClean="0"/>
              <a:t>HandOut Pancasila, By Tatik Rohmawati, S.IP.</a:t>
            </a: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762AB21A-8BB8-4539-8DAD-2B0354CF0B93}" type="datetime1">
              <a:rPr lang="en-US" smtClean="0"/>
              <a:pPr/>
              <a:t>3/19/2015</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r>
              <a:rPr lang="en-US" smtClean="0"/>
              <a:t>HandOut Pancasila, By Tatik Rohmawati, S.IP.</a:t>
            </a:r>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226EF515-2550-4A52-9E2B-19FB8D073DD4}"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B31F11A-6274-4577-B9BC-378BBE30BEFE}" type="datetime1">
              <a:rPr lang="en-US" smtClean="0"/>
              <a:pPr/>
              <a:t>3/19/2015</a:t>
            </a:fld>
            <a:endParaRPr lang="en-US"/>
          </a:p>
        </p:txBody>
      </p:sp>
      <p:sp>
        <p:nvSpPr>
          <p:cNvPr id="6" name="Footer Placeholder 5"/>
          <p:cNvSpPr>
            <a:spLocks noGrp="1"/>
          </p:cNvSpPr>
          <p:nvPr>
            <p:ph type="ftr" sz="quarter" idx="11"/>
          </p:nvPr>
        </p:nvSpPr>
        <p:spPr/>
        <p:txBody>
          <a:bodyPr/>
          <a:lstStyle>
            <a:extLst/>
          </a:lstStyle>
          <a:p>
            <a:r>
              <a:rPr lang="en-US" smtClean="0"/>
              <a:t>HandOut Pancasila, By Tatik Rohmawati, S.IP.</a:t>
            </a:r>
            <a:endParaRPr lang="en-US"/>
          </a:p>
        </p:txBody>
      </p:sp>
      <p:sp>
        <p:nvSpPr>
          <p:cNvPr id="7" name="Slide Number Placeholder 6"/>
          <p:cNvSpPr>
            <a:spLocks noGrp="1"/>
          </p:cNvSpPr>
          <p:nvPr>
            <p:ph type="sldNum" sz="quarter" idx="12"/>
          </p:nvPr>
        </p:nvSpPr>
        <p:spPr/>
        <p:txBody>
          <a:bodyPr/>
          <a:lstStyle>
            <a:extLst/>
          </a:lstStyle>
          <a:p>
            <a:fld id="{226EF515-2550-4A52-9E2B-19FB8D073DD4}" type="slidenum">
              <a:rPr lang="en-US" smtClean="0"/>
              <a:pPr/>
              <a:t>‹#›</a:t>
            </a:fld>
            <a:endParaRPr lang="en-US"/>
          </a:p>
        </p:txBody>
      </p:sp>
    </p:spTree>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A5323FAB-9168-4B66-ADF6-B097208A405B}" type="datetime1">
              <a:rPr lang="en-US" smtClean="0"/>
              <a:pPr/>
              <a:t>3/19/2015</a:t>
            </a:fld>
            <a:endParaRPr lang="en-US"/>
          </a:p>
        </p:txBody>
      </p:sp>
      <p:sp>
        <p:nvSpPr>
          <p:cNvPr id="8" name="Footer Placeholder 7"/>
          <p:cNvSpPr>
            <a:spLocks noGrp="1"/>
          </p:cNvSpPr>
          <p:nvPr>
            <p:ph type="ftr" sz="quarter" idx="11"/>
          </p:nvPr>
        </p:nvSpPr>
        <p:spPr/>
        <p:txBody>
          <a:bodyPr/>
          <a:lstStyle>
            <a:extLst/>
          </a:lstStyle>
          <a:p>
            <a:r>
              <a:rPr lang="en-US" smtClean="0"/>
              <a:t>HandOut Pancasila, By Tatik Rohmawati, S.IP.</a:t>
            </a:r>
            <a:endParaRPr lang="en-US"/>
          </a:p>
        </p:txBody>
      </p:sp>
      <p:sp>
        <p:nvSpPr>
          <p:cNvPr id="9" name="Slide Number Placeholder 8"/>
          <p:cNvSpPr>
            <a:spLocks noGrp="1"/>
          </p:cNvSpPr>
          <p:nvPr>
            <p:ph type="sldNum" sz="quarter" idx="12"/>
          </p:nvPr>
        </p:nvSpPr>
        <p:spPr/>
        <p:txBody>
          <a:bodyPr/>
          <a:lstStyle>
            <a:extLst/>
          </a:lstStyle>
          <a:p>
            <a:fld id="{226EF515-2550-4A52-9E2B-19FB8D073DD4}" type="slidenum">
              <a:rPr lang="en-US" smtClean="0"/>
              <a:pPr/>
              <a:t>‹#›</a:t>
            </a:fld>
            <a:endParaRPr lang="en-US"/>
          </a:p>
        </p:txBody>
      </p:sp>
    </p:spTree>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F25C310E-EA2A-45BB-81B3-4FC9A259A1A1}" type="datetime1">
              <a:rPr lang="en-US" smtClean="0"/>
              <a:pPr/>
              <a:t>3/19/2015</a:t>
            </a:fld>
            <a:endParaRPr lang="en-US"/>
          </a:p>
        </p:txBody>
      </p:sp>
      <p:sp>
        <p:nvSpPr>
          <p:cNvPr id="4" name="Footer Placeholder 3"/>
          <p:cNvSpPr>
            <a:spLocks noGrp="1"/>
          </p:cNvSpPr>
          <p:nvPr>
            <p:ph type="ftr" sz="quarter" idx="11"/>
          </p:nvPr>
        </p:nvSpPr>
        <p:spPr/>
        <p:txBody>
          <a:bodyPr/>
          <a:lstStyle>
            <a:extLst/>
          </a:lstStyle>
          <a:p>
            <a:r>
              <a:rPr lang="en-US" smtClean="0"/>
              <a:t>HandOut Pancasila, By Tatik Rohmawati, S.IP.</a:t>
            </a:r>
            <a:endParaRPr lang="en-US"/>
          </a:p>
        </p:txBody>
      </p:sp>
      <p:sp>
        <p:nvSpPr>
          <p:cNvPr id="5" name="Slide Number Placeholder 4"/>
          <p:cNvSpPr>
            <a:spLocks noGrp="1"/>
          </p:cNvSpPr>
          <p:nvPr>
            <p:ph type="sldNum" sz="quarter" idx="12"/>
          </p:nvPr>
        </p:nvSpPr>
        <p:spPr/>
        <p:txBody>
          <a:bodyPr/>
          <a:lstStyle>
            <a:extLst/>
          </a:lstStyle>
          <a:p>
            <a:fld id="{226EF515-2550-4A52-9E2B-19FB8D073DD4}" type="slidenum">
              <a:rPr lang="en-US" smtClean="0"/>
              <a:pPr/>
              <a:t>‹#›</a:t>
            </a:fld>
            <a:endParaRPr lang="en-US"/>
          </a:p>
        </p:txBody>
      </p:sp>
    </p:spTree>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CD5F0B82-B813-4815-B515-4BE56FD96F77}" type="datetime1">
              <a:rPr lang="en-US" smtClean="0"/>
              <a:pPr/>
              <a:t>3/19/2015</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r>
              <a:rPr lang="en-US" smtClean="0"/>
              <a:t>HandOut Pancasila, By Tatik Rohmawati, S.IP.</a:t>
            </a:r>
            <a:endParaRPr lang="en-US"/>
          </a:p>
        </p:txBody>
      </p:sp>
      <p:sp>
        <p:nvSpPr>
          <p:cNvPr id="4" name="Slide Number Placeholder 3"/>
          <p:cNvSpPr>
            <a:spLocks noGrp="1"/>
          </p:cNvSpPr>
          <p:nvPr>
            <p:ph type="sldNum" sz="quarter" idx="12"/>
          </p:nvPr>
        </p:nvSpPr>
        <p:spPr/>
        <p:txBody>
          <a:bodyPr/>
          <a:lstStyle>
            <a:extLst/>
          </a:lstStyle>
          <a:p>
            <a:fld id="{226EF515-2550-4A52-9E2B-19FB8D073DD4}" type="slidenum">
              <a:rPr lang="en-US" smtClean="0"/>
              <a:pPr/>
              <a:t>‹#›</a:t>
            </a:fld>
            <a:endParaRPr lang="en-US"/>
          </a:p>
        </p:txBody>
      </p:sp>
    </p:spTree>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DE19892-D2C1-4994-B22C-7766D95BFCF3}" type="datetime1">
              <a:rPr lang="en-US" smtClean="0"/>
              <a:pPr/>
              <a:t>3/19/2015</a:t>
            </a:fld>
            <a:endParaRPr lang="en-US"/>
          </a:p>
        </p:txBody>
      </p:sp>
      <p:sp>
        <p:nvSpPr>
          <p:cNvPr id="6" name="Footer Placeholder 5"/>
          <p:cNvSpPr>
            <a:spLocks noGrp="1"/>
          </p:cNvSpPr>
          <p:nvPr>
            <p:ph type="ftr" sz="quarter" idx="11"/>
          </p:nvPr>
        </p:nvSpPr>
        <p:spPr/>
        <p:txBody>
          <a:bodyPr/>
          <a:lstStyle>
            <a:extLst/>
          </a:lstStyle>
          <a:p>
            <a:r>
              <a:rPr lang="en-US" smtClean="0"/>
              <a:t>HandOut Pancasila, By Tatik Rohmawati, S.IP.</a:t>
            </a:r>
            <a:endParaRPr lang="en-US"/>
          </a:p>
        </p:txBody>
      </p:sp>
      <p:sp>
        <p:nvSpPr>
          <p:cNvPr id="7" name="Slide Number Placeholder 6"/>
          <p:cNvSpPr>
            <a:spLocks noGrp="1"/>
          </p:cNvSpPr>
          <p:nvPr>
            <p:ph type="sldNum" sz="quarter" idx="12"/>
          </p:nvPr>
        </p:nvSpPr>
        <p:spPr/>
        <p:txBody>
          <a:bodyPr/>
          <a:lstStyle>
            <a:extLst/>
          </a:lstStyle>
          <a:p>
            <a:fld id="{226EF515-2550-4A52-9E2B-19FB8D073DD4}" type="slidenum">
              <a:rPr lang="en-US" smtClean="0"/>
              <a:pPr/>
              <a:t>‹#›</a:t>
            </a:fld>
            <a:endParaRPr lang="en-US"/>
          </a:p>
        </p:txBody>
      </p:sp>
    </p:spTree>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6C8CA52C-D28F-461D-9761-B8ABCEF3024B}" type="datetime1">
              <a:rPr lang="en-US" smtClean="0"/>
              <a:pPr/>
              <a:t>3/19/2015</a:t>
            </a:fld>
            <a:endParaRPr lang="en-US"/>
          </a:p>
        </p:txBody>
      </p:sp>
      <p:sp>
        <p:nvSpPr>
          <p:cNvPr id="6" name="Footer Placeholder 5"/>
          <p:cNvSpPr>
            <a:spLocks noGrp="1"/>
          </p:cNvSpPr>
          <p:nvPr>
            <p:ph type="ftr" sz="quarter" idx="11"/>
          </p:nvPr>
        </p:nvSpPr>
        <p:spPr/>
        <p:txBody>
          <a:bodyPr/>
          <a:lstStyle>
            <a:extLst/>
          </a:lstStyle>
          <a:p>
            <a:r>
              <a:rPr lang="en-US" smtClean="0"/>
              <a:t>HandOut Pancasila, By Tatik Rohmawati, S.IP.</a:t>
            </a:r>
            <a:endParaRPr lang="en-US"/>
          </a:p>
        </p:txBody>
      </p:sp>
      <p:sp>
        <p:nvSpPr>
          <p:cNvPr id="7" name="Slide Number Placeholder 6"/>
          <p:cNvSpPr>
            <a:spLocks noGrp="1"/>
          </p:cNvSpPr>
          <p:nvPr>
            <p:ph type="sldNum" sz="quarter" idx="12"/>
          </p:nvPr>
        </p:nvSpPr>
        <p:spPr/>
        <p:txBody>
          <a:bodyPr/>
          <a:lstStyle>
            <a:extLst/>
          </a:lstStyle>
          <a:p>
            <a:fld id="{226EF515-2550-4A52-9E2B-19FB8D073DD4}"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72F45C0-4EDA-4B43-A8CB-164194FD5A68}" type="datetime1">
              <a:rPr lang="en-US" smtClean="0"/>
              <a:pPr/>
              <a:t>3/19/2015</a:t>
            </a:fld>
            <a:endParaRPr lang="en-US"/>
          </a:p>
        </p:txBody>
      </p:sp>
      <p:sp>
        <p:nvSpPr>
          <p:cNvPr id="5" name="Footer Placeholder 4"/>
          <p:cNvSpPr>
            <a:spLocks noGrp="1"/>
          </p:cNvSpPr>
          <p:nvPr>
            <p:ph type="ftr" sz="quarter" idx="11"/>
          </p:nvPr>
        </p:nvSpPr>
        <p:spPr/>
        <p:txBody>
          <a:bodyPr/>
          <a:lstStyle>
            <a:extLst/>
          </a:lstStyle>
          <a:p>
            <a:r>
              <a:rPr lang="en-US" smtClean="0"/>
              <a:t>HandOut Pancasila, By Tatik Rohmawati, S.IP.</a:t>
            </a:r>
            <a:endParaRPr lang="en-US"/>
          </a:p>
        </p:txBody>
      </p:sp>
      <p:sp>
        <p:nvSpPr>
          <p:cNvPr id="6" name="Slide Number Placeholder 5"/>
          <p:cNvSpPr>
            <a:spLocks noGrp="1"/>
          </p:cNvSpPr>
          <p:nvPr>
            <p:ph type="sldNum" sz="quarter" idx="12"/>
          </p:nvPr>
        </p:nvSpPr>
        <p:spPr/>
        <p:txBody>
          <a:bodyPr/>
          <a:lstStyle>
            <a:extLst/>
          </a:lstStyle>
          <a:p>
            <a:fld id="{226EF515-2550-4A52-9E2B-19FB8D073DD4}" type="slidenum">
              <a:rPr lang="en-US" smtClean="0"/>
              <a:pPr/>
              <a:t>‹#›</a:t>
            </a:fld>
            <a:endParaRPr lang="en-US"/>
          </a:p>
        </p:txBody>
      </p:sp>
    </p:spTree>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AF8065F6-8C5B-4BD8-9A6A-B340C49F469B}" type="datetime1">
              <a:rPr lang="en-US" smtClean="0"/>
              <a:pPr/>
              <a:t>3/19/2015</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r>
              <a:rPr lang="en-US" smtClean="0"/>
              <a:t>HandOut Pancasila, By Tatik Rohmawati, S.IP.</a:t>
            </a:r>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226EF515-2550-4A52-9E2B-19FB8D073DD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226EF515-2550-4A52-9E2B-19FB8D073DD4}"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6C8CA52C-D28F-461D-9761-B8ABCEF3024B}" type="datetime1">
              <a:rPr lang="en-US" smtClean="0"/>
              <a:pPr/>
              <a:t>3/19/2015</a:t>
            </a:fld>
            <a:endParaRPr lang="en-US"/>
          </a:p>
        </p:txBody>
      </p:sp>
      <p:sp>
        <p:nvSpPr>
          <p:cNvPr id="6" name="Footer Placeholder 5"/>
          <p:cNvSpPr>
            <a:spLocks noGrp="1"/>
          </p:cNvSpPr>
          <p:nvPr>
            <p:ph type="ftr" sz="quarter" idx="11"/>
          </p:nvPr>
        </p:nvSpPr>
        <p:spPr>
          <a:xfrm>
            <a:off x="301752" y="6410848"/>
            <a:ext cx="3584448" cy="365760"/>
          </a:xfrm>
        </p:spPr>
        <p:txBody>
          <a:bodyPr/>
          <a:lstStyle/>
          <a:p>
            <a:r>
              <a:rPr lang="en-US" smtClean="0"/>
              <a:t>HandOut Pancasila, By Tatik Rohmawati, S.IP.</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4.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5.xml"/><Relationship Id="rId13" Type="http://schemas.openxmlformats.org/officeDocument/2006/relationships/image" Target="../media/image9.jpeg"/><Relationship Id="rId3" Type="http://schemas.openxmlformats.org/officeDocument/2006/relationships/slideLayout" Target="../slideLayouts/slideLayout80.xml"/><Relationship Id="rId7" Type="http://schemas.openxmlformats.org/officeDocument/2006/relationships/slideLayout" Target="../slideLayouts/slideLayout84.xml"/><Relationship Id="rId12" Type="http://schemas.openxmlformats.org/officeDocument/2006/relationships/theme" Target="../theme/theme8.xml"/><Relationship Id="rId2" Type="http://schemas.openxmlformats.org/officeDocument/2006/relationships/slideLayout" Target="../slideLayouts/slideLayout79.xml"/><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slideLayout" Target="../slideLayouts/slideLayout88.xml"/><Relationship Id="rId5" Type="http://schemas.openxmlformats.org/officeDocument/2006/relationships/slideLayout" Target="../slideLayouts/slideLayout82.xml"/><Relationship Id="rId10" Type="http://schemas.openxmlformats.org/officeDocument/2006/relationships/slideLayout" Target="../slideLayouts/slideLayout87.xml"/><Relationship Id="rId4" Type="http://schemas.openxmlformats.org/officeDocument/2006/relationships/slideLayout" Target="../slideLayouts/slideLayout81.xml"/><Relationship Id="rId9" Type="http://schemas.openxmlformats.org/officeDocument/2006/relationships/slideLayout" Target="../slideLayouts/slideLayout8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BC7618D0-CC07-48E9-9015-4F61BB48E105}" type="datetime1">
              <a:rPr lang="en-US" smtClean="0"/>
              <a:pPr/>
              <a:t>3/19/2015</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r>
              <a:rPr lang="en-US" smtClean="0"/>
              <a:t>HandOut Pancasila, By Tatik Rohmawati, S.IP.</a:t>
            </a:r>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226EF515-2550-4A52-9E2B-19FB8D073DD4}"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C7618D0-CC07-48E9-9015-4F61BB48E105}" type="datetime1">
              <a:rPr lang="en-US" smtClean="0"/>
              <a:pPr/>
              <a:t>3/19/2015</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en-US" smtClean="0"/>
              <a:t>HandOut Pancasila, By Tatik Rohmawati, S.IP.</a:t>
            </a: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26EF515-2550-4A52-9E2B-19FB8D073DD4}"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BC7618D0-CC07-48E9-9015-4F61BB48E105}" type="datetime1">
              <a:rPr lang="en-US" smtClean="0"/>
              <a:pPr/>
              <a:t>3/19/2015</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r>
              <a:rPr lang="en-US" smtClean="0"/>
              <a:t>HandOut Pancasila, By Tatik Rohmawati, S.IP.</a:t>
            </a:r>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226EF515-2550-4A52-9E2B-19FB8D073DD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BC7618D0-CC07-48E9-9015-4F61BB48E105}" type="datetime1">
              <a:rPr lang="en-US" smtClean="0"/>
              <a:pPr/>
              <a:t>3/19/2015</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r>
              <a:rPr lang="en-US" smtClean="0"/>
              <a:t>HandOut Pancasila, By Tatik Rohmawati, S.IP.</a:t>
            </a:r>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226EF515-2550-4A52-9E2B-19FB8D073DD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BC7618D0-CC07-48E9-9015-4F61BB48E105}" type="datetime1">
              <a:rPr lang="en-US" smtClean="0"/>
              <a:pPr/>
              <a:t>3/19/2015</a:t>
            </a:fld>
            <a:endParaRPr lang="en-US"/>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r>
              <a:rPr lang="en-US" smtClean="0"/>
              <a:t>HandOut Pancasila, By Tatik Rohmawati, S.IP.</a:t>
            </a:r>
            <a:endParaRPr lang="en-US"/>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226EF515-2550-4A52-9E2B-19FB8D073DD4}"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BC7618D0-CC07-48E9-9015-4F61BB48E105}" type="datetime1">
              <a:rPr lang="en-US" smtClean="0"/>
              <a:pPr/>
              <a:t>3/19/2015</a:t>
            </a:fld>
            <a:endParaRPr lang="en-US"/>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r>
              <a:rPr lang="en-US" smtClean="0"/>
              <a:t>HandOut Pancasila, By Tatik Rohmawati, S.IP.</a:t>
            </a:r>
            <a:endParaRPr lang="en-US"/>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226EF515-2550-4A52-9E2B-19FB8D073DD4}"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hdr="0"/>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BC7618D0-CC07-48E9-9015-4F61BB48E105}" type="datetime1">
              <a:rPr lang="en-US" smtClean="0"/>
              <a:pPr/>
              <a:t>3/19/2015</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r>
              <a:rPr lang="en-US" smtClean="0"/>
              <a:t>HandOut Pancasila, By Tatik Rohmawati, S.IP.</a:t>
            </a:r>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226EF515-2550-4A52-9E2B-19FB8D073DD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hdr="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BC7618D0-CC07-48E9-9015-4F61BB48E105}" type="datetime1">
              <a:rPr lang="en-US" smtClean="0"/>
              <a:pPr/>
              <a:t>3/19/2015</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r>
              <a:rPr lang="en-US" smtClean="0"/>
              <a:t>HandOut Pancasila, By Tatik Rohmawati, S.IP.</a:t>
            </a:r>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226EF515-2550-4A52-9E2B-19FB8D073DD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hdr="0"/>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8.xml"/></Relationships>
</file>

<file path=ppt/slides/_rels/slide9.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7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0" y="838200"/>
            <a:ext cx="7620000" cy="685800"/>
          </a:xfrm>
        </p:spPr>
        <p:txBody>
          <a:bodyPr>
            <a:noAutofit/>
          </a:bodyPr>
          <a:lstStyle/>
          <a:p>
            <a:r>
              <a:rPr lang="en-GB" sz="2800" dirty="0" smtClean="0"/>
              <a:t>PANCASILA SEBAGAI IDEOLOGI BANGSA</a:t>
            </a:r>
            <a:endParaRPr lang="en-US" sz="2800" dirty="0" smtClean="0"/>
          </a:p>
          <a:p>
            <a:endParaRPr lang="en-US" sz="2800" dirty="0"/>
          </a:p>
        </p:txBody>
      </p:sp>
      <p:sp>
        <p:nvSpPr>
          <p:cNvPr id="2" name="Title 1"/>
          <p:cNvSpPr>
            <a:spLocks noGrp="1"/>
          </p:cNvSpPr>
          <p:nvPr>
            <p:ph type="ctrTitle"/>
          </p:nvPr>
        </p:nvSpPr>
        <p:spPr>
          <a:xfrm>
            <a:off x="762000" y="3048000"/>
            <a:ext cx="7772400" cy="1295400"/>
          </a:xfrm>
        </p:spPr>
        <p:txBody>
          <a:bodyPr>
            <a:normAutofit fontScale="90000"/>
          </a:bodyPr>
          <a:lstStyle/>
          <a:p>
            <a:r>
              <a:rPr lang="en-US" sz="2800" dirty="0" err="1" smtClean="0"/>
              <a:t>Disampaikan</a:t>
            </a:r>
            <a:r>
              <a:rPr lang="en-US" sz="2800" dirty="0" smtClean="0"/>
              <a:t> </a:t>
            </a:r>
            <a:r>
              <a:rPr lang="en-US" sz="2800" dirty="0" err="1" smtClean="0"/>
              <a:t>pada</a:t>
            </a:r>
            <a:r>
              <a:rPr lang="en-US" sz="2800" dirty="0" smtClean="0"/>
              <a:t> Mata </a:t>
            </a:r>
            <a:r>
              <a:rPr lang="en-US" sz="2800" dirty="0" err="1" smtClean="0"/>
              <a:t>Kuliah</a:t>
            </a:r>
            <a:r>
              <a:rPr lang="en-US" sz="2800" dirty="0" smtClean="0"/>
              <a:t> </a:t>
            </a:r>
            <a:r>
              <a:rPr lang="en-US" sz="2800" dirty="0" err="1" smtClean="0"/>
              <a:t>Pancasila</a:t>
            </a:r>
            <a:r>
              <a:rPr lang="en-US" sz="2800" dirty="0" smtClean="0"/>
              <a:t/>
            </a:r>
            <a:br>
              <a:rPr lang="en-US" sz="2800" dirty="0" smtClean="0"/>
            </a:br>
            <a:r>
              <a:rPr lang="en-US" sz="2800" dirty="0" err="1" smtClean="0"/>
              <a:t>Dosen</a:t>
            </a:r>
            <a:r>
              <a:rPr lang="en-US" sz="2800" dirty="0" smtClean="0"/>
              <a:t> :</a:t>
            </a:r>
            <a:br>
              <a:rPr lang="en-US" sz="2800" dirty="0" smtClean="0"/>
            </a:br>
            <a:r>
              <a:rPr lang="en-US" sz="2800" dirty="0" smtClean="0"/>
              <a:t>TATIK ROHMAWATI, S.IP</a:t>
            </a:r>
            <a:r>
              <a:rPr lang="id-ID" sz="2800" dirty="0" smtClean="0"/>
              <a:t>.,M.Si.</a:t>
            </a:r>
            <a:r>
              <a:rPr lang="en-US" sz="2800" dirty="0" smtClean="0"/>
              <a:t> </a:t>
            </a:r>
            <a:endParaRPr lang="en-US" sz="2800" dirty="0"/>
          </a:p>
        </p:txBody>
      </p:sp>
      <p:sp>
        <p:nvSpPr>
          <p:cNvPr id="4" name="Date Placeholder 3"/>
          <p:cNvSpPr>
            <a:spLocks noGrp="1"/>
          </p:cNvSpPr>
          <p:nvPr>
            <p:ph type="dt" sz="half" idx="10"/>
          </p:nvPr>
        </p:nvSpPr>
        <p:spPr/>
        <p:txBody>
          <a:bodyPr/>
          <a:lstStyle/>
          <a:p>
            <a:fld id="{31E93151-C22C-42A5-891F-CCF529894FEE}" type="datetime1">
              <a:rPr lang="en-US" smtClean="0"/>
              <a:pPr/>
              <a:t>3/19/2015</a:t>
            </a:fld>
            <a:endParaRPr lang="en-US"/>
          </a:p>
        </p:txBody>
      </p:sp>
      <p:sp>
        <p:nvSpPr>
          <p:cNvPr id="5" name="Slide Number Placeholder 4"/>
          <p:cNvSpPr>
            <a:spLocks noGrp="1"/>
          </p:cNvSpPr>
          <p:nvPr>
            <p:ph type="sldNum" sz="quarter" idx="12"/>
          </p:nvPr>
        </p:nvSpPr>
        <p:spPr/>
        <p:txBody>
          <a:bodyPr/>
          <a:lstStyle/>
          <a:p>
            <a:fld id="{226EF515-2550-4A52-9E2B-19FB8D073DD4}" type="slidenum">
              <a:rPr lang="en-US" smtClean="0"/>
              <a:pPr/>
              <a:t>1</a:t>
            </a:fld>
            <a:endParaRPr lang="en-US"/>
          </a:p>
        </p:txBody>
      </p:sp>
      <p:sp>
        <p:nvSpPr>
          <p:cNvPr id="6" name="Footer Placeholder 5"/>
          <p:cNvSpPr>
            <a:spLocks noGrp="1"/>
          </p:cNvSpPr>
          <p:nvPr>
            <p:ph type="ftr" sz="quarter" idx="11"/>
          </p:nvPr>
        </p:nvSpPr>
        <p:spPr>
          <a:xfrm>
            <a:off x="304800" y="6400800"/>
            <a:ext cx="4191000" cy="375808"/>
          </a:xfrm>
        </p:spPr>
        <p:txBody>
          <a:bodyPr/>
          <a:lstStyle/>
          <a:p>
            <a:r>
              <a:rPr lang="en-US" dirty="0" err="1" smtClean="0"/>
              <a:t>HandOut</a:t>
            </a:r>
            <a:r>
              <a:rPr lang="en-US" dirty="0" smtClean="0"/>
              <a:t> </a:t>
            </a:r>
            <a:r>
              <a:rPr lang="en-US" dirty="0" err="1" smtClean="0"/>
              <a:t>Pancasila</a:t>
            </a:r>
            <a:r>
              <a:rPr lang="en-US" dirty="0" smtClean="0"/>
              <a:t>, By </a:t>
            </a:r>
            <a:r>
              <a:rPr lang="en-US" dirty="0" err="1" smtClean="0"/>
              <a:t>Tatik</a:t>
            </a:r>
            <a:r>
              <a:rPr lang="en-US" dirty="0" smtClean="0"/>
              <a:t> </a:t>
            </a:r>
            <a:r>
              <a:rPr lang="en-US" dirty="0" err="1" smtClean="0"/>
              <a:t>Rohmawati</a:t>
            </a:r>
            <a:r>
              <a:rPr lang="en-US" dirty="0" smtClean="0"/>
              <a:t>, S.IP.</a:t>
            </a:r>
            <a:r>
              <a:rPr lang="id-ID" dirty="0" smtClean="0"/>
              <a:t>,M.Si.</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609600" y="1524000"/>
            <a:ext cx="7851648" cy="228600"/>
          </a:xfrm>
        </p:spPr>
        <p:txBody>
          <a:bodyPr>
            <a:normAutofit fontScale="90000"/>
          </a:bodyPr>
          <a:lstStyle/>
          <a:p>
            <a:pPr algn="ctr"/>
            <a:r>
              <a:rPr lang="en-US" sz="4000" dirty="0" smtClean="0"/>
              <a:t/>
            </a:r>
            <a:br>
              <a:rPr lang="en-US" sz="4000" dirty="0" smtClean="0"/>
            </a:br>
            <a:r>
              <a:rPr lang="en-US" sz="4000" dirty="0" smtClean="0"/>
              <a:t/>
            </a:r>
            <a:br>
              <a:rPr lang="en-US" sz="4000" dirty="0" smtClean="0"/>
            </a:br>
            <a:r>
              <a:rPr lang="id-ID" sz="4000" dirty="0" smtClean="0"/>
              <a:t>PANCASILA SEBAGAI IDEOLOGI </a:t>
            </a:r>
            <a:r>
              <a:rPr lang="en-US" sz="4000" dirty="0" smtClean="0"/>
              <a:t/>
            </a:r>
            <a:br>
              <a:rPr lang="en-US" sz="4000" dirty="0" smtClean="0"/>
            </a:br>
            <a:endParaRPr lang="en-US" sz="4000" dirty="0"/>
          </a:p>
        </p:txBody>
      </p:sp>
      <p:sp>
        <p:nvSpPr>
          <p:cNvPr id="2" name="Subtitle 1"/>
          <p:cNvSpPr>
            <a:spLocks noGrp="1"/>
          </p:cNvSpPr>
          <p:nvPr>
            <p:ph type="subTitle" idx="1"/>
          </p:nvPr>
        </p:nvSpPr>
        <p:spPr>
          <a:xfrm>
            <a:off x="533400" y="1447800"/>
            <a:ext cx="7854696" cy="4953000"/>
          </a:xfrm>
        </p:spPr>
        <p:txBody>
          <a:bodyPr>
            <a:noAutofit/>
          </a:bodyPr>
          <a:lstStyle/>
          <a:p>
            <a:pPr algn="just"/>
            <a:r>
              <a:rPr lang="id-ID" sz="2500" dirty="0" smtClean="0"/>
              <a:t>Untuk memiliki pengetahuan yang lengkap mengenai proses terformulasinya Pancasila, maka secara ilmiah harus ditinjau berdasarkan proses kausalitas.</a:t>
            </a:r>
            <a:endParaRPr lang="en-US" sz="2500" dirty="0" smtClean="0"/>
          </a:p>
          <a:p>
            <a:pPr algn="just"/>
            <a:r>
              <a:rPr lang="id-ID" sz="2500" b="1" dirty="0" smtClean="0"/>
              <a:t>Asal mula Pancasila:</a:t>
            </a:r>
            <a:endParaRPr lang="en-US" sz="2500" dirty="0" smtClean="0"/>
          </a:p>
          <a:p>
            <a:pPr marL="457200" lvl="0" indent="-457200" algn="just">
              <a:buAutoNum type="arabicPeriod"/>
            </a:pPr>
            <a:r>
              <a:rPr lang="id-ID" sz="2500" dirty="0" smtClean="0"/>
              <a:t>Asal mula langsung </a:t>
            </a:r>
            <a:endParaRPr lang="en-US" sz="2500" dirty="0" smtClean="0"/>
          </a:p>
          <a:p>
            <a:pPr marL="457200" lvl="0" indent="-457200" algn="just">
              <a:buAutoNum type="arabicPeriod"/>
            </a:pPr>
            <a:r>
              <a:rPr lang="id-ID" sz="2500" dirty="0" smtClean="0"/>
              <a:t>Asal mula tidak langsung</a:t>
            </a:r>
            <a:endParaRPr lang="en-US" sz="2500" dirty="0" smtClean="0"/>
          </a:p>
          <a:p>
            <a:pPr algn="just"/>
            <a:r>
              <a:rPr lang="id-ID" sz="2500" b="1" dirty="0" smtClean="0"/>
              <a:t>1) Asal mula langsung</a:t>
            </a:r>
            <a:endParaRPr lang="en-US" sz="2500" dirty="0" smtClean="0"/>
          </a:p>
          <a:p>
            <a:pPr algn="just"/>
            <a:r>
              <a:rPr lang="id-ID" sz="2500" dirty="0" smtClean="0"/>
              <a:t>menurut </a:t>
            </a:r>
            <a:r>
              <a:rPr lang="id-ID" sz="2500" b="1" dirty="0" smtClean="0"/>
              <a:t>Aristoteles</a:t>
            </a:r>
            <a:r>
              <a:rPr lang="id-ID" sz="2500" dirty="0" smtClean="0"/>
              <a:t>, pengertian asal mula : Kausa Materialis, Kausa Formalis, Kausa </a:t>
            </a:r>
            <a:r>
              <a:rPr lang="id-ID" sz="2500" i="1" dirty="0" smtClean="0"/>
              <a:t>Efficient</a:t>
            </a:r>
            <a:r>
              <a:rPr lang="id-ID" sz="2500" dirty="0" smtClean="0"/>
              <a:t> dan Kausa Finalis</a:t>
            </a:r>
            <a:endParaRPr lang="en-US" sz="2500" dirty="0" smtClean="0"/>
          </a:p>
        </p:txBody>
      </p:sp>
      <p:sp>
        <p:nvSpPr>
          <p:cNvPr id="3" name="Date Placeholder 2"/>
          <p:cNvSpPr>
            <a:spLocks noGrp="1"/>
          </p:cNvSpPr>
          <p:nvPr>
            <p:ph type="dt" sz="half" idx="10"/>
          </p:nvPr>
        </p:nvSpPr>
        <p:spPr/>
        <p:txBody>
          <a:bodyPr/>
          <a:lstStyle/>
          <a:p>
            <a:fld id="{8F9262AC-D2D2-4308-A712-088AC3988DDE}" type="datetime1">
              <a:rPr lang="en-US" smtClean="0"/>
              <a:pPr/>
              <a:t>3/19/2015</a:t>
            </a:fld>
            <a:endParaRPr lang="en-US"/>
          </a:p>
        </p:txBody>
      </p:sp>
      <p:sp>
        <p:nvSpPr>
          <p:cNvPr id="4" name="Footer Placeholder 3"/>
          <p:cNvSpPr>
            <a:spLocks noGrp="1"/>
          </p:cNvSpPr>
          <p:nvPr>
            <p:ph type="ftr" sz="quarter" idx="11"/>
          </p:nvPr>
        </p:nvSpPr>
        <p:spPr>
          <a:xfrm>
            <a:off x="2743200" y="6248400"/>
            <a:ext cx="3657600" cy="473075"/>
          </a:xfrm>
        </p:spPr>
        <p:txBody>
          <a:bodyPr/>
          <a:lstStyle/>
          <a:p>
            <a:r>
              <a:rPr lang="en-US" dirty="0" err="1" smtClean="0"/>
              <a:t>HandOut</a:t>
            </a:r>
            <a:r>
              <a:rPr lang="en-US" dirty="0" smtClean="0"/>
              <a:t> </a:t>
            </a:r>
            <a:r>
              <a:rPr lang="en-US" dirty="0" err="1" smtClean="0"/>
              <a:t>Pancasila</a:t>
            </a:r>
            <a:r>
              <a:rPr lang="en-US" dirty="0" smtClean="0"/>
              <a:t>, By </a:t>
            </a:r>
            <a:r>
              <a:rPr lang="en-US" dirty="0" err="1" smtClean="0"/>
              <a:t>Tatik</a:t>
            </a:r>
            <a:r>
              <a:rPr lang="en-US" dirty="0" smtClean="0"/>
              <a:t> </a:t>
            </a:r>
            <a:r>
              <a:rPr lang="en-US" dirty="0" err="1" smtClean="0"/>
              <a:t>Rohmawati</a:t>
            </a:r>
            <a:r>
              <a:rPr lang="en-US" dirty="0" smtClean="0"/>
              <a:t>, S.IP.</a:t>
            </a:r>
            <a:r>
              <a:rPr lang="id-ID" dirty="0" smtClean="0"/>
              <a:t>,M.Si.</a:t>
            </a:r>
            <a:endParaRPr lang="en-US" dirty="0"/>
          </a:p>
        </p:txBody>
      </p:sp>
      <p:sp>
        <p:nvSpPr>
          <p:cNvPr id="5" name="Slide Number Placeholder 4"/>
          <p:cNvSpPr>
            <a:spLocks noGrp="1"/>
          </p:cNvSpPr>
          <p:nvPr>
            <p:ph type="sldNum" sz="quarter" idx="12"/>
          </p:nvPr>
        </p:nvSpPr>
        <p:spPr/>
        <p:txBody>
          <a:bodyPr/>
          <a:lstStyle/>
          <a:p>
            <a:fld id="{226EF515-2550-4A52-9E2B-19FB8D073DD4}" type="slidenum">
              <a:rPr lang="en-US" smtClean="0"/>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914400"/>
            <a:ext cx="7851648" cy="685800"/>
          </a:xfrm>
        </p:spPr>
        <p:txBody>
          <a:bodyPr>
            <a:normAutofit fontScale="90000"/>
          </a:bodyPr>
          <a:lstStyle/>
          <a:p>
            <a:pPr algn="ctr"/>
            <a:r>
              <a:rPr lang="en-US" dirty="0" smtClean="0"/>
              <a:t>LANJUTAN</a:t>
            </a:r>
            <a:endParaRPr lang="en-US" dirty="0"/>
          </a:p>
        </p:txBody>
      </p:sp>
      <p:sp>
        <p:nvSpPr>
          <p:cNvPr id="3" name="Subtitle 2"/>
          <p:cNvSpPr>
            <a:spLocks noGrp="1"/>
          </p:cNvSpPr>
          <p:nvPr>
            <p:ph type="subTitle" idx="1"/>
          </p:nvPr>
        </p:nvSpPr>
        <p:spPr>
          <a:xfrm>
            <a:off x="533400" y="1752600"/>
            <a:ext cx="7854696" cy="4648200"/>
          </a:xfrm>
        </p:spPr>
        <p:txBody>
          <a:bodyPr>
            <a:normAutofit fontScale="77500" lnSpcReduction="20000"/>
          </a:bodyPr>
          <a:lstStyle/>
          <a:p>
            <a:pPr marL="514350" indent="-514350" algn="just"/>
            <a:r>
              <a:rPr lang="id-ID" sz="2800" b="1" dirty="0" smtClean="0">
                <a:solidFill>
                  <a:schemeClr val="tx1"/>
                </a:solidFill>
              </a:rPr>
              <a:t>Asal mula langsung Pancasila menurut Notonegoro:</a:t>
            </a:r>
            <a:endParaRPr lang="en-US" sz="2800" b="1" dirty="0" smtClean="0">
              <a:solidFill>
                <a:schemeClr val="tx1"/>
              </a:solidFill>
            </a:endParaRPr>
          </a:p>
          <a:p>
            <a:pPr marL="514350" indent="-514350" algn="just">
              <a:buAutoNum type="alphaUcPeriod"/>
            </a:pPr>
            <a:r>
              <a:rPr lang="id-ID" sz="2800" b="1" dirty="0" smtClean="0">
                <a:solidFill>
                  <a:schemeClr val="tx1"/>
                </a:solidFill>
              </a:rPr>
              <a:t>Asal mula bahan (Kausa Materialis)</a:t>
            </a:r>
            <a:endParaRPr lang="en-US" sz="2800" dirty="0" smtClean="0">
              <a:solidFill>
                <a:schemeClr val="tx1"/>
              </a:solidFill>
            </a:endParaRPr>
          </a:p>
          <a:p>
            <a:pPr algn="just"/>
            <a:r>
              <a:rPr lang="en-US" sz="2800" dirty="0" smtClean="0">
                <a:solidFill>
                  <a:schemeClr val="tx1"/>
                </a:solidFill>
              </a:rPr>
              <a:t>     </a:t>
            </a:r>
            <a:r>
              <a:rPr lang="id-ID" sz="2800" dirty="0" smtClean="0">
                <a:solidFill>
                  <a:schemeClr val="tx1"/>
                </a:solidFill>
              </a:rPr>
              <a:t>asal dari niali-nilai pancasila adalah bangsa Indonesia yaitu terdapat dalam kepribadian dan pandangan hidup bangsa Indonesia</a:t>
            </a:r>
            <a:endParaRPr lang="en-US" sz="2800" dirty="0" smtClean="0">
              <a:solidFill>
                <a:schemeClr val="tx1"/>
              </a:solidFill>
            </a:endParaRPr>
          </a:p>
          <a:p>
            <a:pPr algn="just"/>
            <a:r>
              <a:rPr lang="en-US" sz="2800" b="1" dirty="0" smtClean="0">
                <a:solidFill>
                  <a:schemeClr val="tx1"/>
                </a:solidFill>
              </a:rPr>
              <a:t>B. </a:t>
            </a:r>
            <a:r>
              <a:rPr lang="id-ID" sz="2800" b="1" dirty="0" smtClean="0">
                <a:solidFill>
                  <a:schemeClr val="tx1"/>
                </a:solidFill>
              </a:rPr>
              <a:t>Asal mula bentuk (Kausa Formalis)</a:t>
            </a:r>
            <a:endParaRPr lang="en-US" sz="2800" dirty="0" smtClean="0">
              <a:solidFill>
                <a:schemeClr val="tx1"/>
              </a:solidFill>
            </a:endParaRPr>
          </a:p>
          <a:p>
            <a:pPr algn="just"/>
            <a:r>
              <a:rPr lang="en-US" sz="2800" dirty="0" smtClean="0">
                <a:solidFill>
                  <a:schemeClr val="tx1"/>
                </a:solidFill>
              </a:rPr>
              <a:t>     </a:t>
            </a:r>
            <a:r>
              <a:rPr lang="id-ID" sz="2800" dirty="0" smtClean="0">
                <a:solidFill>
                  <a:schemeClr val="tx1"/>
                </a:solidFill>
              </a:rPr>
              <a:t>yaitu rumusan berdasarkan usulan dari para negarawan Indonesia pada sidang BPUPKI</a:t>
            </a:r>
            <a:endParaRPr lang="en-US" sz="2800" dirty="0" smtClean="0">
              <a:solidFill>
                <a:schemeClr val="tx1"/>
              </a:solidFill>
            </a:endParaRPr>
          </a:p>
          <a:p>
            <a:pPr lvl="0" algn="just"/>
            <a:r>
              <a:rPr lang="en-US" sz="2800" b="1" dirty="0" smtClean="0">
                <a:solidFill>
                  <a:schemeClr val="tx1"/>
                </a:solidFill>
              </a:rPr>
              <a:t>C. </a:t>
            </a:r>
            <a:r>
              <a:rPr lang="id-ID" sz="2800" b="1" dirty="0" smtClean="0">
                <a:solidFill>
                  <a:schemeClr val="tx1"/>
                </a:solidFill>
              </a:rPr>
              <a:t>Asal mula karya (Kausa Effisien)</a:t>
            </a:r>
            <a:endParaRPr lang="en-US" sz="2800" dirty="0" smtClean="0">
              <a:solidFill>
                <a:schemeClr val="tx1"/>
              </a:solidFill>
            </a:endParaRPr>
          </a:p>
          <a:p>
            <a:pPr algn="just"/>
            <a:r>
              <a:rPr lang="id-ID" sz="2800" dirty="0" smtClean="0">
                <a:solidFill>
                  <a:schemeClr val="tx1"/>
                </a:solidFill>
              </a:rPr>
              <a:t>	PPKI sebagai pembentuk negara dan yang mengesahkan Pancasila</a:t>
            </a:r>
            <a:endParaRPr lang="en-US" sz="2800" dirty="0" smtClean="0">
              <a:solidFill>
                <a:schemeClr val="tx1"/>
              </a:solidFill>
            </a:endParaRPr>
          </a:p>
          <a:p>
            <a:pPr lvl="0" algn="just"/>
            <a:r>
              <a:rPr lang="en-US" sz="2800" b="1" dirty="0" smtClean="0">
                <a:solidFill>
                  <a:schemeClr val="tx1"/>
                </a:solidFill>
              </a:rPr>
              <a:t>D. </a:t>
            </a:r>
            <a:r>
              <a:rPr lang="id-ID" sz="2800" b="1" dirty="0" smtClean="0">
                <a:solidFill>
                  <a:schemeClr val="tx1"/>
                </a:solidFill>
              </a:rPr>
              <a:t>Asal mula tujuan (Kausa Finalis)</a:t>
            </a:r>
            <a:endParaRPr lang="en-US" sz="2800" dirty="0" smtClean="0">
              <a:solidFill>
                <a:schemeClr val="tx1"/>
              </a:solidFill>
            </a:endParaRPr>
          </a:p>
          <a:p>
            <a:pPr algn="just"/>
            <a:r>
              <a:rPr lang="id-ID" sz="2800" dirty="0" smtClean="0">
                <a:solidFill>
                  <a:schemeClr val="tx1"/>
                </a:solidFill>
              </a:rPr>
              <a:t>Pancasila dirumuskan oleh BPUPKI, panitia Sembilan, dan PPKI untuk  dijadikan sebagai dasar negara</a:t>
            </a:r>
            <a:endParaRPr lang="en-US" sz="2800" dirty="0" smtClean="0">
              <a:solidFill>
                <a:schemeClr val="tx1"/>
              </a:solidFill>
            </a:endParaRPr>
          </a:p>
          <a:p>
            <a:endParaRPr lang="en-US" dirty="0">
              <a:solidFill>
                <a:schemeClr val="tx1"/>
              </a:solidFill>
            </a:endParaRPr>
          </a:p>
        </p:txBody>
      </p:sp>
      <p:sp>
        <p:nvSpPr>
          <p:cNvPr id="4" name="Date Placeholder 3"/>
          <p:cNvSpPr>
            <a:spLocks noGrp="1"/>
          </p:cNvSpPr>
          <p:nvPr>
            <p:ph type="dt" sz="half" idx="10"/>
          </p:nvPr>
        </p:nvSpPr>
        <p:spPr/>
        <p:txBody>
          <a:bodyPr/>
          <a:lstStyle/>
          <a:p>
            <a:fld id="{8F9262AC-D2D2-4308-A712-088AC3988DDE}" type="datetime1">
              <a:rPr lang="en-US" smtClean="0"/>
              <a:pPr/>
              <a:t>3/19/2015</a:t>
            </a:fld>
            <a:endParaRPr lang="en-US"/>
          </a:p>
        </p:txBody>
      </p:sp>
      <p:sp>
        <p:nvSpPr>
          <p:cNvPr id="5" name="Footer Placeholder 4"/>
          <p:cNvSpPr>
            <a:spLocks noGrp="1"/>
          </p:cNvSpPr>
          <p:nvPr>
            <p:ph type="ftr" sz="quarter" idx="11"/>
          </p:nvPr>
        </p:nvSpPr>
        <p:spPr/>
        <p:txBody>
          <a:bodyPr/>
          <a:lstStyle/>
          <a:p>
            <a:pPr algn="ctr"/>
            <a:r>
              <a:rPr lang="en-US" dirty="0" err="1" smtClean="0"/>
              <a:t>HandOut</a:t>
            </a:r>
            <a:r>
              <a:rPr lang="en-US" dirty="0" smtClean="0"/>
              <a:t> </a:t>
            </a:r>
            <a:r>
              <a:rPr lang="en-US" dirty="0" err="1" smtClean="0"/>
              <a:t>Pancasila</a:t>
            </a:r>
            <a:r>
              <a:rPr lang="en-US" dirty="0" smtClean="0"/>
              <a:t>, </a:t>
            </a:r>
            <a:endParaRPr lang="id-ID" dirty="0" smtClean="0"/>
          </a:p>
          <a:p>
            <a:pPr algn="ctr"/>
            <a:r>
              <a:rPr lang="en-US" dirty="0" smtClean="0"/>
              <a:t>By </a:t>
            </a:r>
            <a:r>
              <a:rPr lang="en-US" dirty="0" err="1" smtClean="0"/>
              <a:t>Tatik</a:t>
            </a:r>
            <a:r>
              <a:rPr lang="en-US" dirty="0" smtClean="0"/>
              <a:t> </a:t>
            </a:r>
            <a:r>
              <a:rPr lang="en-US" dirty="0" err="1" smtClean="0"/>
              <a:t>Rohmawati</a:t>
            </a:r>
            <a:r>
              <a:rPr lang="en-US" dirty="0" smtClean="0"/>
              <a:t>, S.IP.</a:t>
            </a:r>
            <a:r>
              <a:rPr lang="id-ID" dirty="0" smtClean="0"/>
              <a:t>,M.Si.</a:t>
            </a:r>
            <a:endParaRPr lang="en-US" dirty="0"/>
          </a:p>
        </p:txBody>
      </p:sp>
      <p:sp>
        <p:nvSpPr>
          <p:cNvPr id="6" name="Slide Number Placeholder 5"/>
          <p:cNvSpPr>
            <a:spLocks noGrp="1"/>
          </p:cNvSpPr>
          <p:nvPr>
            <p:ph type="sldNum" sz="quarter" idx="12"/>
          </p:nvPr>
        </p:nvSpPr>
        <p:spPr/>
        <p:txBody>
          <a:bodyPr/>
          <a:lstStyle/>
          <a:p>
            <a:fld id="{226EF515-2550-4A52-9E2B-19FB8D073DD4}"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8201"/>
            <a:ext cx="7772400" cy="1143000"/>
          </a:xfrm>
        </p:spPr>
        <p:txBody>
          <a:bodyPr>
            <a:normAutofit/>
          </a:bodyPr>
          <a:lstStyle/>
          <a:p>
            <a:pPr algn="ctr"/>
            <a:r>
              <a:rPr lang="id-ID" sz="4000" dirty="0" smtClean="0"/>
              <a:t>Asal mula tidak langsung</a:t>
            </a:r>
            <a:endParaRPr lang="en-US" sz="4000" dirty="0"/>
          </a:p>
        </p:txBody>
      </p:sp>
      <p:sp>
        <p:nvSpPr>
          <p:cNvPr id="3" name="Subtitle 2"/>
          <p:cNvSpPr>
            <a:spLocks noGrp="1"/>
          </p:cNvSpPr>
          <p:nvPr>
            <p:ph type="subTitle" idx="1"/>
          </p:nvPr>
        </p:nvSpPr>
        <p:spPr>
          <a:xfrm>
            <a:off x="685800" y="2438400"/>
            <a:ext cx="7772400" cy="3657600"/>
          </a:xfrm>
        </p:spPr>
        <p:txBody>
          <a:bodyPr>
            <a:noAutofit/>
          </a:bodyPr>
          <a:lstStyle/>
          <a:p>
            <a:pPr algn="just"/>
            <a:r>
              <a:rPr lang="id-ID" sz="3200" dirty="0" smtClean="0"/>
              <a:t>Yaitu nilai-nilai Pancasila telah ada dan tercermin dalam kehidupan sehari-hari bangsa Indonesia sebelum membentuk negara. Nilai-nilai tersebut menjadi pandangan hidup dan menjadi pedoman dalam memecahkan problem kehidupan sehari-hari</a:t>
            </a:r>
            <a:endParaRPr lang="en-US" sz="3200" dirty="0" smtClean="0"/>
          </a:p>
          <a:p>
            <a:pPr algn="just"/>
            <a:endParaRPr lang="en-US" sz="3200" dirty="0"/>
          </a:p>
        </p:txBody>
      </p:sp>
      <p:sp>
        <p:nvSpPr>
          <p:cNvPr id="4" name="Date Placeholder 3"/>
          <p:cNvSpPr>
            <a:spLocks noGrp="1"/>
          </p:cNvSpPr>
          <p:nvPr>
            <p:ph type="dt" sz="half" idx="10"/>
          </p:nvPr>
        </p:nvSpPr>
        <p:spPr/>
        <p:txBody>
          <a:bodyPr/>
          <a:lstStyle/>
          <a:p>
            <a:fld id="{8F9262AC-D2D2-4308-A712-088AC3988DDE}" type="datetime1">
              <a:rPr lang="en-US" smtClean="0"/>
              <a:pPr/>
              <a:t>3/19/2015</a:t>
            </a:fld>
            <a:endParaRPr lang="en-US"/>
          </a:p>
        </p:txBody>
      </p:sp>
      <p:sp>
        <p:nvSpPr>
          <p:cNvPr id="5" name="Footer Placeholder 4"/>
          <p:cNvSpPr>
            <a:spLocks noGrp="1"/>
          </p:cNvSpPr>
          <p:nvPr>
            <p:ph type="ftr" sz="quarter" idx="11"/>
          </p:nvPr>
        </p:nvSpPr>
        <p:spPr>
          <a:xfrm rot="5400000">
            <a:off x="7077269" y="4151376"/>
            <a:ext cx="3657600" cy="384048"/>
          </a:xfrm>
        </p:spPr>
        <p:txBody>
          <a:bodyPr/>
          <a:lstStyle/>
          <a:p>
            <a:pPr algn="ctr"/>
            <a:r>
              <a:rPr lang="en-US" dirty="0" err="1" smtClean="0"/>
              <a:t>HandOut</a:t>
            </a:r>
            <a:r>
              <a:rPr lang="en-US" dirty="0" smtClean="0"/>
              <a:t> </a:t>
            </a:r>
            <a:r>
              <a:rPr lang="en-US" dirty="0" err="1" smtClean="0"/>
              <a:t>Pancasila</a:t>
            </a:r>
            <a:r>
              <a:rPr lang="en-US" dirty="0" smtClean="0"/>
              <a:t>, </a:t>
            </a:r>
            <a:endParaRPr lang="id-ID" dirty="0" smtClean="0"/>
          </a:p>
          <a:p>
            <a:pPr algn="ctr"/>
            <a:r>
              <a:rPr lang="en-US" dirty="0" smtClean="0"/>
              <a:t>By </a:t>
            </a:r>
            <a:r>
              <a:rPr lang="en-US" dirty="0" err="1" smtClean="0"/>
              <a:t>Tatik</a:t>
            </a:r>
            <a:r>
              <a:rPr lang="en-US" dirty="0" smtClean="0"/>
              <a:t> </a:t>
            </a:r>
            <a:r>
              <a:rPr lang="en-US" dirty="0" err="1" smtClean="0"/>
              <a:t>Rohmawati</a:t>
            </a:r>
            <a:r>
              <a:rPr lang="en-US" dirty="0" smtClean="0"/>
              <a:t>, S.IP</a:t>
            </a:r>
            <a:r>
              <a:rPr lang="id-ID" dirty="0" smtClean="0"/>
              <a:t>.,M.Si</a:t>
            </a:r>
            <a:r>
              <a:rPr lang="en-US" dirty="0" smtClean="0"/>
              <a:t>.</a:t>
            </a:r>
            <a:endParaRPr lang="en-US" dirty="0"/>
          </a:p>
        </p:txBody>
      </p:sp>
      <p:sp>
        <p:nvSpPr>
          <p:cNvPr id="6" name="Slide Number Placeholder 5"/>
          <p:cNvSpPr>
            <a:spLocks noGrp="1"/>
          </p:cNvSpPr>
          <p:nvPr>
            <p:ph type="sldNum" sz="quarter" idx="12"/>
          </p:nvPr>
        </p:nvSpPr>
        <p:spPr/>
        <p:txBody>
          <a:bodyPr/>
          <a:lstStyle/>
          <a:p>
            <a:fld id="{226EF515-2550-4A52-9E2B-19FB8D073DD4}"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676400"/>
            <a:ext cx="8062912" cy="838199"/>
          </a:xfrm>
        </p:spPr>
        <p:txBody>
          <a:bodyPr>
            <a:noAutofit/>
          </a:bodyPr>
          <a:lstStyle/>
          <a:p>
            <a:pPr algn="ctr"/>
            <a:r>
              <a:rPr lang="id-ID" sz="3200" b="1" dirty="0" smtClean="0"/>
              <a:t>PENGERTIAN </a:t>
            </a:r>
            <a:r>
              <a:rPr lang="en-US" sz="3200" b="1" dirty="0" smtClean="0"/>
              <a:t/>
            </a:r>
            <a:br>
              <a:rPr lang="en-US" sz="3200" b="1" dirty="0" smtClean="0"/>
            </a:br>
            <a:r>
              <a:rPr lang="id-ID" sz="3200" b="1" dirty="0" smtClean="0"/>
              <a:t>PANCASILA SEBAGAI IDEOLOGI BANGSA DAN NEGARA INDONESIA</a:t>
            </a:r>
            <a:r>
              <a:rPr lang="en-US" sz="3200" b="1" dirty="0" smtClean="0"/>
              <a:t/>
            </a:r>
            <a:br>
              <a:rPr lang="en-US" sz="3200" b="1" dirty="0" smtClean="0"/>
            </a:br>
            <a:endParaRPr lang="en-US" sz="3200" b="1" dirty="0"/>
          </a:p>
        </p:txBody>
      </p:sp>
      <p:sp>
        <p:nvSpPr>
          <p:cNvPr id="3" name="Subtitle 2"/>
          <p:cNvSpPr>
            <a:spLocks noGrp="1"/>
          </p:cNvSpPr>
          <p:nvPr>
            <p:ph type="subTitle" idx="1"/>
          </p:nvPr>
        </p:nvSpPr>
        <p:spPr>
          <a:xfrm>
            <a:off x="540544" y="2209800"/>
            <a:ext cx="8062912" cy="3962400"/>
          </a:xfrm>
        </p:spPr>
        <p:txBody>
          <a:bodyPr>
            <a:normAutofit fontScale="77500" lnSpcReduction="20000"/>
          </a:bodyPr>
          <a:lstStyle/>
          <a:p>
            <a:pPr algn="just"/>
            <a:r>
              <a:rPr lang="id-ID" b="1" dirty="0" smtClean="0">
                <a:solidFill>
                  <a:schemeClr val="tx1"/>
                </a:solidFill>
              </a:rPr>
              <a:t>Ideologi:</a:t>
            </a:r>
            <a:endParaRPr lang="en-US" b="1" dirty="0" smtClean="0">
              <a:solidFill>
                <a:schemeClr val="tx1"/>
              </a:solidFill>
            </a:endParaRPr>
          </a:p>
          <a:p>
            <a:pPr algn="just"/>
            <a:r>
              <a:rPr lang="id-ID" b="1" dirty="0" smtClean="0">
                <a:solidFill>
                  <a:schemeClr val="tx1"/>
                </a:solidFill>
              </a:rPr>
              <a:t>	Berasal dari dua kata yaitu Idea : </a:t>
            </a:r>
            <a:r>
              <a:rPr lang="id-ID" b="1" i="1" dirty="0" smtClean="0">
                <a:solidFill>
                  <a:schemeClr val="tx1"/>
                </a:solidFill>
              </a:rPr>
              <a:t>eidos</a:t>
            </a:r>
            <a:r>
              <a:rPr lang="id-ID" b="1" dirty="0" smtClean="0">
                <a:solidFill>
                  <a:schemeClr val="tx1"/>
                </a:solidFill>
              </a:rPr>
              <a:t> (bahasa Yunani yang berarti bentuk), </a:t>
            </a:r>
            <a:r>
              <a:rPr lang="id-ID" b="1" i="1" dirty="0" smtClean="0">
                <a:solidFill>
                  <a:schemeClr val="tx1"/>
                </a:solidFill>
              </a:rPr>
              <a:t>idien</a:t>
            </a:r>
            <a:r>
              <a:rPr lang="id-ID" b="1" dirty="0" smtClean="0">
                <a:solidFill>
                  <a:schemeClr val="tx1"/>
                </a:solidFill>
              </a:rPr>
              <a:t> (melihat), gagasan, konsep, pengertian dasar, cita-cita. Dan Logos : ilmu. Jadi Ideologi adalah ilmu  pengertian-pengertian dasar</a:t>
            </a:r>
            <a:endParaRPr lang="en-US" b="1" dirty="0" smtClean="0">
              <a:solidFill>
                <a:schemeClr val="tx1"/>
              </a:solidFill>
            </a:endParaRPr>
          </a:p>
          <a:p>
            <a:pPr lvl="0" algn="just"/>
            <a:r>
              <a:rPr lang="id-ID" b="1" dirty="0" smtClean="0">
                <a:solidFill>
                  <a:schemeClr val="tx1"/>
                </a:solidFill>
              </a:rPr>
              <a:t>Idea : cita-cita</a:t>
            </a:r>
            <a:endParaRPr lang="en-US" b="1" dirty="0" smtClean="0">
              <a:solidFill>
                <a:schemeClr val="tx1"/>
              </a:solidFill>
            </a:endParaRPr>
          </a:p>
          <a:p>
            <a:pPr lvl="0" algn="just"/>
            <a:r>
              <a:rPr lang="id-ID" b="1" dirty="0" smtClean="0">
                <a:solidFill>
                  <a:schemeClr val="tx1"/>
                </a:solidFill>
              </a:rPr>
              <a:t>Ideologie : </a:t>
            </a:r>
            <a:r>
              <a:rPr lang="id-ID" b="1" i="1" dirty="0" smtClean="0">
                <a:solidFill>
                  <a:schemeClr val="tx1"/>
                </a:solidFill>
              </a:rPr>
              <a:t>science of ideas</a:t>
            </a:r>
            <a:r>
              <a:rPr lang="id-ID" b="1" dirty="0" smtClean="0">
                <a:solidFill>
                  <a:schemeClr val="tx1"/>
                </a:solidFill>
              </a:rPr>
              <a:t> (</a:t>
            </a:r>
            <a:r>
              <a:rPr lang="id-ID" b="1" i="1" dirty="0" smtClean="0">
                <a:solidFill>
                  <a:schemeClr val="tx1"/>
                </a:solidFill>
              </a:rPr>
              <a:t>Destutt de Tracy</a:t>
            </a:r>
            <a:r>
              <a:rPr lang="id-ID" b="1" dirty="0" smtClean="0">
                <a:solidFill>
                  <a:schemeClr val="tx1"/>
                </a:solidFill>
              </a:rPr>
              <a:t>)</a:t>
            </a:r>
            <a:endParaRPr lang="en-US" b="1" dirty="0" smtClean="0">
              <a:solidFill>
                <a:schemeClr val="tx1"/>
              </a:solidFill>
            </a:endParaRPr>
          </a:p>
          <a:p>
            <a:pPr algn="just"/>
            <a:r>
              <a:rPr lang="id-ID" b="1" dirty="0" smtClean="0">
                <a:solidFill>
                  <a:schemeClr val="tx1"/>
                </a:solidFill>
              </a:rPr>
              <a:t>	Menurut Kalr Marx  ideologi sebagai pandangan hidup yang dikembangkan berdasarkan kepentingan golongan atau kelas sosial tertentu dalam bidang politik atau sosial ekonomi atau dengan kata lain Ideologi bersumber pada suatu filsafat</a:t>
            </a:r>
            <a:endParaRPr lang="en-US" b="1" dirty="0" smtClean="0">
              <a:solidFill>
                <a:schemeClr val="tx1"/>
              </a:solidFill>
            </a:endParaRPr>
          </a:p>
          <a:p>
            <a:pPr algn="just"/>
            <a:endParaRPr lang="en-US" b="1" dirty="0">
              <a:solidFill>
                <a:schemeClr val="tx1"/>
              </a:solidFill>
            </a:endParaRPr>
          </a:p>
        </p:txBody>
      </p:sp>
      <p:sp>
        <p:nvSpPr>
          <p:cNvPr id="4" name="Date Placeholder 3"/>
          <p:cNvSpPr>
            <a:spLocks noGrp="1"/>
          </p:cNvSpPr>
          <p:nvPr>
            <p:ph type="dt" sz="half" idx="10"/>
          </p:nvPr>
        </p:nvSpPr>
        <p:spPr>
          <a:xfrm>
            <a:off x="1295400" y="6324600"/>
            <a:ext cx="5791200" cy="365125"/>
          </a:xfrm>
        </p:spPr>
        <p:txBody>
          <a:bodyPr/>
          <a:lstStyle/>
          <a:p>
            <a:fld id="{8F9262AC-D2D2-4308-A712-088AC3988DDE}" type="datetime1">
              <a:rPr lang="en-US" smtClean="0"/>
              <a:pPr/>
              <a:t>3/19/2015</a:t>
            </a:fld>
            <a:endParaRPr lang="en-US"/>
          </a:p>
        </p:txBody>
      </p:sp>
      <p:sp>
        <p:nvSpPr>
          <p:cNvPr id="5" name="Footer Placeholder 4"/>
          <p:cNvSpPr>
            <a:spLocks noGrp="1"/>
          </p:cNvSpPr>
          <p:nvPr>
            <p:ph type="ftr" sz="quarter" idx="11"/>
          </p:nvPr>
        </p:nvSpPr>
        <p:spPr>
          <a:xfrm>
            <a:off x="533400" y="6172200"/>
            <a:ext cx="5791200" cy="365125"/>
          </a:xfrm>
        </p:spPr>
        <p:txBody>
          <a:bodyPr/>
          <a:lstStyle/>
          <a:p>
            <a:pPr algn="ctr"/>
            <a:r>
              <a:rPr lang="en-US" dirty="0" err="1" smtClean="0"/>
              <a:t>HandOut</a:t>
            </a:r>
            <a:r>
              <a:rPr lang="en-US" dirty="0" smtClean="0"/>
              <a:t> </a:t>
            </a:r>
            <a:r>
              <a:rPr lang="en-US" dirty="0" err="1" smtClean="0"/>
              <a:t>Pancasila</a:t>
            </a:r>
            <a:r>
              <a:rPr lang="en-US" dirty="0" smtClean="0"/>
              <a:t>, By </a:t>
            </a:r>
            <a:r>
              <a:rPr lang="en-US" dirty="0" err="1" smtClean="0"/>
              <a:t>Tatik</a:t>
            </a:r>
            <a:r>
              <a:rPr lang="en-US" dirty="0" smtClean="0"/>
              <a:t> </a:t>
            </a:r>
            <a:r>
              <a:rPr lang="en-US" dirty="0" err="1" smtClean="0"/>
              <a:t>Rohmawati</a:t>
            </a:r>
            <a:r>
              <a:rPr lang="en-US" dirty="0" smtClean="0"/>
              <a:t>, S.IP.</a:t>
            </a:r>
            <a:r>
              <a:rPr lang="id-ID" dirty="0" smtClean="0"/>
              <a:t>,M.Si</a:t>
            </a:r>
            <a:endParaRPr lang="en-US" dirty="0"/>
          </a:p>
        </p:txBody>
      </p:sp>
      <p:sp>
        <p:nvSpPr>
          <p:cNvPr id="6" name="Slide Number Placeholder 5"/>
          <p:cNvSpPr>
            <a:spLocks noGrp="1"/>
          </p:cNvSpPr>
          <p:nvPr>
            <p:ph type="sldNum" sz="quarter" idx="12"/>
          </p:nvPr>
        </p:nvSpPr>
        <p:spPr>
          <a:xfrm>
            <a:off x="8382000" y="6324600"/>
            <a:ext cx="502920" cy="365125"/>
          </a:xfrm>
        </p:spPr>
        <p:txBody>
          <a:bodyPr/>
          <a:lstStyle/>
          <a:p>
            <a:fld id="{226EF515-2550-4A52-9E2B-19FB8D073DD4}"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533400"/>
            <a:ext cx="7924800" cy="929640"/>
          </a:xfrm>
        </p:spPr>
        <p:txBody>
          <a:bodyPr>
            <a:noAutofit/>
          </a:bodyPr>
          <a:lstStyle/>
          <a:p>
            <a:pPr algn="ctr"/>
            <a:r>
              <a:rPr lang="id-ID" sz="3600" dirty="0" smtClean="0">
                <a:solidFill>
                  <a:schemeClr val="tx1"/>
                </a:solidFill>
              </a:rPr>
              <a:t>Kedudukan Pancasila sebagai Ideologi</a:t>
            </a:r>
            <a:br>
              <a:rPr lang="id-ID" sz="3600" dirty="0" smtClean="0">
                <a:solidFill>
                  <a:schemeClr val="tx1"/>
                </a:solidFill>
              </a:rPr>
            </a:br>
            <a:r>
              <a:rPr lang="id-ID" sz="3600" dirty="0" smtClean="0">
                <a:solidFill>
                  <a:schemeClr val="tx1"/>
                </a:solidFill>
              </a:rPr>
              <a:t>Pancasila dalam Tri Prakara</a:t>
            </a:r>
            <a:endParaRPr lang="en-US" sz="3600" dirty="0">
              <a:solidFill>
                <a:schemeClr val="tx1"/>
              </a:solidFill>
            </a:endParaRPr>
          </a:p>
        </p:txBody>
      </p:sp>
      <p:sp>
        <p:nvSpPr>
          <p:cNvPr id="3" name="Subtitle 2"/>
          <p:cNvSpPr>
            <a:spLocks noGrp="1"/>
          </p:cNvSpPr>
          <p:nvPr>
            <p:ph type="subTitle" idx="1"/>
          </p:nvPr>
        </p:nvSpPr>
        <p:spPr>
          <a:xfrm>
            <a:off x="433050" y="2667000"/>
            <a:ext cx="8025150" cy="2667000"/>
          </a:xfrm>
        </p:spPr>
        <p:txBody>
          <a:bodyPr/>
          <a:lstStyle/>
          <a:p>
            <a:pPr marL="571500" indent="-571500" algn="l">
              <a:buFont typeface="Wingdings" pitchFamily="2" charset="2"/>
              <a:buChar char="v"/>
            </a:pPr>
            <a:r>
              <a:rPr lang="id-ID" sz="3600" smtClean="0"/>
              <a:t>Pancasila </a:t>
            </a:r>
            <a:r>
              <a:rPr lang="id-ID" sz="3600" dirty="0" smtClean="0"/>
              <a:t>asas kebudayaan</a:t>
            </a:r>
            <a:endParaRPr lang="en-US" sz="3600" dirty="0" smtClean="0"/>
          </a:p>
          <a:p>
            <a:pPr marL="571500" indent="-571500" algn="l">
              <a:buFont typeface="Wingdings" pitchFamily="2" charset="2"/>
              <a:buChar char="v"/>
            </a:pPr>
            <a:r>
              <a:rPr lang="id-ID" sz="3600" smtClean="0"/>
              <a:t>Pancasila </a:t>
            </a:r>
            <a:r>
              <a:rPr lang="id-ID" sz="3600" smtClean="0"/>
              <a:t>asas </a:t>
            </a:r>
            <a:r>
              <a:rPr lang="id-ID" sz="3600" smtClean="0"/>
              <a:t>religius</a:t>
            </a:r>
            <a:endParaRPr lang="id-ID" sz="3600"/>
          </a:p>
          <a:p>
            <a:pPr marL="571500" indent="-571500" algn="l">
              <a:buFont typeface="Wingdings" pitchFamily="2" charset="2"/>
              <a:buChar char="v"/>
            </a:pPr>
            <a:r>
              <a:rPr lang="id-ID" sz="3600" smtClean="0"/>
              <a:t>Pancasila </a:t>
            </a:r>
            <a:r>
              <a:rPr lang="id-ID" sz="3600" dirty="0" smtClean="0"/>
              <a:t>asas  kenegaraan</a:t>
            </a:r>
            <a:br>
              <a:rPr lang="id-ID" sz="3600" dirty="0" smtClean="0"/>
            </a:br>
            <a:endParaRPr lang="id-ID" sz="3600" dirty="0" smtClean="0"/>
          </a:p>
          <a:p>
            <a:pPr marL="342900" indent="-342900">
              <a:buFont typeface="Wingdings" pitchFamily="2" charset="2"/>
              <a:buChar char="v"/>
            </a:pPr>
            <a:endParaRPr lang="en-US" dirty="0"/>
          </a:p>
        </p:txBody>
      </p:sp>
      <p:sp>
        <p:nvSpPr>
          <p:cNvPr id="4" name="Date Placeholder 3"/>
          <p:cNvSpPr>
            <a:spLocks noGrp="1"/>
          </p:cNvSpPr>
          <p:nvPr>
            <p:ph type="dt" sz="half" idx="10"/>
          </p:nvPr>
        </p:nvSpPr>
        <p:spPr/>
        <p:txBody>
          <a:bodyPr/>
          <a:lstStyle/>
          <a:p>
            <a:fld id="{8F9262AC-D2D2-4308-A712-088AC3988DDE}" type="datetime1">
              <a:rPr lang="en-US" smtClean="0">
                <a:solidFill>
                  <a:schemeClr val="accent2">
                    <a:lumMod val="40000"/>
                    <a:lumOff val="60000"/>
                  </a:schemeClr>
                </a:solidFill>
              </a:rPr>
              <a:pPr/>
              <a:t>3/19/2015</a:t>
            </a:fld>
            <a:endParaRPr lang="en-US" dirty="0">
              <a:solidFill>
                <a:schemeClr val="accent2">
                  <a:lumMod val="40000"/>
                  <a:lumOff val="60000"/>
                </a:schemeClr>
              </a:solidFill>
            </a:endParaRPr>
          </a:p>
        </p:txBody>
      </p:sp>
      <p:sp>
        <p:nvSpPr>
          <p:cNvPr id="5" name="Footer Placeholder 4"/>
          <p:cNvSpPr>
            <a:spLocks noGrp="1"/>
          </p:cNvSpPr>
          <p:nvPr>
            <p:ph type="ftr" sz="quarter" idx="11"/>
          </p:nvPr>
        </p:nvSpPr>
        <p:spPr/>
        <p:txBody>
          <a:bodyPr/>
          <a:lstStyle/>
          <a:p>
            <a:r>
              <a:rPr lang="en-US" dirty="0" err="1" smtClean="0">
                <a:solidFill>
                  <a:schemeClr val="accent2">
                    <a:lumMod val="40000"/>
                    <a:lumOff val="60000"/>
                  </a:schemeClr>
                </a:solidFill>
              </a:rPr>
              <a:t>HandOut</a:t>
            </a:r>
            <a:r>
              <a:rPr lang="en-US" dirty="0" smtClean="0">
                <a:solidFill>
                  <a:schemeClr val="accent2">
                    <a:lumMod val="40000"/>
                    <a:lumOff val="60000"/>
                  </a:schemeClr>
                </a:solidFill>
              </a:rPr>
              <a:t> </a:t>
            </a:r>
            <a:r>
              <a:rPr lang="en-US" dirty="0" err="1" smtClean="0">
                <a:solidFill>
                  <a:schemeClr val="accent2">
                    <a:lumMod val="40000"/>
                    <a:lumOff val="60000"/>
                  </a:schemeClr>
                </a:solidFill>
              </a:rPr>
              <a:t>Pancasila</a:t>
            </a:r>
            <a:r>
              <a:rPr lang="en-US" dirty="0" smtClean="0">
                <a:solidFill>
                  <a:schemeClr val="accent2">
                    <a:lumMod val="40000"/>
                    <a:lumOff val="60000"/>
                  </a:schemeClr>
                </a:solidFill>
              </a:rPr>
              <a:t>, </a:t>
            </a:r>
            <a:endParaRPr lang="id-ID" dirty="0" smtClean="0">
              <a:solidFill>
                <a:schemeClr val="accent2">
                  <a:lumMod val="40000"/>
                  <a:lumOff val="60000"/>
                </a:schemeClr>
              </a:solidFill>
            </a:endParaRPr>
          </a:p>
          <a:p>
            <a:r>
              <a:rPr lang="en-US" dirty="0" smtClean="0">
                <a:solidFill>
                  <a:schemeClr val="accent2">
                    <a:lumMod val="40000"/>
                    <a:lumOff val="60000"/>
                  </a:schemeClr>
                </a:solidFill>
              </a:rPr>
              <a:t>By </a:t>
            </a:r>
            <a:r>
              <a:rPr lang="en-US" dirty="0" err="1" smtClean="0">
                <a:solidFill>
                  <a:schemeClr val="accent2">
                    <a:lumMod val="40000"/>
                    <a:lumOff val="60000"/>
                  </a:schemeClr>
                </a:solidFill>
              </a:rPr>
              <a:t>Tatik</a:t>
            </a:r>
            <a:r>
              <a:rPr lang="en-US" dirty="0" smtClean="0">
                <a:solidFill>
                  <a:schemeClr val="accent2">
                    <a:lumMod val="40000"/>
                    <a:lumOff val="60000"/>
                  </a:schemeClr>
                </a:solidFill>
              </a:rPr>
              <a:t> </a:t>
            </a:r>
            <a:r>
              <a:rPr lang="en-US" dirty="0" err="1" smtClean="0">
                <a:solidFill>
                  <a:schemeClr val="accent2">
                    <a:lumMod val="40000"/>
                    <a:lumOff val="60000"/>
                  </a:schemeClr>
                </a:solidFill>
              </a:rPr>
              <a:t>Rohmawati</a:t>
            </a:r>
            <a:r>
              <a:rPr lang="en-US" dirty="0" smtClean="0">
                <a:solidFill>
                  <a:schemeClr val="accent2">
                    <a:lumMod val="40000"/>
                    <a:lumOff val="60000"/>
                  </a:schemeClr>
                </a:solidFill>
              </a:rPr>
              <a:t>, S.IP.</a:t>
            </a:r>
            <a:r>
              <a:rPr lang="id-ID" dirty="0" smtClean="0">
                <a:solidFill>
                  <a:schemeClr val="accent2">
                    <a:lumMod val="40000"/>
                    <a:lumOff val="60000"/>
                  </a:schemeClr>
                </a:solidFill>
              </a:rPr>
              <a:t>.,M.Si.</a:t>
            </a:r>
            <a:endParaRPr lang="en-US" dirty="0">
              <a:solidFill>
                <a:schemeClr val="accent2">
                  <a:lumMod val="40000"/>
                  <a:lumOff val="60000"/>
                </a:schemeClr>
              </a:solidFill>
            </a:endParaRPr>
          </a:p>
        </p:txBody>
      </p:sp>
      <p:sp>
        <p:nvSpPr>
          <p:cNvPr id="6" name="Slide Number Placeholder 5"/>
          <p:cNvSpPr>
            <a:spLocks noGrp="1"/>
          </p:cNvSpPr>
          <p:nvPr>
            <p:ph type="sldNum" sz="quarter" idx="12"/>
          </p:nvPr>
        </p:nvSpPr>
        <p:spPr/>
        <p:txBody>
          <a:bodyPr/>
          <a:lstStyle/>
          <a:p>
            <a:fld id="{226EF515-2550-4A52-9E2B-19FB8D073DD4}" type="slidenum">
              <a:rPr lang="en-US" smtClean="0">
                <a:solidFill>
                  <a:schemeClr val="accent2">
                    <a:lumMod val="40000"/>
                    <a:lumOff val="60000"/>
                  </a:schemeClr>
                </a:solidFill>
              </a:rPr>
              <a:pPr/>
              <a:t>6</a:t>
            </a:fld>
            <a:endParaRPr lang="en-US" dirty="0">
              <a:solidFill>
                <a:schemeClr val="accent2">
                  <a:lumMod val="40000"/>
                  <a:lumOff val="60000"/>
                </a:schemeClr>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1219200" y="609600"/>
            <a:ext cx="6477000" cy="914400"/>
          </a:xfrm>
        </p:spPr>
        <p:txBody>
          <a:bodyPr>
            <a:noAutofit/>
          </a:bodyPr>
          <a:lstStyle/>
          <a:p>
            <a:pPr algn="ctr"/>
            <a:r>
              <a:rPr lang="id-ID" sz="3200" b="1" dirty="0" smtClean="0"/>
              <a:t>Kedudukan dan Fungsi Pancasila</a:t>
            </a:r>
            <a:endParaRPr lang="en-US" sz="3200" dirty="0"/>
          </a:p>
        </p:txBody>
      </p:sp>
      <p:sp>
        <p:nvSpPr>
          <p:cNvPr id="8" name="Subtitle 7"/>
          <p:cNvSpPr>
            <a:spLocks noGrp="1"/>
          </p:cNvSpPr>
          <p:nvPr>
            <p:ph type="subTitle" idx="1"/>
          </p:nvPr>
        </p:nvSpPr>
        <p:spPr>
          <a:xfrm>
            <a:off x="533400" y="1600200"/>
            <a:ext cx="8001000" cy="4724400"/>
          </a:xfrm>
        </p:spPr>
        <p:txBody>
          <a:bodyPr>
            <a:noAutofit/>
          </a:bodyPr>
          <a:lstStyle/>
          <a:p>
            <a:pPr algn="just"/>
            <a:r>
              <a:rPr lang="en-US" sz="1800" i="1" dirty="0" smtClean="0"/>
              <a:t>1) </a:t>
            </a:r>
            <a:r>
              <a:rPr lang="id-ID" sz="1800" i="1" dirty="0" smtClean="0"/>
              <a:t>Pancasila sebagai Pandangan Hidup Bangsa</a:t>
            </a:r>
            <a:endParaRPr lang="en-US" sz="1800" dirty="0" smtClean="0"/>
          </a:p>
          <a:p>
            <a:pPr marL="342900" lvl="0" indent="-342900" algn="just">
              <a:buAutoNum type="alphaLcPeriod"/>
            </a:pPr>
            <a:r>
              <a:rPr lang="id-ID" sz="1800" dirty="0" smtClean="0"/>
              <a:t>berfungsi sebagai kerangka acuan baik untuk menata kehidupan diri pribadi maupun dalam interaksi antar manusia dalam masyarakat serta alam sekitarnya</a:t>
            </a:r>
            <a:endParaRPr lang="en-US" sz="1800" dirty="0" smtClean="0"/>
          </a:p>
          <a:p>
            <a:pPr marL="342900" lvl="0" indent="-342900" algn="just">
              <a:buAutoNum type="alphaLcPeriod"/>
            </a:pPr>
            <a:r>
              <a:rPr lang="id-ID" sz="1800" dirty="0" smtClean="0"/>
              <a:t>sebag</a:t>
            </a:r>
            <a:r>
              <a:rPr lang="en-US" sz="1800" dirty="0" smtClean="0"/>
              <a:t>a</a:t>
            </a:r>
            <a:r>
              <a:rPr lang="id-ID" sz="1800" dirty="0" smtClean="0"/>
              <a:t>i individu dan makluk sosial manusia berinteraksi dengan lingkungannya</a:t>
            </a:r>
            <a:endParaRPr lang="en-US" sz="1800" dirty="0" smtClean="0"/>
          </a:p>
          <a:p>
            <a:pPr algn="just"/>
            <a:r>
              <a:rPr lang="id-ID" sz="1800" dirty="0" smtClean="0"/>
              <a:t>2)  </a:t>
            </a:r>
            <a:r>
              <a:rPr lang="id-ID" sz="1800" i="1" dirty="0" smtClean="0"/>
              <a:t>Pancasila sebagai Dasar Negara RI</a:t>
            </a:r>
            <a:endParaRPr lang="en-US" sz="1800" dirty="0" smtClean="0"/>
          </a:p>
          <a:p>
            <a:pPr marL="342900" lvl="0" indent="-342900" algn="just">
              <a:buAutoNum type="alphaLcPeriod"/>
            </a:pPr>
            <a:r>
              <a:rPr lang="id-ID" sz="1800" dirty="0" smtClean="0"/>
              <a:t>sebagai suatu dasar nilai serta norma untuk mengatur pemerintahan negara atau</a:t>
            </a:r>
            <a:endParaRPr lang="en-US" sz="1800" dirty="0" smtClean="0"/>
          </a:p>
          <a:p>
            <a:pPr marL="342900" lvl="0" indent="-342900" algn="just">
              <a:buAutoNum type="alphaLcPeriod"/>
            </a:pPr>
            <a:r>
              <a:rPr lang="id-ID" sz="1800" dirty="0" smtClean="0"/>
              <a:t>sebagai dasar untuk mengatur penyelenggaraan negara</a:t>
            </a:r>
            <a:endParaRPr lang="en-US" sz="1800" dirty="0" smtClean="0"/>
          </a:p>
          <a:p>
            <a:pPr marL="342900" lvl="0" indent="-342900" algn="just">
              <a:buAutoNum type="alphaLcPeriod"/>
            </a:pPr>
            <a:r>
              <a:rPr lang="id-ID" sz="1800" dirty="0" smtClean="0"/>
              <a:t>sebagai sumber dari segala sumber hukum</a:t>
            </a:r>
            <a:endParaRPr lang="en-US" sz="1800" dirty="0" smtClean="0"/>
          </a:p>
          <a:p>
            <a:pPr marL="342900" lvl="0" indent="-342900" algn="just">
              <a:buAutoNum type="alphaLcPeriod"/>
            </a:pPr>
            <a:r>
              <a:rPr lang="id-ID" sz="1800" dirty="0" smtClean="0"/>
              <a:t>meliputi suasana kebatinan dari UUD 1945</a:t>
            </a:r>
            <a:endParaRPr lang="en-US" sz="1800" dirty="0" smtClean="0"/>
          </a:p>
          <a:p>
            <a:pPr marL="342900" lvl="0" indent="-342900" algn="just">
              <a:buAutoNum type="alphaLcPeriod"/>
            </a:pPr>
            <a:r>
              <a:rPr lang="id-ID" sz="1800" dirty="0" smtClean="0"/>
              <a:t>mewujudkan cita-cita hukum bagi hukum dasar</a:t>
            </a:r>
            <a:endParaRPr lang="en-US" sz="1800" dirty="0" smtClean="0"/>
          </a:p>
          <a:p>
            <a:pPr marL="342900" lvl="0" indent="-342900" algn="just">
              <a:buAutoNum type="alphaLcPeriod"/>
            </a:pPr>
            <a:r>
              <a:rPr lang="id-ID" sz="1800" dirty="0" smtClean="0"/>
              <a:t>tercermin dalan kata-kata ’... dengan berdasar kepada Ketuhanan yang Maha Esa.....’</a:t>
            </a:r>
            <a:r>
              <a:rPr lang="en-US" sz="1800" dirty="0" smtClean="0"/>
              <a:t> </a:t>
            </a:r>
            <a:r>
              <a:rPr lang="en-US" sz="1800" dirty="0" err="1" smtClean="0"/>
              <a:t>dan</a:t>
            </a:r>
            <a:r>
              <a:rPr lang="en-US" sz="1800" dirty="0" smtClean="0"/>
              <a:t> </a:t>
            </a:r>
            <a:r>
              <a:rPr lang="en-US" sz="1800" dirty="0" err="1" smtClean="0"/>
              <a:t>sebagai</a:t>
            </a:r>
            <a:r>
              <a:rPr lang="en-US" sz="1800" dirty="0" smtClean="0"/>
              <a:t> </a:t>
            </a:r>
            <a:r>
              <a:rPr lang="id-ID" sz="1800" dirty="0" smtClean="0"/>
              <a:t>sumber semangat bagi penyelenggara negara</a:t>
            </a:r>
            <a:endParaRPr lang="en-US" sz="1800" dirty="0"/>
          </a:p>
        </p:txBody>
      </p:sp>
      <p:sp>
        <p:nvSpPr>
          <p:cNvPr id="4" name="Date Placeholder 3"/>
          <p:cNvSpPr>
            <a:spLocks noGrp="1"/>
          </p:cNvSpPr>
          <p:nvPr>
            <p:ph type="dt" sz="half" idx="10"/>
          </p:nvPr>
        </p:nvSpPr>
        <p:spPr/>
        <p:txBody>
          <a:bodyPr/>
          <a:lstStyle/>
          <a:p>
            <a:fld id="{C1FAC4BE-775B-4380-94AA-6ED14BAB1D27}" type="datetime1">
              <a:rPr lang="en-US" smtClean="0"/>
              <a:pPr/>
              <a:t>3/19/2015</a:t>
            </a:fld>
            <a:endParaRPr lang="en-US" dirty="0"/>
          </a:p>
        </p:txBody>
      </p:sp>
      <p:sp>
        <p:nvSpPr>
          <p:cNvPr id="5" name="Footer Placeholder 4"/>
          <p:cNvSpPr>
            <a:spLocks noGrp="1"/>
          </p:cNvSpPr>
          <p:nvPr>
            <p:ph type="ftr" sz="quarter" idx="11"/>
          </p:nvPr>
        </p:nvSpPr>
        <p:spPr/>
        <p:txBody>
          <a:bodyPr/>
          <a:lstStyle/>
          <a:p>
            <a:pPr algn="ctr"/>
            <a:r>
              <a:rPr lang="en-US" dirty="0" err="1" smtClean="0"/>
              <a:t>HandOut</a:t>
            </a:r>
            <a:r>
              <a:rPr lang="en-US" dirty="0" smtClean="0"/>
              <a:t> </a:t>
            </a:r>
            <a:r>
              <a:rPr lang="en-US" dirty="0" err="1" smtClean="0"/>
              <a:t>Pancasila</a:t>
            </a:r>
            <a:r>
              <a:rPr lang="en-US" dirty="0" smtClean="0"/>
              <a:t>, By </a:t>
            </a:r>
            <a:r>
              <a:rPr lang="en-US" dirty="0" err="1" smtClean="0"/>
              <a:t>Tatik</a:t>
            </a:r>
            <a:r>
              <a:rPr lang="en-US" dirty="0" smtClean="0"/>
              <a:t> </a:t>
            </a:r>
            <a:r>
              <a:rPr lang="en-US" dirty="0" err="1" smtClean="0"/>
              <a:t>Rohmawati</a:t>
            </a:r>
            <a:r>
              <a:rPr lang="en-US" dirty="0" smtClean="0"/>
              <a:t>, S.IP.</a:t>
            </a:r>
            <a:r>
              <a:rPr lang="id-ID" dirty="0" smtClean="0"/>
              <a:t>,M.Si.</a:t>
            </a:r>
            <a:endParaRPr lang="en-US" dirty="0"/>
          </a:p>
        </p:txBody>
      </p:sp>
      <p:sp>
        <p:nvSpPr>
          <p:cNvPr id="6" name="Slide Number Placeholder 5"/>
          <p:cNvSpPr>
            <a:spLocks noGrp="1"/>
          </p:cNvSpPr>
          <p:nvPr>
            <p:ph type="sldNum" sz="quarter" idx="12"/>
          </p:nvPr>
        </p:nvSpPr>
        <p:spPr/>
        <p:txBody>
          <a:bodyPr/>
          <a:lstStyle/>
          <a:p>
            <a:fld id="{226EF515-2550-4A52-9E2B-19FB8D073DD4}"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366868" y="914400"/>
            <a:ext cx="5105400" cy="1447800"/>
          </a:xfrm>
        </p:spPr>
        <p:txBody>
          <a:bodyPr/>
          <a:lstStyle/>
          <a:p>
            <a:pPr algn="ctr"/>
            <a:r>
              <a:rPr lang="id-ID" sz="3600" dirty="0" smtClean="0"/>
              <a:t>Perbandingan dengan ideologi lainnya</a:t>
            </a:r>
            <a:endParaRPr lang="en-US" sz="3600" dirty="0"/>
          </a:p>
        </p:txBody>
      </p:sp>
      <p:sp>
        <p:nvSpPr>
          <p:cNvPr id="3" name="Subtitle 2"/>
          <p:cNvSpPr>
            <a:spLocks noGrp="1"/>
          </p:cNvSpPr>
          <p:nvPr>
            <p:ph type="subTitle" idx="1"/>
          </p:nvPr>
        </p:nvSpPr>
        <p:spPr>
          <a:xfrm>
            <a:off x="3354442" y="2743200"/>
            <a:ext cx="5114778" cy="3657600"/>
          </a:xfrm>
        </p:spPr>
        <p:txBody>
          <a:bodyPr/>
          <a:lstStyle/>
          <a:p>
            <a:pPr marL="914400" lvl="1" indent="-457200" algn="just">
              <a:buAutoNum type="arabicPeriod"/>
            </a:pPr>
            <a:r>
              <a:rPr lang="id-ID" sz="2400" dirty="0" smtClean="0">
                <a:solidFill>
                  <a:schemeClr val="bg1"/>
                </a:solidFill>
              </a:rPr>
              <a:t>Ideologi Liberal, sangat menghargai konsep kemerdekaan dan kebebasan.</a:t>
            </a:r>
            <a:endParaRPr lang="en-US" sz="2000" dirty="0" smtClean="0">
              <a:solidFill>
                <a:schemeClr val="bg1"/>
              </a:solidFill>
            </a:endParaRPr>
          </a:p>
          <a:p>
            <a:pPr marL="914400" lvl="1" indent="-457200" algn="just">
              <a:buAutoNum type="arabicPeriod"/>
            </a:pPr>
            <a:r>
              <a:rPr lang="id-ID" sz="2400" dirty="0" smtClean="0">
                <a:solidFill>
                  <a:schemeClr val="bg1"/>
                </a:solidFill>
              </a:rPr>
              <a:t>Ideologi Komunis, yaitu menghendaki adanya pembatasan bagi individu dan kelompok, dimana semua bidang kehidupan masyarakat didominasi</a:t>
            </a:r>
            <a:endParaRPr lang="en-US" sz="2000" dirty="0" smtClean="0">
              <a:solidFill>
                <a:schemeClr val="bg1"/>
              </a:solidFill>
            </a:endParaRPr>
          </a:p>
          <a:p>
            <a:pPr algn="just"/>
            <a:endParaRPr lang="en-US" dirty="0">
              <a:solidFill>
                <a:schemeClr val="bg1"/>
              </a:solidFill>
            </a:endParaRPr>
          </a:p>
        </p:txBody>
      </p:sp>
      <p:sp>
        <p:nvSpPr>
          <p:cNvPr id="4" name="Date Placeholder 3"/>
          <p:cNvSpPr>
            <a:spLocks noGrp="1"/>
          </p:cNvSpPr>
          <p:nvPr>
            <p:ph type="dt" sz="half" idx="10"/>
          </p:nvPr>
        </p:nvSpPr>
        <p:spPr/>
        <p:txBody>
          <a:bodyPr/>
          <a:lstStyle/>
          <a:p>
            <a:fld id="{8F9262AC-D2D2-4308-A712-088AC3988DDE}" type="datetime1">
              <a:rPr lang="en-US" smtClean="0"/>
              <a:pPr/>
              <a:t>3/19/2015</a:t>
            </a:fld>
            <a:endParaRPr lang="en-US"/>
          </a:p>
        </p:txBody>
      </p:sp>
      <p:sp>
        <p:nvSpPr>
          <p:cNvPr id="5" name="Footer Placeholder 4"/>
          <p:cNvSpPr>
            <a:spLocks noGrp="1"/>
          </p:cNvSpPr>
          <p:nvPr>
            <p:ph type="ftr" sz="quarter" idx="11"/>
          </p:nvPr>
        </p:nvSpPr>
        <p:spPr>
          <a:xfrm>
            <a:off x="2819400" y="6400800"/>
            <a:ext cx="2927722" cy="385746"/>
          </a:xfrm>
        </p:spPr>
        <p:txBody>
          <a:bodyPr/>
          <a:lstStyle/>
          <a:p>
            <a:pPr algn="ctr"/>
            <a:r>
              <a:rPr lang="en-US" dirty="0" err="1" smtClean="0"/>
              <a:t>HandOut</a:t>
            </a:r>
            <a:r>
              <a:rPr lang="en-US" dirty="0" smtClean="0"/>
              <a:t> </a:t>
            </a:r>
            <a:r>
              <a:rPr lang="en-US" dirty="0" err="1" smtClean="0"/>
              <a:t>Pancasila</a:t>
            </a:r>
            <a:r>
              <a:rPr lang="en-US" dirty="0" smtClean="0"/>
              <a:t>, </a:t>
            </a:r>
            <a:endParaRPr lang="id-ID" dirty="0" smtClean="0"/>
          </a:p>
          <a:p>
            <a:pPr algn="ctr"/>
            <a:r>
              <a:rPr lang="en-US" dirty="0" smtClean="0"/>
              <a:t>By </a:t>
            </a:r>
            <a:r>
              <a:rPr lang="en-US" dirty="0" err="1" smtClean="0"/>
              <a:t>Tatik</a:t>
            </a:r>
            <a:r>
              <a:rPr lang="en-US" dirty="0" smtClean="0"/>
              <a:t> </a:t>
            </a:r>
            <a:r>
              <a:rPr lang="en-US" dirty="0" err="1" smtClean="0"/>
              <a:t>Rohmawati</a:t>
            </a:r>
            <a:r>
              <a:rPr lang="en-US" dirty="0" smtClean="0"/>
              <a:t>, S.IP.</a:t>
            </a:r>
            <a:r>
              <a:rPr lang="id-ID" dirty="0" smtClean="0"/>
              <a:t>,M.Si</a:t>
            </a:r>
            <a:endParaRPr lang="en-US" dirty="0"/>
          </a:p>
        </p:txBody>
      </p:sp>
      <p:sp>
        <p:nvSpPr>
          <p:cNvPr id="6" name="Slide Number Placeholder 5"/>
          <p:cNvSpPr>
            <a:spLocks noGrp="1"/>
          </p:cNvSpPr>
          <p:nvPr>
            <p:ph type="sldNum" sz="quarter" idx="12"/>
          </p:nvPr>
        </p:nvSpPr>
        <p:spPr/>
        <p:txBody>
          <a:bodyPr/>
          <a:lstStyle/>
          <a:p>
            <a:fld id="{226EF515-2550-4A52-9E2B-19FB8D073DD4}"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Terima</a:t>
            </a:r>
            <a:r>
              <a:rPr lang="en-US" dirty="0" smtClean="0"/>
              <a:t> </a:t>
            </a:r>
            <a:r>
              <a:rPr lang="en-US" dirty="0" err="1" smtClean="0"/>
              <a:t>kasih</a:t>
            </a:r>
            <a:endParaRPr lang="en-US" dirty="0"/>
          </a:p>
        </p:txBody>
      </p:sp>
      <p:sp>
        <p:nvSpPr>
          <p:cNvPr id="7" name="Content Placeholder 6"/>
          <p:cNvSpPr>
            <a:spLocks noGrp="1"/>
          </p:cNvSpPr>
          <p:nvPr>
            <p:ph idx="1"/>
          </p:nvPr>
        </p:nvSpPr>
        <p:spPr/>
        <p:txBody>
          <a:bodyPr/>
          <a:lstStyle/>
          <a:p>
            <a:r>
              <a:rPr lang="en-US" dirty="0" err="1" smtClean="0"/>
              <a:t>Semoga</a:t>
            </a:r>
            <a:r>
              <a:rPr lang="en-US" dirty="0" smtClean="0"/>
              <a:t> </a:t>
            </a:r>
            <a:r>
              <a:rPr lang="en-US" dirty="0" err="1" smtClean="0"/>
              <a:t>bermanfaat</a:t>
            </a:r>
            <a:r>
              <a:rPr lang="en-US" dirty="0" smtClean="0"/>
              <a:t>….</a:t>
            </a:r>
            <a:endParaRPr lang="en-US" dirty="0"/>
          </a:p>
        </p:txBody>
      </p:sp>
      <p:sp>
        <p:nvSpPr>
          <p:cNvPr id="4" name="Date Placeholder 3"/>
          <p:cNvSpPr>
            <a:spLocks noGrp="1"/>
          </p:cNvSpPr>
          <p:nvPr>
            <p:ph type="dt" sz="half" idx="10"/>
          </p:nvPr>
        </p:nvSpPr>
        <p:spPr/>
        <p:txBody>
          <a:bodyPr/>
          <a:lstStyle/>
          <a:p>
            <a:fld id="{8F9262AC-D2D2-4308-A712-088AC3988DDE}" type="datetime1">
              <a:rPr lang="en-US" smtClean="0"/>
              <a:pPr/>
              <a:t>3/19/2015</a:t>
            </a:fld>
            <a:endParaRPr lang="en-US"/>
          </a:p>
        </p:txBody>
      </p:sp>
      <p:sp>
        <p:nvSpPr>
          <p:cNvPr id="5" name="Footer Placeholder 4"/>
          <p:cNvSpPr>
            <a:spLocks noGrp="1"/>
          </p:cNvSpPr>
          <p:nvPr>
            <p:ph type="ftr" sz="quarter" idx="11"/>
          </p:nvPr>
        </p:nvSpPr>
        <p:spPr/>
        <p:txBody>
          <a:bodyPr/>
          <a:lstStyle/>
          <a:p>
            <a:pPr algn="ctr"/>
            <a:r>
              <a:rPr lang="en-US" dirty="0" err="1" smtClean="0"/>
              <a:t>HandOut</a:t>
            </a:r>
            <a:r>
              <a:rPr lang="en-US" dirty="0" smtClean="0"/>
              <a:t> </a:t>
            </a:r>
            <a:r>
              <a:rPr lang="en-US" dirty="0" err="1" smtClean="0"/>
              <a:t>Pancasila</a:t>
            </a:r>
            <a:r>
              <a:rPr lang="en-US" dirty="0" smtClean="0"/>
              <a:t>, By </a:t>
            </a:r>
            <a:r>
              <a:rPr lang="en-US" dirty="0" err="1" smtClean="0"/>
              <a:t>Tatik</a:t>
            </a:r>
            <a:r>
              <a:rPr lang="en-US" dirty="0" smtClean="0"/>
              <a:t> </a:t>
            </a:r>
            <a:r>
              <a:rPr lang="en-US" dirty="0" err="1" smtClean="0"/>
              <a:t>Rohmawati</a:t>
            </a:r>
            <a:r>
              <a:rPr lang="en-US" dirty="0" smtClean="0"/>
              <a:t>, S.IP.</a:t>
            </a:r>
            <a:r>
              <a:rPr lang="id-ID" dirty="0" smtClean="0"/>
              <a:t>,M.Si.</a:t>
            </a:r>
            <a:endParaRPr lang="en-US" dirty="0"/>
          </a:p>
        </p:txBody>
      </p:sp>
      <p:sp>
        <p:nvSpPr>
          <p:cNvPr id="6" name="Slide Number Placeholder 5"/>
          <p:cNvSpPr>
            <a:spLocks noGrp="1"/>
          </p:cNvSpPr>
          <p:nvPr>
            <p:ph type="sldNum" sz="quarter" idx="12"/>
          </p:nvPr>
        </p:nvSpPr>
        <p:spPr/>
        <p:txBody>
          <a:bodyPr/>
          <a:lstStyle/>
          <a:p>
            <a:fld id="{226EF515-2550-4A52-9E2B-19FB8D073DD4}" type="slidenum">
              <a:rPr lang="en-US" smtClean="0"/>
              <a:pPr/>
              <a:t>9</a:t>
            </a:fld>
            <a:endParaRPr lang="en-US"/>
          </a:p>
        </p:txBody>
      </p:sp>
      <p:pic>
        <p:nvPicPr>
          <p:cNvPr id="1026" name="Picture 2" descr="C:\Program Files\Microsoft Office\MEDIA\CAGCAT10\j0281904.wmf"/>
          <p:cNvPicPr>
            <a:picLocks noChangeAspect="1" noChangeArrowheads="1"/>
          </p:cNvPicPr>
          <p:nvPr/>
        </p:nvPicPr>
        <p:blipFill>
          <a:blip r:embed="rId2"/>
          <a:srcRect/>
          <a:stretch>
            <a:fillRect/>
          </a:stretch>
        </p:blipFill>
        <p:spPr bwMode="auto">
          <a:xfrm>
            <a:off x="3659429" y="2566263"/>
            <a:ext cx="1825142" cy="1725473"/>
          </a:xfrm>
          <a:prstGeom prst="rect">
            <a:avLst/>
          </a:prstGeom>
          <a:noFill/>
        </p:spPr>
      </p:pic>
    </p:spTree>
  </p:cSld>
  <p:clrMapOvr>
    <a:overrideClrMapping bg1="dk1" tx1="lt1" bg2="dk2" tx2="lt2" accent1="accent1" accent2="accent2" accent3="accent3" accent4="accent4" accent5="accent5" accent6="accent6" hlink="hlink" folHlink="folHlink"/>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3.jpeg"/></Relationships>
</file>

<file path=ppt/theme/_rels/theme3.xml.rels><?xml version="1.0" encoding="UTF-8" standalone="yes"?>
<Relationships xmlns="http://schemas.openxmlformats.org/package/2006/relationships"><Relationship Id="rId1" Type="http://schemas.openxmlformats.org/officeDocument/2006/relationships/image" Target="../media/image4.jpeg"/></Relationships>
</file>

<file path=ppt/theme/_rels/theme4.xml.rels><?xml version="1.0" encoding="UTF-8" standalone="yes"?>
<Relationships xmlns="http://schemas.openxmlformats.org/package/2006/relationships"><Relationship Id="rId1" Type="http://schemas.openxmlformats.org/officeDocument/2006/relationships/image" Target="../media/image5.jpeg"/></Relationships>
</file>

<file path=ppt/theme/_rels/theme5.xml.rels><?xml version="1.0" encoding="UTF-8" standalone="yes"?>
<Relationships xmlns="http://schemas.openxmlformats.org/package/2006/relationships"><Relationship Id="rId1" Type="http://schemas.openxmlformats.org/officeDocument/2006/relationships/image" Target="../media/image6.jpeg"/></Relationships>
</file>

<file path=ppt/theme/_rels/them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image" Target="../media/image7.jpeg"/></Relationships>
</file>

<file path=ppt/theme/_rels/theme8.xml.rels><?xml version="1.0" encoding="UTF-8" standalone="yes"?>
<Relationships xmlns="http://schemas.openxmlformats.org/package/2006/relationships"><Relationship Id="rId1" Type="http://schemas.openxmlformats.org/officeDocument/2006/relationships/image" Target="../media/image9.jpeg"/></Relationships>
</file>

<file path=ppt/theme/theme1.xml><?xml version="1.0" encoding="utf-8"?>
<a:theme xmlns:a="http://schemas.openxmlformats.org/drawingml/2006/main" name="Civic">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Flow">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Concourse">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4.xml><?xml version="1.0" encoding="utf-8"?>
<a:theme xmlns:a="http://schemas.openxmlformats.org/drawingml/2006/main" name="Oriel">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5.xml><?xml version="1.0" encoding="utf-8"?>
<a:theme xmlns:a="http://schemas.openxmlformats.org/drawingml/2006/main" name="Verve">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6.xml><?xml version="1.0" encoding="utf-8"?>
<a:theme xmlns:a="http://schemas.openxmlformats.org/drawingml/2006/main" name="Techn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7.xml><?xml version="1.0" encoding="utf-8"?>
<a:theme xmlns:a="http://schemas.openxmlformats.org/drawingml/2006/main" name="Median">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8.xml><?xml version="1.0" encoding="utf-8"?>
<a:theme xmlns:a="http://schemas.openxmlformats.org/drawingml/2006/main" name="Opulen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153</TotalTime>
  <Words>436</Words>
  <Application>Microsoft Office PowerPoint</Application>
  <PresentationFormat>On-screen Show (4:3)</PresentationFormat>
  <Paragraphs>78</Paragraphs>
  <Slides>9</Slides>
  <Notes>0</Notes>
  <HiddenSlides>0</HiddenSlides>
  <MMClips>0</MMClips>
  <ScaleCrop>false</ScaleCrop>
  <HeadingPairs>
    <vt:vector size="4" baseType="variant">
      <vt:variant>
        <vt:lpstr>Theme</vt:lpstr>
      </vt:variant>
      <vt:variant>
        <vt:i4>8</vt:i4>
      </vt:variant>
      <vt:variant>
        <vt:lpstr>Slide Titles</vt:lpstr>
      </vt:variant>
      <vt:variant>
        <vt:i4>9</vt:i4>
      </vt:variant>
    </vt:vector>
  </HeadingPairs>
  <TitlesOfParts>
    <vt:vector size="17" baseType="lpstr">
      <vt:lpstr>Civic</vt:lpstr>
      <vt:lpstr>Flow</vt:lpstr>
      <vt:lpstr>Concourse</vt:lpstr>
      <vt:lpstr>Oriel</vt:lpstr>
      <vt:lpstr>Verve</vt:lpstr>
      <vt:lpstr>Technic</vt:lpstr>
      <vt:lpstr>Median</vt:lpstr>
      <vt:lpstr>Opulent</vt:lpstr>
      <vt:lpstr>Disampaikan pada Mata Kuliah Pancasila Dosen : TATIK ROHMAWATI, S.IP.,M.Si. </vt:lpstr>
      <vt:lpstr>  PANCASILA SEBAGAI IDEOLOGI  </vt:lpstr>
      <vt:lpstr>LANJUTAN</vt:lpstr>
      <vt:lpstr>Asal mula tidak langsung</vt:lpstr>
      <vt:lpstr>PENGERTIAN  PANCASILA SEBAGAI IDEOLOGI BANGSA DAN NEGARA INDONESIA </vt:lpstr>
      <vt:lpstr>Kedudukan Pancasila sebagai Ideologi Pancasila dalam Tri Prakara</vt:lpstr>
      <vt:lpstr>Kedudukan dan Fungsi Pancasila</vt:lpstr>
      <vt:lpstr>Perbandingan dengan ideologi lainnya</vt:lpstr>
      <vt:lpstr>Terima kasih</vt:lpstr>
    </vt:vector>
  </TitlesOfParts>
  <Company>Lenovo (Beijing) Limited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Disampaikan pada Mata Kuliah Pancasila Dosen : TATIK ROHMAWATI, S.IP </dc:title>
  <dc:creator>Lenovo User</dc:creator>
  <cp:lastModifiedBy>Windows 7</cp:lastModifiedBy>
  <cp:revision>12</cp:revision>
  <dcterms:created xsi:type="dcterms:W3CDTF">2010-03-19T14:02:46Z</dcterms:created>
  <dcterms:modified xsi:type="dcterms:W3CDTF">2015-03-18T22:07:23Z</dcterms:modified>
</cp:coreProperties>
</file>