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6E9FC-900E-49D3-A26A-7120E6A06FD6}" type="datetimeFigureOut">
              <a:rPr lang="en-US" smtClean="0"/>
              <a:t>1/10/2015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F741-4EEB-4B16-AD79-5D9D7DDAD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108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6E9FC-900E-49D3-A26A-7120E6A06FD6}" type="datetimeFigureOut">
              <a:rPr lang="en-US" smtClean="0"/>
              <a:t>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FF741-4EEB-4B16-AD79-5D9D7DDAD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988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smtClean="0"/>
              <a:t>Implikasi Perkembangan Teknologi Komunikasi</a:t>
            </a:r>
            <a:endParaRPr lang="en-US" sz="44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260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IMPLIKASI </a:t>
            </a:r>
            <a:r>
              <a:rPr lang="id-ID" sz="2800" smtClean="0"/>
              <a:t>Teknologi</a:t>
            </a:r>
            <a:endParaRPr lang="en-US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769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IMPLIKASI </a:t>
            </a:r>
            <a:r>
              <a:rPr lang="id-ID" sz="2800" smtClean="0"/>
              <a:t>Teknologi</a:t>
            </a:r>
            <a:endParaRPr lang="en-US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895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220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296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Teknologi KOMUNIKASI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231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Teknologi Informasi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281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2800" smtClean="0"/>
              <a:t>Implikasi kemajuan</a:t>
            </a:r>
            <a:r>
              <a:rPr lang="en-US" sz="2800" smtClean="0"/>
              <a:t> </a:t>
            </a:r>
            <a:br>
              <a:rPr lang="en-US" sz="2800" smtClean="0"/>
            </a:br>
            <a:r>
              <a:rPr lang="en-US" sz="2800" smtClean="0"/>
              <a:t>TEKNOLOGi KOMUNIKASI</a:t>
            </a:r>
            <a:endParaRPr lang="id-ID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447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2800" smtClean="0"/>
              <a:t>Implikasi kemajuan</a:t>
            </a:r>
            <a:r>
              <a:rPr lang="en-US" sz="2800" smtClean="0"/>
              <a:t> </a:t>
            </a:r>
            <a:br>
              <a:rPr lang="en-US" sz="2800" smtClean="0"/>
            </a:br>
            <a:r>
              <a:rPr lang="en-US" sz="2800" smtClean="0"/>
              <a:t>TEKNOLOGi KOMUNIKASI</a:t>
            </a:r>
            <a:endParaRPr lang="id-ID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348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2800" smtClean="0"/>
              <a:t>Implikasi kemajuan</a:t>
            </a:r>
            <a:r>
              <a:rPr lang="en-US" sz="2800" smtClean="0"/>
              <a:t> </a:t>
            </a:r>
            <a:br>
              <a:rPr lang="en-US" sz="2800" smtClean="0"/>
            </a:br>
            <a:r>
              <a:rPr lang="en-US" sz="2800" smtClean="0"/>
              <a:t>TEKNOLOGi KOMUNIKASI</a:t>
            </a:r>
            <a:endParaRPr lang="id-ID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689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Implikasi </a:t>
            </a:r>
            <a:r>
              <a:rPr lang="id-ID" sz="2800" smtClean="0"/>
              <a:t>Teknologi</a:t>
            </a:r>
            <a:endParaRPr lang="en-US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638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Implikasi </a:t>
            </a:r>
            <a:r>
              <a:rPr lang="id-ID" sz="2800" smtClean="0"/>
              <a:t>Teknologi</a:t>
            </a:r>
            <a:endParaRPr lang="en-US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712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</Words>
  <Application>Microsoft Office PowerPoint</Application>
  <PresentationFormat>On-screen Show (4:3)</PresentationFormat>
  <Paragraphs>10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Implikasi Perkembangan Teknologi Komunikasi</vt:lpstr>
      <vt:lpstr>PowerPoint Presentation</vt:lpstr>
      <vt:lpstr>Teknologi KOMUNIKASI</vt:lpstr>
      <vt:lpstr>Teknologi Informasi</vt:lpstr>
      <vt:lpstr>Implikasi kemajuan  TEKNOLOGi KOMUNIKASI</vt:lpstr>
      <vt:lpstr>Implikasi kemajuan  TEKNOLOGi KOMUNIKASI</vt:lpstr>
      <vt:lpstr>Implikasi kemajuan  TEKNOLOGi KOMUNIKASI</vt:lpstr>
      <vt:lpstr>Implikasi Teknologi</vt:lpstr>
      <vt:lpstr>Implikasi Teknologi</vt:lpstr>
      <vt:lpstr>IMPLIKASI Teknologi</vt:lpstr>
      <vt:lpstr>IMPLIKASI Teknologi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Implikasi Perkembangan Teknologi Komunikasi</dc:title>
  <dc:creator>ismail - [2010]</dc:creator>
  <cp:lastModifiedBy>ismail - [2010]</cp:lastModifiedBy>
  <cp:revision>1</cp:revision>
  <dcterms:created xsi:type="dcterms:W3CDTF">2015-01-10T16:31:52Z</dcterms:created>
  <dcterms:modified xsi:type="dcterms:W3CDTF">2015-01-10T16:31:52Z</dcterms:modified>
</cp:coreProperties>
</file>