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5814-5F23-46FA-8CA4-51CC5D3C38A2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018A-7F9D-46A8-B948-8075783F4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0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35814-5F23-46FA-8CA4-51CC5D3C38A2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4018A-7F9D-46A8-B948-8075783F4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0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MEMAHAMI MAKNA PERKEMBANGAN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2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3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5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Perkembangan Teknologi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Periodisasi Perkembangan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8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Gelombang Ketiga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Revolusi Komunikasi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9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Revolusi Komunikasi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4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Istilah Lain Bagi Revolusi Komunikasi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9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Basis &amp; Suprastruktur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6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MEMAHAMI MAKNA PERKEMBANGAN</vt:lpstr>
      <vt:lpstr>Introduction</vt:lpstr>
      <vt:lpstr>Perkembangan Teknologi</vt:lpstr>
      <vt:lpstr>Periodisasi Perkembangan</vt:lpstr>
      <vt:lpstr>Gelombang Ketiga</vt:lpstr>
      <vt:lpstr>Revolusi Komunikasi</vt:lpstr>
      <vt:lpstr>Revolusi Komunikasi</vt:lpstr>
      <vt:lpstr>Istilah Lain Bagi Revolusi Komunikasi</vt:lpstr>
      <vt:lpstr>Basis &amp; Suprastruktur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MEMAHAMI MAKNA PERKEMBANGAN</dc:title>
  <dc:creator>Kajur_IKunikom</dc:creator>
  <cp:lastModifiedBy>Kajur_IKunikom</cp:lastModifiedBy>
  <cp:revision>1</cp:revision>
  <dcterms:created xsi:type="dcterms:W3CDTF">2015-01-09T04:19:48Z</dcterms:created>
  <dcterms:modified xsi:type="dcterms:W3CDTF">2015-01-09T04:19:48Z</dcterms:modified>
</cp:coreProperties>
</file>