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32C2-DF2D-40BD-9BBF-BF565ACCC87B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A63E-F089-4B4D-B735-34C976ED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A32C2-DF2D-40BD-9BBF-BF565ACCC87B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FA63E-F089-4B4D-B735-34C976ED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WACANA </a:t>
            </a:r>
            <a:br>
              <a:rPr lang="en-US" sz="4800" smtClean="0"/>
            </a:br>
            <a:r>
              <a:rPr lang="en-US" sz="4800" smtClean="0"/>
              <a:t>TEKNOLOGI KOMUNIKASI</a:t>
            </a:r>
            <a:endParaRPr lang="en-US" sz="4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8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3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8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2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Karakteristik teknologi komunikasi</a:t>
            </a:r>
            <a:r>
              <a:rPr lang="id-ID" sz="2400" smtClean="0"/>
              <a:t/>
            </a:r>
            <a:br>
              <a:rPr lang="id-ID" sz="2400" smtClean="0"/>
            </a:br>
            <a:endParaRPr lang="id-ID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33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Karakteristik teknologi komunikasi</a:t>
            </a:r>
            <a:r>
              <a:rPr lang="id-ID" sz="2400" smtClean="0"/>
              <a:t/>
            </a:r>
            <a:br>
              <a:rPr lang="id-ID" sz="2400" smtClean="0"/>
            </a:br>
            <a:endParaRPr lang="id-ID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8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Kemajuan teknologi komunikasi ini, menurut Ploman (1981) ditandai oleh tiga karakteristik berikut ini :</a:t>
            </a:r>
            <a:r>
              <a:rPr lang="id-ID" sz="2400" smtClean="0"/>
              <a:t/>
            </a:r>
            <a:br>
              <a:rPr lang="id-ID" sz="2400" smtClean="0"/>
            </a:br>
            <a:endParaRPr lang="id-ID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05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48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`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1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Pengertian Dasar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3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Teknologi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7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Pemikir Teknologi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6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Tokoh-tokoh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Wacana Teknologi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9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0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Wacana Teknologi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1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On-screen Show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WACANA  TEKNOLOGI KOMUNIKASI</vt:lpstr>
      <vt:lpstr>Pengertian Dasar</vt:lpstr>
      <vt:lpstr>Teknologi </vt:lpstr>
      <vt:lpstr>Pemikir Teknologi</vt:lpstr>
      <vt:lpstr>Tokoh-tokoh</vt:lpstr>
      <vt:lpstr>Wacana Teknologi</vt:lpstr>
      <vt:lpstr>PowerPoint Presentation</vt:lpstr>
      <vt:lpstr>Wacana Teknologi</vt:lpstr>
      <vt:lpstr>PowerPoint Presentation</vt:lpstr>
      <vt:lpstr>PowerPoint Presentation</vt:lpstr>
      <vt:lpstr>PowerPoint Presentation</vt:lpstr>
      <vt:lpstr>PowerPoint Presentation</vt:lpstr>
      <vt:lpstr>Karakteristik teknologi komunikasi </vt:lpstr>
      <vt:lpstr>Karakteristik teknologi komunikasi </vt:lpstr>
      <vt:lpstr>Kemajuan teknologi komunikasi ini, menurut Ploman (1981) ditandai oleh tiga karakteristik berikut ini : </vt:lpstr>
      <vt:lpstr>PowerPoint Presentation</vt:lpstr>
      <vt:lpstr>`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WACANA  TEKNOLOGI KOMUNIKASI</dc:title>
  <dc:creator>ismail - [2010]</dc:creator>
  <cp:lastModifiedBy>ismail - [2010]</cp:lastModifiedBy>
  <cp:revision>1</cp:revision>
  <dcterms:created xsi:type="dcterms:W3CDTF">2015-01-10T16:28:48Z</dcterms:created>
  <dcterms:modified xsi:type="dcterms:W3CDTF">2015-01-10T16:28:48Z</dcterms:modified>
</cp:coreProperties>
</file>