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C80C31-AD7D-4C46-893F-E0597B39C77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7679DF-BB73-4EBF-8DB1-933F1E25FCC8}">
      <dgm:prSet phldrT="[Text]" custT="1"/>
      <dgm:spPr/>
      <dgm:t>
        <a:bodyPr/>
        <a:lstStyle/>
        <a:p>
          <a:r>
            <a:rPr lang="en-US" sz="1800" b="1"/>
            <a:t>PANCASILA SBG SISTEM FILSAFAT</a:t>
          </a:r>
        </a:p>
      </dgm:t>
    </dgm:pt>
    <dgm:pt modelId="{7DA2A075-D9FD-44A8-8D5C-A827CB584090}" type="parTrans" cxnId="{650916EC-F7E9-45A0-8A65-562DEE4E3C02}">
      <dgm:prSet/>
      <dgm:spPr/>
      <dgm:t>
        <a:bodyPr/>
        <a:lstStyle/>
        <a:p>
          <a:endParaRPr lang="en-US" sz="1100"/>
        </a:p>
      </dgm:t>
    </dgm:pt>
    <dgm:pt modelId="{59DA750D-40CF-4CC3-A78D-C81B89C1558C}" type="sibTrans" cxnId="{650916EC-F7E9-45A0-8A65-562DEE4E3C02}">
      <dgm:prSet/>
      <dgm:spPr/>
      <dgm:t>
        <a:bodyPr/>
        <a:lstStyle/>
        <a:p>
          <a:endParaRPr lang="en-US" sz="1100"/>
        </a:p>
      </dgm:t>
    </dgm:pt>
    <dgm:pt modelId="{D28B9A8C-82D1-4448-A681-A7EEAC8DC699}">
      <dgm:prSet phldrT="[Text]" custT="1"/>
      <dgm:spPr/>
      <dgm:t>
        <a:bodyPr/>
        <a:lstStyle/>
        <a:p>
          <a:r>
            <a:rPr lang="en-US" sz="1600" b="1"/>
            <a:t>5 sila peradaban yg saling memberikan keseimbangan dlm suatu kesatuan yg utuh &amp; harmonis</a:t>
          </a:r>
        </a:p>
      </dgm:t>
    </dgm:pt>
    <dgm:pt modelId="{9162AFDA-F791-410A-9D5E-9C72E12B03D5}" type="parTrans" cxnId="{ED0BEE23-38FB-46A1-97EE-92049801F2D5}">
      <dgm:prSet/>
      <dgm:spPr/>
      <dgm:t>
        <a:bodyPr/>
        <a:lstStyle/>
        <a:p>
          <a:endParaRPr lang="en-US" sz="1100"/>
        </a:p>
      </dgm:t>
    </dgm:pt>
    <dgm:pt modelId="{1C5E2193-1E80-4252-A5BE-05B2B2DD1116}" type="sibTrans" cxnId="{ED0BEE23-38FB-46A1-97EE-92049801F2D5}">
      <dgm:prSet/>
      <dgm:spPr/>
      <dgm:t>
        <a:bodyPr/>
        <a:lstStyle/>
        <a:p>
          <a:endParaRPr lang="en-US" sz="1100"/>
        </a:p>
      </dgm:t>
    </dgm:pt>
    <dgm:pt modelId="{57FCA62F-6175-4B2A-AA2B-01746F2C3233}">
      <dgm:prSet phldrT="[Text]" custT="1"/>
      <dgm:spPr/>
      <dgm:t>
        <a:bodyPr/>
        <a:lstStyle/>
        <a:p>
          <a:r>
            <a:rPr lang="en-US" sz="1400"/>
            <a:t>Ketuhanan YME adalah </a:t>
          </a:r>
          <a:r>
            <a:rPr lang="en-US" sz="1400" b="1"/>
            <a:t>ketuhanan yg </a:t>
          </a:r>
          <a:r>
            <a:rPr lang="en-US" sz="1400"/>
            <a:t>berkemanusiaan yg adil &amp; beradab, berpersatuan Ina, berkerakyatan yg dipimpin oleh hikmat kebijaksanaan dlm permusyawaratan/perwakilan, &amp; berkeadilan sosial bagi seluruh rakyat Ina</a:t>
          </a:r>
        </a:p>
      </dgm:t>
    </dgm:pt>
    <dgm:pt modelId="{973876D7-EFC2-4B55-91AD-DB2BEA958783}" type="parTrans" cxnId="{E06DBCC7-D5D2-4423-9995-EBD51A6C9DAB}">
      <dgm:prSet/>
      <dgm:spPr/>
      <dgm:t>
        <a:bodyPr/>
        <a:lstStyle/>
        <a:p>
          <a:endParaRPr lang="en-US" sz="1100"/>
        </a:p>
      </dgm:t>
    </dgm:pt>
    <dgm:pt modelId="{E50DDDA8-2D7D-440C-A124-444A781562EC}" type="sibTrans" cxnId="{E06DBCC7-D5D2-4423-9995-EBD51A6C9DAB}">
      <dgm:prSet/>
      <dgm:spPr/>
      <dgm:t>
        <a:bodyPr/>
        <a:lstStyle/>
        <a:p>
          <a:endParaRPr lang="en-US" sz="1100"/>
        </a:p>
      </dgm:t>
    </dgm:pt>
    <dgm:pt modelId="{8E539D0A-B6A9-4A4D-8FE3-55E1A51E838D}">
      <dgm:prSet phldrT="[Text]" custT="1"/>
      <dgm:spPr/>
      <dgm:t>
        <a:bodyPr/>
        <a:lstStyle/>
        <a:p>
          <a:r>
            <a:rPr lang="en-US" sz="1400"/>
            <a:t>Kemanusiaan yg adil &amp; beradab adalah </a:t>
          </a:r>
          <a:r>
            <a:rPr lang="en-US" sz="1400" b="1"/>
            <a:t>kemanusiaan yg </a:t>
          </a:r>
          <a:r>
            <a:rPr lang="en-US" sz="1400"/>
            <a:t>berketuhanan YME,  berpersatuan Ina, berkerakyatan yg dipimpin oleh hikmat kebijaksanaan dlm permusyawaratan/perwakilan, &amp; berkeadilan sosial bagi seluruh rakyat Ina</a:t>
          </a:r>
        </a:p>
      </dgm:t>
    </dgm:pt>
    <dgm:pt modelId="{634858BA-2552-4FE3-B06E-D21BDC8C8918}" type="parTrans" cxnId="{56AF7741-4E0A-41D7-9DDF-408F0E9EE221}">
      <dgm:prSet/>
      <dgm:spPr/>
      <dgm:t>
        <a:bodyPr/>
        <a:lstStyle/>
        <a:p>
          <a:endParaRPr lang="en-US" sz="1100"/>
        </a:p>
      </dgm:t>
    </dgm:pt>
    <dgm:pt modelId="{F92562A4-2B8F-4F03-8E24-D7B5CA6C8880}" type="sibTrans" cxnId="{56AF7741-4E0A-41D7-9DDF-408F0E9EE221}">
      <dgm:prSet/>
      <dgm:spPr/>
      <dgm:t>
        <a:bodyPr/>
        <a:lstStyle/>
        <a:p>
          <a:endParaRPr lang="en-US" sz="1100"/>
        </a:p>
      </dgm:t>
    </dgm:pt>
    <dgm:pt modelId="{DB8E08C0-8178-406E-996A-908775005C85}">
      <dgm:prSet phldrT="[Text]" custT="1"/>
      <dgm:spPr/>
      <dgm:t>
        <a:bodyPr/>
        <a:lstStyle/>
        <a:p>
          <a:r>
            <a:rPr lang="en-US" sz="1400" dirty="0" err="1"/>
            <a:t>Persatuan</a:t>
          </a:r>
          <a:r>
            <a:rPr lang="en-US" sz="1400" dirty="0"/>
            <a:t> Ina </a:t>
          </a:r>
          <a:r>
            <a:rPr lang="en-US" sz="1400" dirty="0" err="1"/>
            <a:t>adalah</a:t>
          </a:r>
          <a:r>
            <a:rPr lang="en-US" sz="1400" dirty="0"/>
            <a:t> </a:t>
          </a:r>
          <a:r>
            <a:rPr lang="en-US" sz="1400" b="1" dirty="0" err="1"/>
            <a:t>persatuan</a:t>
          </a:r>
          <a:r>
            <a:rPr lang="en-US" sz="1400" b="1" dirty="0"/>
            <a:t> </a:t>
          </a:r>
          <a:r>
            <a:rPr lang="en-US" sz="1400" b="1" dirty="0" err="1"/>
            <a:t>yg</a:t>
          </a:r>
          <a:r>
            <a:rPr lang="en-US" sz="1400" b="1" dirty="0"/>
            <a:t> </a:t>
          </a:r>
          <a:r>
            <a:rPr lang="en-US" sz="1400" dirty="0" err="1"/>
            <a:t>berketuhanan</a:t>
          </a:r>
          <a:r>
            <a:rPr lang="en-US" sz="1400" dirty="0"/>
            <a:t> YME,  </a:t>
          </a:r>
          <a:r>
            <a:rPr lang="en-US" sz="1400" dirty="0" err="1"/>
            <a:t>berkemanusiaan</a:t>
          </a:r>
          <a:r>
            <a:rPr lang="en-US" sz="1400" dirty="0"/>
            <a:t> </a:t>
          </a:r>
          <a:r>
            <a:rPr lang="en-US" sz="1400" dirty="0" err="1"/>
            <a:t>yg</a:t>
          </a:r>
          <a:r>
            <a:rPr lang="en-US" sz="1400" dirty="0"/>
            <a:t> </a:t>
          </a:r>
          <a:r>
            <a:rPr lang="en-US" sz="1400" dirty="0" err="1"/>
            <a:t>adil</a:t>
          </a:r>
          <a:r>
            <a:rPr lang="en-US" sz="1400" dirty="0"/>
            <a:t> &amp; </a:t>
          </a:r>
          <a:r>
            <a:rPr lang="en-US" sz="1400" dirty="0" err="1"/>
            <a:t>beradab</a:t>
          </a:r>
          <a:r>
            <a:rPr lang="en-US" sz="1400" dirty="0"/>
            <a:t>, </a:t>
          </a:r>
          <a:r>
            <a:rPr lang="en-US" sz="1400" dirty="0" err="1"/>
            <a:t>berkerakyatan</a:t>
          </a:r>
          <a:r>
            <a:rPr lang="en-US" sz="1400" dirty="0"/>
            <a:t> </a:t>
          </a:r>
          <a:r>
            <a:rPr lang="en-US" sz="1400" dirty="0" err="1"/>
            <a:t>yg</a:t>
          </a:r>
          <a:r>
            <a:rPr lang="en-US" sz="1400" dirty="0"/>
            <a:t> </a:t>
          </a:r>
          <a:r>
            <a:rPr lang="en-US" sz="1400" dirty="0" err="1"/>
            <a:t>dipimpin</a:t>
          </a:r>
          <a:r>
            <a:rPr lang="en-US" sz="1400" dirty="0"/>
            <a:t> </a:t>
          </a:r>
          <a:r>
            <a:rPr lang="en-US" sz="1400" dirty="0" err="1"/>
            <a:t>oleh</a:t>
          </a:r>
          <a:r>
            <a:rPr lang="en-US" sz="1400" dirty="0"/>
            <a:t> </a:t>
          </a:r>
          <a:r>
            <a:rPr lang="en-US" sz="1400" dirty="0" err="1"/>
            <a:t>hikmat</a:t>
          </a:r>
          <a:r>
            <a:rPr lang="en-US" sz="1400" dirty="0"/>
            <a:t> </a:t>
          </a:r>
          <a:r>
            <a:rPr lang="en-US" sz="1400" dirty="0" err="1"/>
            <a:t>kebijaksanaan</a:t>
          </a:r>
          <a:r>
            <a:rPr lang="en-US" sz="1400" dirty="0"/>
            <a:t> </a:t>
          </a:r>
          <a:r>
            <a:rPr lang="en-US" sz="1400" dirty="0" err="1"/>
            <a:t>dlm</a:t>
          </a:r>
          <a:r>
            <a:rPr lang="en-US" sz="1400" dirty="0"/>
            <a:t> </a:t>
          </a:r>
          <a:r>
            <a:rPr lang="en-US" sz="1400" dirty="0" err="1"/>
            <a:t>permusyawaratan</a:t>
          </a:r>
          <a:r>
            <a:rPr lang="en-US" sz="1400" dirty="0"/>
            <a:t>/</a:t>
          </a:r>
          <a:r>
            <a:rPr lang="en-US" sz="1400" dirty="0" err="1"/>
            <a:t>perwakilan</a:t>
          </a:r>
          <a:r>
            <a:rPr lang="en-US" sz="1400" dirty="0"/>
            <a:t>, &amp; </a:t>
          </a:r>
          <a:r>
            <a:rPr lang="en-US" sz="1400" dirty="0" err="1"/>
            <a:t>berkeadilan</a:t>
          </a:r>
          <a:r>
            <a:rPr lang="en-US" sz="1400" dirty="0"/>
            <a:t> </a:t>
          </a:r>
          <a:r>
            <a:rPr lang="en-US" sz="1400" dirty="0" err="1"/>
            <a:t>sosial</a:t>
          </a:r>
          <a:r>
            <a:rPr lang="en-US" sz="1400" dirty="0"/>
            <a:t> </a:t>
          </a:r>
          <a:r>
            <a:rPr lang="en-US" sz="1400" dirty="0" err="1"/>
            <a:t>bagi</a:t>
          </a:r>
          <a:r>
            <a:rPr lang="en-US" sz="1400" dirty="0"/>
            <a:t> </a:t>
          </a:r>
          <a:r>
            <a:rPr lang="en-US" sz="1400" dirty="0" err="1"/>
            <a:t>seluruh</a:t>
          </a:r>
          <a:r>
            <a:rPr lang="en-US" sz="1400" dirty="0"/>
            <a:t> </a:t>
          </a:r>
          <a:r>
            <a:rPr lang="en-US" sz="1400" dirty="0" err="1"/>
            <a:t>rakyat</a:t>
          </a:r>
          <a:r>
            <a:rPr lang="en-US" sz="1400" dirty="0"/>
            <a:t> Ina</a:t>
          </a:r>
        </a:p>
      </dgm:t>
    </dgm:pt>
    <dgm:pt modelId="{7B7DF29A-00D8-422B-BEC8-69F9AD6C39B2}" type="parTrans" cxnId="{FAB21EFF-98C8-4B0A-A259-3FD54EBF7AB5}">
      <dgm:prSet/>
      <dgm:spPr/>
      <dgm:t>
        <a:bodyPr/>
        <a:lstStyle/>
        <a:p>
          <a:endParaRPr lang="en-US" sz="1100"/>
        </a:p>
      </dgm:t>
    </dgm:pt>
    <dgm:pt modelId="{F314F986-8C34-4105-A7C4-27B51EAC57D6}" type="sibTrans" cxnId="{FAB21EFF-98C8-4B0A-A259-3FD54EBF7AB5}">
      <dgm:prSet/>
      <dgm:spPr/>
      <dgm:t>
        <a:bodyPr/>
        <a:lstStyle/>
        <a:p>
          <a:endParaRPr lang="en-US" sz="1100"/>
        </a:p>
      </dgm:t>
    </dgm:pt>
    <dgm:pt modelId="{DB9E0C93-D132-46F9-B3CF-0807D581A1E8}">
      <dgm:prSet phldrT="[Text]" custT="1"/>
      <dgm:spPr/>
      <dgm:t>
        <a:bodyPr/>
        <a:lstStyle/>
        <a:p>
          <a:r>
            <a:rPr lang="en-US" sz="1400"/>
            <a:t>Kerakyatan yg dipimpin oleh hikmat kebijaksanaan dlm permusyawaratan/perwakilan adalah </a:t>
          </a:r>
          <a:r>
            <a:rPr lang="en-US" sz="1400" b="1"/>
            <a:t>kerakyatan yang </a:t>
          </a:r>
          <a:r>
            <a:rPr lang="en-US" sz="1400"/>
            <a:t>berketuhanan YME,  berkemanusiaan yg adil &amp; beradab, berpersatuan Ina &amp; berkeadilan sosial bagi seluruh rakyat</a:t>
          </a:r>
        </a:p>
      </dgm:t>
    </dgm:pt>
    <dgm:pt modelId="{7C0DAE7D-6D9C-4EE7-9A66-B5378802E82D}" type="parTrans" cxnId="{520584B9-CD99-4FD6-8C3B-5F8F9DBE451C}">
      <dgm:prSet/>
      <dgm:spPr/>
      <dgm:t>
        <a:bodyPr/>
        <a:lstStyle/>
        <a:p>
          <a:endParaRPr lang="en-US" sz="1100"/>
        </a:p>
      </dgm:t>
    </dgm:pt>
    <dgm:pt modelId="{29044805-8DA7-45CC-92C5-D9FCF5C59AD5}" type="sibTrans" cxnId="{520584B9-CD99-4FD6-8C3B-5F8F9DBE451C}">
      <dgm:prSet/>
      <dgm:spPr/>
      <dgm:t>
        <a:bodyPr/>
        <a:lstStyle/>
        <a:p>
          <a:endParaRPr lang="en-US" sz="1100"/>
        </a:p>
      </dgm:t>
    </dgm:pt>
    <dgm:pt modelId="{272A2773-EAD9-4E6C-93EE-85341553F274}">
      <dgm:prSet phldrT="[Text]" custT="1"/>
      <dgm:spPr/>
      <dgm:t>
        <a:bodyPr/>
        <a:lstStyle/>
        <a:p>
          <a:r>
            <a:rPr lang="en-US" sz="1400"/>
            <a:t>Keadilan sosial bagi seluruh rakyat Ina adalah </a:t>
          </a:r>
          <a:r>
            <a:rPr lang="en-US" sz="1400" b="1"/>
            <a:t>keadilan yang </a:t>
          </a:r>
          <a:r>
            <a:rPr lang="en-US" sz="1400"/>
            <a:t>berketuhanan YME,  berkemanusiaan yg adil &amp; beradab, berpersatuan Ina, berkerakyatan yg dipimpin oleh hikmat kebijaksanaan dlm permusyawaratan/perwakilan.</a:t>
          </a:r>
        </a:p>
      </dgm:t>
    </dgm:pt>
    <dgm:pt modelId="{1505E600-2073-47EC-BFCF-78137DF36673}" type="parTrans" cxnId="{5C991101-A5F9-4847-8988-CD0E56C15AE6}">
      <dgm:prSet/>
      <dgm:spPr/>
      <dgm:t>
        <a:bodyPr/>
        <a:lstStyle/>
        <a:p>
          <a:endParaRPr lang="en-US" sz="1100"/>
        </a:p>
      </dgm:t>
    </dgm:pt>
    <dgm:pt modelId="{AD36FDF4-40B2-457B-94E3-FC5A2AF5D17C}" type="sibTrans" cxnId="{5C991101-A5F9-4847-8988-CD0E56C15AE6}">
      <dgm:prSet/>
      <dgm:spPr/>
      <dgm:t>
        <a:bodyPr/>
        <a:lstStyle/>
        <a:p>
          <a:endParaRPr lang="en-US" sz="1100"/>
        </a:p>
      </dgm:t>
    </dgm:pt>
    <dgm:pt modelId="{8F2A4C46-8309-4F49-9B00-97368BADA9DD}" type="pres">
      <dgm:prSet presAssocID="{23C80C31-AD7D-4C46-893F-E0597B39C77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FA2A0D-C023-4EF7-AE4A-E58BEE2BBB12}" type="pres">
      <dgm:prSet presAssocID="{597679DF-BB73-4EBF-8DB1-933F1E25FCC8}" presName="hierRoot1" presStyleCnt="0"/>
      <dgm:spPr/>
    </dgm:pt>
    <dgm:pt modelId="{CFB103EE-7986-4221-BA59-683742D45A8D}" type="pres">
      <dgm:prSet presAssocID="{597679DF-BB73-4EBF-8DB1-933F1E25FCC8}" presName="composite" presStyleCnt="0"/>
      <dgm:spPr/>
    </dgm:pt>
    <dgm:pt modelId="{168A0866-A8D3-496D-B604-9050B62D5694}" type="pres">
      <dgm:prSet presAssocID="{597679DF-BB73-4EBF-8DB1-933F1E25FCC8}" presName="background" presStyleLbl="node0" presStyleIdx="0" presStyleCnt="1"/>
      <dgm:spPr/>
    </dgm:pt>
    <dgm:pt modelId="{BE4FB215-A762-438D-9305-65E5F2A07CA3}" type="pres">
      <dgm:prSet presAssocID="{597679DF-BB73-4EBF-8DB1-933F1E25FCC8}" presName="text" presStyleLbl="fgAcc0" presStyleIdx="0" presStyleCnt="1" custScaleX="347103" custScaleY="521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CA9383-01C3-4E82-86C3-B271DDB773F7}" type="pres">
      <dgm:prSet presAssocID="{597679DF-BB73-4EBF-8DB1-933F1E25FCC8}" presName="hierChild2" presStyleCnt="0"/>
      <dgm:spPr/>
    </dgm:pt>
    <dgm:pt modelId="{FAC6A94C-9DA3-43F1-B9D4-B3216D256719}" type="pres">
      <dgm:prSet presAssocID="{9162AFDA-F791-410A-9D5E-9C72E12B03D5}" presName="Name10" presStyleLbl="parChTrans1D2" presStyleIdx="0" presStyleCnt="1"/>
      <dgm:spPr/>
      <dgm:t>
        <a:bodyPr/>
        <a:lstStyle/>
        <a:p>
          <a:endParaRPr lang="en-US"/>
        </a:p>
      </dgm:t>
    </dgm:pt>
    <dgm:pt modelId="{C45F9A26-D469-4DA5-8703-5BDDF7FCE55D}" type="pres">
      <dgm:prSet presAssocID="{D28B9A8C-82D1-4448-A681-A7EEAC8DC699}" presName="hierRoot2" presStyleCnt="0"/>
      <dgm:spPr/>
    </dgm:pt>
    <dgm:pt modelId="{08FD8860-A0AE-498B-9D93-38614433ECEA}" type="pres">
      <dgm:prSet presAssocID="{D28B9A8C-82D1-4448-A681-A7EEAC8DC699}" presName="composite2" presStyleCnt="0"/>
      <dgm:spPr/>
    </dgm:pt>
    <dgm:pt modelId="{102CFC2D-29D3-48B5-B4A4-DEECA0F92AC6}" type="pres">
      <dgm:prSet presAssocID="{D28B9A8C-82D1-4448-A681-A7EEAC8DC699}" presName="background2" presStyleLbl="node2" presStyleIdx="0" presStyleCnt="1"/>
      <dgm:spPr/>
    </dgm:pt>
    <dgm:pt modelId="{CF97DC47-ACA2-49F1-8BD9-7675467EE545}" type="pres">
      <dgm:prSet presAssocID="{D28B9A8C-82D1-4448-A681-A7EEAC8DC699}" presName="text2" presStyleLbl="fgAcc2" presStyleIdx="0" presStyleCnt="1" custScaleX="659159" custScaleY="707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6EB8B8-9078-49A6-A6A2-3739C577C02B}" type="pres">
      <dgm:prSet presAssocID="{D28B9A8C-82D1-4448-A681-A7EEAC8DC699}" presName="hierChild3" presStyleCnt="0"/>
      <dgm:spPr/>
    </dgm:pt>
    <dgm:pt modelId="{1AF2547E-ABF0-42A6-896C-687F46F4E6FA}" type="pres">
      <dgm:prSet presAssocID="{973876D7-EFC2-4B55-91AD-DB2BEA958783}" presName="Name17" presStyleLbl="parChTrans1D3" presStyleIdx="0" presStyleCnt="5"/>
      <dgm:spPr/>
      <dgm:t>
        <a:bodyPr/>
        <a:lstStyle/>
        <a:p>
          <a:endParaRPr lang="en-US"/>
        </a:p>
      </dgm:t>
    </dgm:pt>
    <dgm:pt modelId="{7DB94B1E-8970-4303-91B7-35927513A167}" type="pres">
      <dgm:prSet presAssocID="{57FCA62F-6175-4B2A-AA2B-01746F2C3233}" presName="hierRoot3" presStyleCnt="0"/>
      <dgm:spPr/>
    </dgm:pt>
    <dgm:pt modelId="{B322DCC7-0EFD-47BD-81FA-674EBED1C8E6}" type="pres">
      <dgm:prSet presAssocID="{57FCA62F-6175-4B2A-AA2B-01746F2C3233}" presName="composite3" presStyleCnt="0"/>
      <dgm:spPr/>
    </dgm:pt>
    <dgm:pt modelId="{3BF90F92-5DC1-40AD-897F-8F89387CB286}" type="pres">
      <dgm:prSet presAssocID="{57FCA62F-6175-4B2A-AA2B-01746F2C3233}" presName="background3" presStyleLbl="node3" presStyleIdx="0" presStyleCnt="5"/>
      <dgm:spPr/>
    </dgm:pt>
    <dgm:pt modelId="{A61F1F36-BBC4-448C-8A5D-3D70476C292E}" type="pres">
      <dgm:prSet presAssocID="{57FCA62F-6175-4B2A-AA2B-01746F2C3233}" presName="text3" presStyleLbl="fgAcc3" presStyleIdx="0" presStyleCnt="5" custScaleY="4396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DBD1A6-A6B2-43CF-86DA-0D47B48A848E}" type="pres">
      <dgm:prSet presAssocID="{57FCA62F-6175-4B2A-AA2B-01746F2C3233}" presName="hierChild4" presStyleCnt="0"/>
      <dgm:spPr/>
    </dgm:pt>
    <dgm:pt modelId="{1D8FC8B9-11A6-4C02-AB8A-96E2A013B90C}" type="pres">
      <dgm:prSet presAssocID="{634858BA-2552-4FE3-B06E-D21BDC8C8918}" presName="Name17" presStyleLbl="parChTrans1D3" presStyleIdx="1" presStyleCnt="5"/>
      <dgm:spPr/>
      <dgm:t>
        <a:bodyPr/>
        <a:lstStyle/>
        <a:p>
          <a:endParaRPr lang="en-US"/>
        </a:p>
      </dgm:t>
    </dgm:pt>
    <dgm:pt modelId="{C9551A8A-B08D-4ED8-BCAB-F55B2EF1A49C}" type="pres">
      <dgm:prSet presAssocID="{8E539D0A-B6A9-4A4D-8FE3-55E1A51E838D}" presName="hierRoot3" presStyleCnt="0"/>
      <dgm:spPr/>
    </dgm:pt>
    <dgm:pt modelId="{35D0BBE1-C423-4C1F-874C-2635570EA780}" type="pres">
      <dgm:prSet presAssocID="{8E539D0A-B6A9-4A4D-8FE3-55E1A51E838D}" presName="composite3" presStyleCnt="0"/>
      <dgm:spPr/>
    </dgm:pt>
    <dgm:pt modelId="{B713E7D0-C6E5-499A-811C-4C0B02376F44}" type="pres">
      <dgm:prSet presAssocID="{8E539D0A-B6A9-4A4D-8FE3-55E1A51E838D}" presName="background3" presStyleLbl="node3" presStyleIdx="1" presStyleCnt="5"/>
      <dgm:spPr/>
    </dgm:pt>
    <dgm:pt modelId="{F8D76A2B-055D-4C83-A84B-76B1337BD01D}" type="pres">
      <dgm:prSet presAssocID="{8E539D0A-B6A9-4A4D-8FE3-55E1A51E838D}" presName="text3" presStyleLbl="fgAcc3" presStyleIdx="1" presStyleCnt="5" custScaleY="4724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F77A97-ABF0-4987-AC9B-02ADAB3399E8}" type="pres">
      <dgm:prSet presAssocID="{8E539D0A-B6A9-4A4D-8FE3-55E1A51E838D}" presName="hierChild4" presStyleCnt="0"/>
      <dgm:spPr/>
    </dgm:pt>
    <dgm:pt modelId="{B2314120-4309-4A38-8400-A1E7D632810E}" type="pres">
      <dgm:prSet presAssocID="{7B7DF29A-00D8-422B-BEC8-69F9AD6C39B2}" presName="Name17" presStyleLbl="parChTrans1D3" presStyleIdx="2" presStyleCnt="5"/>
      <dgm:spPr/>
      <dgm:t>
        <a:bodyPr/>
        <a:lstStyle/>
        <a:p>
          <a:endParaRPr lang="en-US"/>
        </a:p>
      </dgm:t>
    </dgm:pt>
    <dgm:pt modelId="{BFD2EE02-C46A-4524-842C-266B58393AFB}" type="pres">
      <dgm:prSet presAssocID="{DB8E08C0-8178-406E-996A-908775005C85}" presName="hierRoot3" presStyleCnt="0"/>
      <dgm:spPr/>
    </dgm:pt>
    <dgm:pt modelId="{AE950B95-88F0-4F25-A941-A1CE556687FA}" type="pres">
      <dgm:prSet presAssocID="{DB8E08C0-8178-406E-996A-908775005C85}" presName="composite3" presStyleCnt="0"/>
      <dgm:spPr/>
    </dgm:pt>
    <dgm:pt modelId="{B306D93F-F83D-4957-A3E2-F66D0A2D05F6}" type="pres">
      <dgm:prSet presAssocID="{DB8E08C0-8178-406E-996A-908775005C85}" presName="background3" presStyleLbl="node3" presStyleIdx="2" presStyleCnt="5"/>
      <dgm:spPr/>
    </dgm:pt>
    <dgm:pt modelId="{E3FA3139-145F-4364-83B9-4AD4807120CF}" type="pres">
      <dgm:prSet presAssocID="{DB8E08C0-8178-406E-996A-908775005C85}" presName="text3" presStyleLbl="fgAcc3" presStyleIdx="2" presStyleCnt="5" custScaleY="462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63F14C-2AE8-4598-AE85-CE80621A7ECC}" type="pres">
      <dgm:prSet presAssocID="{DB8E08C0-8178-406E-996A-908775005C85}" presName="hierChild4" presStyleCnt="0"/>
      <dgm:spPr/>
    </dgm:pt>
    <dgm:pt modelId="{7EB145F1-D398-49C4-B8DF-D2A4EEB36075}" type="pres">
      <dgm:prSet presAssocID="{7C0DAE7D-6D9C-4EE7-9A66-B5378802E82D}" presName="Name17" presStyleLbl="parChTrans1D3" presStyleIdx="3" presStyleCnt="5"/>
      <dgm:spPr/>
      <dgm:t>
        <a:bodyPr/>
        <a:lstStyle/>
        <a:p>
          <a:endParaRPr lang="en-US"/>
        </a:p>
      </dgm:t>
    </dgm:pt>
    <dgm:pt modelId="{66A8AC91-6F55-4AEF-B11A-BCBF8EEF81DA}" type="pres">
      <dgm:prSet presAssocID="{DB9E0C93-D132-46F9-B3CF-0807D581A1E8}" presName="hierRoot3" presStyleCnt="0"/>
      <dgm:spPr/>
    </dgm:pt>
    <dgm:pt modelId="{787FBF44-D99E-40DF-98BE-7B636E58E52E}" type="pres">
      <dgm:prSet presAssocID="{DB9E0C93-D132-46F9-B3CF-0807D581A1E8}" presName="composite3" presStyleCnt="0"/>
      <dgm:spPr/>
    </dgm:pt>
    <dgm:pt modelId="{3FB42CAE-C1AF-418C-AC12-4797812C125D}" type="pres">
      <dgm:prSet presAssocID="{DB9E0C93-D132-46F9-B3CF-0807D581A1E8}" presName="background3" presStyleLbl="node3" presStyleIdx="3" presStyleCnt="5"/>
      <dgm:spPr/>
    </dgm:pt>
    <dgm:pt modelId="{8D8C6326-E131-4ABD-A3C6-23DC71F1A707}" type="pres">
      <dgm:prSet presAssocID="{DB9E0C93-D132-46F9-B3CF-0807D581A1E8}" presName="text3" presStyleLbl="fgAcc3" presStyleIdx="3" presStyleCnt="5" custScaleY="493597" custLinFactNeighborX="1148" custLinFactNeighborY="54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7E635B-0A03-4BB2-B2B1-7DAFAECE3F42}" type="pres">
      <dgm:prSet presAssocID="{DB9E0C93-D132-46F9-B3CF-0807D581A1E8}" presName="hierChild4" presStyleCnt="0"/>
      <dgm:spPr/>
    </dgm:pt>
    <dgm:pt modelId="{6882494A-FAEB-43AF-846B-D81412EBF089}" type="pres">
      <dgm:prSet presAssocID="{1505E600-2073-47EC-BFCF-78137DF3667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00555BB-5D49-4AF8-A5D1-F87DE6010DB3}" type="pres">
      <dgm:prSet presAssocID="{272A2773-EAD9-4E6C-93EE-85341553F274}" presName="hierRoot3" presStyleCnt="0"/>
      <dgm:spPr/>
    </dgm:pt>
    <dgm:pt modelId="{90A4921B-A3DD-47F6-8045-0018364F0FD9}" type="pres">
      <dgm:prSet presAssocID="{272A2773-EAD9-4E6C-93EE-85341553F274}" presName="composite3" presStyleCnt="0"/>
      <dgm:spPr/>
    </dgm:pt>
    <dgm:pt modelId="{44FF5091-41B0-43F2-A43F-7F7AF572C92C}" type="pres">
      <dgm:prSet presAssocID="{272A2773-EAD9-4E6C-93EE-85341553F274}" presName="background3" presStyleLbl="node3" presStyleIdx="4" presStyleCnt="5"/>
      <dgm:spPr/>
    </dgm:pt>
    <dgm:pt modelId="{59214838-20A0-4FD2-9888-219A8A5C3D57}" type="pres">
      <dgm:prSet presAssocID="{272A2773-EAD9-4E6C-93EE-85341553F274}" presName="text3" presStyleLbl="fgAcc3" presStyleIdx="4" presStyleCnt="5" custScaleY="443899" custLinFactNeighborX="3421" custLinFactNeighborY="3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BAD796-1FAA-48CC-BBB7-FD5EDFCA2ECD}" type="pres">
      <dgm:prSet presAssocID="{272A2773-EAD9-4E6C-93EE-85341553F274}" presName="hierChild4" presStyleCnt="0"/>
      <dgm:spPr/>
    </dgm:pt>
  </dgm:ptLst>
  <dgm:cxnLst>
    <dgm:cxn modelId="{24756AC8-1D76-4142-A03B-688C5F2F008E}" type="presOf" srcId="{7B7DF29A-00D8-422B-BEC8-69F9AD6C39B2}" destId="{B2314120-4309-4A38-8400-A1E7D632810E}" srcOrd="0" destOrd="0" presId="urn:microsoft.com/office/officeart/2005/8/layout/hierarchy1"/>
    <dgm:cxn modelId="{976752C2-6646-4173-BAE5-B2C8A6FADF99}" type="presOf" srcId="{272A2773-EAD9-4E6C-93EE-85341553F274}" destId="{59214838-20A0-4FD2-9888-219A8A5C3D57}" srcOrd="0" destOrd="0" presId="urn:microsoft.com/office/officeart/2005/8/layout/hierarchy1"/>
    <dgm:cxn modelId="{AAA035B5-328C-4D3E-9551-209D005A2948}" type="presOf" srcId="{DB9E0C93-D132-46F9-B3CF-0807D581A1E8}" destId="{8D8C6326-E131-4ABD-A3C6-23DC71F1A707}" srcOrd="0" destOrd="0" presId="urn:microsoft.com/office/officeart/2005/8/layout/hierarchy1"/>
    <dgm:cxn modelId="{587BB664-56E8-4CDD-94D1-908557215310}" type="presOf" srcId="{7C0DAE7D-6D9C-4EE7-9A66-B5378802E82D}" destId="{7EB145F1-D398-49C4-B8DF-D2A4EEB36075}" srcOrd="0" destOrd="0" presId="urn:microsoft.com/office/officeart/2005/8/layout/hierarchy1"/>
    <dgm:cxn modelId="{3EEAB14E-BDC4-40D5-9E49-AFB46F09D3B4}" type="presOf" srcId="{D28B9A8C-82D1-4448-A681-A7EEAC8DC699}" destId="{CF97DC47-ACA2-49F1-8BD9-7675467EE545}" srcOrd="0" destOrd="0" presId="urn:microsoft.com/office/officeart/2005/8/layout/hierarchy1"/>
    <dgm:cxn modelId="{FAB21EFF-98C8-4B0A-A259-3FD54EBF7AB5}" srcId="{D28B9A8C-82D1-4448-A681-A7EEAC8DC699}" destId="{DB8E08C0-8178-406E-996A-908775005C85}" srcOrd="2" destOrd="0" parTransId="{7B7DF29A-00D8-422B-BEC8-69F9AD6C39B2}" sibTransId="{F314F986-8C34-4105-A7C4-27B51EAC57D6}"/>
    <dgm:cxn modelId="{038420AA-6CDE-4120-AE4D-36E9A70DA810}" type="presOf" srcId="{23C80C31-AD7D-4C46-893F-E0597B39C77D}" destId="{8F2A4C46-8309-4F49-9B00-97368BADA9DD}" srcOrd="0" destOrd="0" presId="urn:microsoft.com/office/officeart/2005/8/layout/hierarchy1"/>
    <dgm:cxn modelId="{ED0BEE23-38FB-46A1-97EE-92049801F2D5}" srcId="{597679DF-BB73-4EBF-8DB1-933F1E25FCC8}" destId="{D28B9A8C-82D1-4448-A681-A7EEAC8DC699}" srcOrd="0" destOrd="0" parTransId="{9162AFDA-F791-410A-9D5E-9C72E12B03D5}" sibTransId="{1C5E2193-1E80-4252-A5BE-05B2B2DD1116}"/>
    <dgm:cxn modelId="{920B85D7-557F-4D1B-B4EE-6803E7B70A3D}" type="presOf" srcId="{634858BA-2552-4FE3-B06E-D21BDC8C8918}" destId="{1D8FC8B9-11A6-4C02-AB8A-96E2A013B90C}" srcOrd="0" destOrd="0" presId="urn:microsoft.com/office/officeart/2005/8/layout/hierarchy1"/>
    <dgm:cxn modelId="{E62FDAAD-6503-41D2-80BD-AC184DCC326D}" type="presOf" srcId="{DB8E08C0-8178-406E-996A-908775005C85}" destId="{E3FA3139-145F-4364-83B9-4AD4807120CF}" srcOrd="0" destOrd="0" presId="urn:microsoft.com/office/officeart/2005/8/layout/hierarchy1"/>
    <dgm:cxn modelId="{1A84915B-0F8F-4866-8513-EA5F96DE4A83}" type="presOf" srcId="{9162AFDA-F791-410A-9D5E-9C72E12B03D5}" destId="{FAC6A94C-9DA3-43F1-B9D4-B3216D256719}" srcOrd="0" destOrd="0" presId="urn:microsoft.com/office/officeart/2005/8/layout/hierarchy1"/>
    <dgm:cxn modelId="{0A8298B2-24EE-4BEC-9538-628E856465E7}" type="presOf" srcId="{8E539D0A-B6A9-4A4D-8FE3-55E1A51E838D}" destId="{F8D76A2B-055D-4C83-A84B-76B1337BD01D}" srcOrd="0" destOrd="0" presId="urn:microsoft.com/office/officeart/2005/8/layout/hierarchy1"/>
    <dgm:cxn modelId="{6DE092AF-D1C8-47CA-8CF7-6A37BBBE0A0B}" type="presOf" srcId="{57FCA62F-6175-4B2A-AA2B-01746F2C3233}" destId="{A61F1F36-BBC4-448C-8A5D-3D70476C292E}" srcOrd="0" destOrd="0" presId="urn:microsoft.com/office/officeart/2005/8/layout/hierarchy1"/>
    <dgm:cxn modelId="{520584B9-CD99-4FD6-8C3B-5F8F9DBE451C}" srcId="{D28B9A8C-82D1-4448-A681-A7EEAC8DC699}" destId="{DB9E0C93-D132-46F9-B3CF-0807D581A1E8}" srcOrd="3" destOrd="0" parTransId="{7C0DAE7D-6D9C-4EE7-9A66-B5378802E82D}" sibTransId="{29044805-8DA7-45CC-92C5-D9FCF5C59AD5}"/>
    <dgm:cxn modelId="{96EFC8FF-1115-4BD5-B452-A60A17F6B932}" type="presOf" srcId="{1505E600-2073-47EC-BFCF-78137DF36673}" destId="{6882494A-FAEB-43AF-846B-D81412EBF089}" srcOrd="0" destOrd="0" presId="urn:microsoft.com/office/officeart/2005/8/layout/hierarchy1"/>
    <dgm:cxn modelId="{56AF7741-4E0A-41D7-9DDF-408F0E9EE221}" srcId="{D28B9A8C-82D1-4448-A681-A7EEAC8DC699}" destId="{8E539D0A-B6A9-4A4D-8FE3-55E1A51E838D}" srcOrd="1" destOrd="0" parTransId="{634858BA-2552-4FE3-B06E-D21BDC8C8918}" sibTransId="{F92562A4-2B8F-4F03-8E24-D7B5CA6C8880}"/>
    <dgm:cxn modelId="{E06DBCC7-D5D2-4423-9995-EBD51A6C9DAB}" srcId="{D28B9A8C-82D1-4448-A681-A7EEAC8DC699}" destId="{57FCA62F-6175-4B2A-AA2B-01746F2C3233}" srcOrd="0" destOrd="0" parTransId="{973876D7-EFC2-4B55-91AD-DB2BEA958783}" sibTransId="{E50DDDA8-2D7D-440C-A124-444A781562EC}"/>
    <dgm:cxn modelId="{650916EC-F7E9-45A0-8A65-562DEE4E3C02}" srcId="{23C80C31-AD7D-4C46-893F-E0597B39C77D}" destId="{597679DF-BB73-4EBF-8DB1-933F1E25FCC8}" srcOrd="0" destOrd="0" parTransId="{7DA2A075-D9FD-44A8-8D5C-A827CB584090}" sibTransId="{59DA750D-40CF-4CC3-A78D-C81B89C1558C}"/>
    <dgm:cxn modelId="{DC3B9940-69AF-4828-B383-CADD99392F8D}" type="presOf" srcId="{597679DF-BB73-4EBF-8DB1-933F1E25FCC8}" destId="{BE4FB215-A762-438D-9305-65E5F2A07CA3}" srcOrd="0" destOrd="0" presId="urn:microsoft.com/office/officeart/2005/8/layout/hierarchy1"/>
    <dgm:cxn modelId="{5C991101-A5F9-4847-8988-CD0E56C15AE6}" srcId="{D28B9A8C-82D1-4448-A681-A7EEAC8DC699}" destId="{272A2773-EAD9-4E6C-93EE-85341553F274}" srcOrd="4" destOrd="0" parTransId="{1505E600-2073-47EC-BFCF-78137DF36673}" sibTransId="{AD36FDF4-40B2-457B-94E3-FC5A2AF5D17C}"/>
    <dgm:cxn modelId="{98F45822-AD8E-428C-8129-1DC1A675CA3A}" type="presOf" srcId="{973876D7-EFC2-4B55-91AD-DB2BEA958783}" destId="{1AF2547E-ABF0-42A6-896C-687F46F4E6FA}" srcOrd="0" destOrd="0" presId="urn:microsoft.com/office/officeart/2005/8/layout/hierarchy1"/>
    <dgm:cxn modelId="{2F5F1211-5A92-49B4-A2B4-7B8A0CA397AB}" type="presParOf" srcId="{8F2A4C46-8309-4F49-9B00-97368BADA9DD}" destId="{56FA2A0D-C023-4EF7-AE4A-E58BEE2BBB12}" srcOrd="0" destOrd="0" presId="urn:microsoft.com/office/officeart/2005/8/layout/hierarchy1"/>
    <dgm:cxn modelId="{C2042DAD-7589-4D61-A862-51E3107CB4AA}" type="presParOf" srcId="{56FA2A0D-C023-4EF7-AE4A-E58BEE2BBB12}" destId="{CFB103EE-7986-4221-BA59-683742D45A8D}" srcOrd="0" destOrd="0" presId="urn:microsoft.com/office/officeart/2005/8/layout/hierarchy1"/>
    <dgm:cxn modelId="{286044FC-540C-4EAA-AAA3-CC9CBE623058}" type="presParOf" srcId="{CFB103EE-7986-4221-BA59-683742D45A8D}" destId="{168A0866-A8D3-496D-B604-9050B62D5694}" srcOrd="0" destOrd="0" presId="urn:microsoft.com/office/officeart/2005/8/layout/hierarchy1"/>
    <dgm:cxn modelId="{547080E4-C116-4CB7-9EA2-56B4BB47C9DB}" type="presParOf" srcId="{CFB103EE-7986-4221-BA59-683742D45A8D}" destId="{BE4FB215-A762-438D-9305-65E5F2A07CA3}" srcOrd="1" destOrd="0" presId="urn:microsoft.com/office/officeart/2005/8/layout/hierarchy1"/>
    <dgm:cxn modelId="{DC8FC974-5A1F-415A-9649-9EB4A4EC8FEB}" type="presParOf" srcId="{56FA2A0D-C023-4EF7-AE4A-E58BEE2BBB12}" destId="{C4CA9383-01C3-4E82-86C3-B271DDB773F7}" srcOrd="1" destOrd="0" presId="urn:microsoft.com/office/officeart/2005/8/layout/hierarchy1"/>
    <dgm:cxn modelId="{5DBB98DE-02F0-4C74-90EC-0FEE65EE5067}" type="presParOf" srcId="{C4CA9383-01C3-4E82-86C3-B271DDB773F7}" destId="{FAC6A94C-9DA3-43F1-B9D4-B3216D256719}" srcOrd="0" destOrd="0" presId="urn:microsoft.com/office/officeart/2005/8/layout/hierarchy1"/>
    <dgm:cxn modelId="{9B866922-3707-4CCB-9E81-F2EF1B30164C}" type="presParOf" srcId="{C4CA9383-01C3-4E82-86C3-B271DDB773F7}" destId="{C45F9A26-D469-4DA5-8703-5BDDF7FCE55D}" srcOrd="1" destOrd="0" presId="urn:microsoft.com/office/officeart/2005/8/layout/hierarchy1"/>
    <dgm:cxn modelId="{E8C779C7-AC6A-4F54-A0AA-DC14E8ABAF54}" type="presParOf" srcId="{C45F9A26-D469-4DA5-8703-5BDDF7FCE55D}" destId="{08FD8860-A0AE-498B-9D93-38614433ECEA}" srcOrd="0" destOrd="0" presId="urn:microsoft.com/office/officeart/2005/8/layout/hierarchy1"/>
    <dgm:cxn modelId="{EDC2C780-542C-4F36-9A82-99FE08E32328}" type="presParOf" srcId="{08FD8860-A0AE-498B-9D93-38614433ECEA}" destId="{102CFC2D-29D3-48B5-B4A4-DEECA0F92AC6}" srcOrd="0" destOrd="0" presId="urn:microsoft.com/office/officeart/2005/8/layout/hierarchy1"/>
    <dgm:cxn modelId="{EEF9ECEA-0847-4B93-997A-9A2A19B48B8B}" type="presParOf" srcId="{08FD8860-A0AE-498B-9D93-38614433ECEA}" destId="{CF97DC47-ACA2-49F1-8BD9-7675467EE545}" srcOrd="1" destOrd="0" presId="urn:microsoft.com/office/officeart/2005/8/layout/hierarchy1"/>
    <dgm:cxn modelId="{EE2F037E-F9BD-448E-B982-4E6BA62809FE}" type="presParOf" srcId="{C45F9A26-D469-4DA5-8703-5BDDF7FCE55D}" destId="{916EB8B8-9078-49A6-A6A2-3739C577C02B}" srcOrd="1" destOrd="0" presId="urn:microsoft.com/office/officeart/2005/8/layout/hierarchy1"/>
    <dgm:cxn modelId="{23D31412-0682-4217-AC3A-38694E01A191}" type="presParOf" srcId="{916EB8B8-9078-49A6-A6A2-3739C577C02B}" destId="{1AF2547E-ABF0-42A6-896C-687F46F4E6FA}" srcOrd="0" destOrd="0" presId="urn:microsoft.com/office/officeart/2005/8/layout/hierarchy1"/>
    <dgm:cxn modelId="{4096738C-7D53-4C17-870D-3CBB96A26A19}" type="presParOf" srcId="{916EB8B8-9078-49A6-A6A2-3739C577C02B}" destId="{7DB94B1E-8970-4303-91B7-35927513A167}" srcOrd="1" destOrd="0" presId="urn:microsoft.com/office/officeart/2005/8/layout/hierarchy1"/>
    <dgm:cxn modelId="{D0FEB376-44CC-4FD9-8B48-0D620E0E6662}" type="presParOf" srcId="{7DB94B1E-8970-4303-91B7-35927513A167}" destId="{B322DCC7-0EFD-47BD-81FA-674EBED1C8E6}" srcOrd="0" destOrd="0" presId="urn:microsoft.com/office/officeart/2005/8/layout/hierarchy1"/>
    <dgm:cxn modelId="{7E84BC2F-B67B-4A24-83FC-5EFCE0754997}" type="presParOf" srcId="{B322DCC7-0EFD-47BD-81FA-674EBED1C8E6}" destId="{3BF90F92-5DC1-40AD-897F-8F89387CB286}" srcOrd="0" destOrd="0" presId="urn:microsoft.com/office/officeart/2005/8/layout/hierarchy1"/>
    <dgm:cxn modelId="{AE3232CE-CF73-4769-8E0E-16016800378D}" type="presParOf" srcId="{B322DCC7-0EFD-47BD-81FA-674EBED1C8E6}" destId="{A61F1F36-BBC4-448C-8A5D-3D70476C292E}" srcOrd="1" destOrd="0" presId="urn:microsoft.com/office/officeart/2005/8/layout/hierarchy1"/>
    <dgm:cxn modelId="{1A985B31-81CC-419A-B6FE-856337DD3419}" type="presParOf" srcId="{7DB94B1E-8970-4303-91B7-35927513A167}" destId="{39DBD1A6-A6B2-43CF-86DA-0D47B48A848E}" srcOrd="1" destOrd="0" presId="urn:microsoft.com/office/officeart/2005/8/layout/hierarchy1"/>
    <dgm:cxn modelId="{4A9EA13C-39AF-40D8-B9CD-105B1EB3A3D1}" type="presParOf" srcId="{916EB8B8-9078-49A6-A6A2-3739C577C02B}" destId="{1D8FC8B9-11A6-4C02-AB8A-96E2A013B90C}" srcOrd="2" destOrd="0" presId="urn:microsoft.com/office/officeart/2005/8/layout/hierarchy1"/>
    <dgm:cxn modelId="{D3BC06F0-EA6D-4A2F-87A1-46AE7BB879E1}" type="presParOf" srcId="{916EB8B8-9078-49A6-A6A2-3739C577C02B}" destId="{C9551A8A-B08D-4ED8-BCAB-F55B2EF1A49C}" srcOrd="3" destOrd="0" presId="urn:microsoft.com/office/officeart/2005/8/layout/hierarchy1"/>
    <dgm:cxn modelId="{A8D924E0-1784-4816-A1E2-F0BB79A6CC51}" type="presParOf" srcId="{C9551A8A-B08D-4ED8-BCAB-F55B2EF1A49C}" destId="{35D0BBE1-C423-4C1F-874C-2635570EA780}" srcOrd="0" destOrd="0" presId="urn:microsoft.com/office/officeart/2005/8/layout/hierarchy1"/>
    <dgm:cxn modelId="{A7B82440-1B22-46BF-8F52-CAC9DF390875}" type="presParOf" srcId="{35D0BBE1-C423-4C1F-874C-2635570EA780}" destId="{B713E7D0-C6E5-499A-811C-4C0B02376F44}" srcOrd="0" destOrd="0" presId="urn:microsoft.com/office/officeart/2005/8/layout/hierarchy1"/>
    <dgm:cxn modelId="{9488D17F-D544-4E9A-B4E9-FC1B63368441}" type="presParOf" srcId="{35D0BBE1-C423-4C1F-874C-2635570EA780}" destId="{F8D76A2B-055D-4C83-A84B-76B1337BD01D}" srcOrd="1" destOrd="0" presId="urn:microsoft.com/office/officeart/2005/8/layout/hierarchy1"/>
    <dgm:cxn modelId="{6B9418E4-6AF9-4ED4-B80F-C3FB78E643A9}" type="presParOf" srcId="{C9551A8A-B08D-4ED8-BCAB-F55B2EF1A49C}" destId="{CFF77A97-ABF0-4987-AC9B-02ADAB3399E8}" srcOrd="1" destOrd="0" presId="urn:microsoft.com/office/officeart/2005/8/layout/hierarchy1"/>
    <dgm:cxn modelId="{E7BDBF28-1C43-4E99-ABF2-C639BC8EE462}" type="presParOf" srcId="{916EB8B8-9078-49A6-A6A2-3739C577C02B}" destId="{B2314120-4309-4A38-8400-A1E7D632810E}" srcOrd="4" destOrd="0" presId="urn:microsoft.com/office/officeart/2005/8/layout/hierarchy1"/>
    <dgm:cxn modelId="{706701F8-BCA4-42FE-AF44-7A9EABDDC898}" type="presParOf" srcId="{916EB8B8-9078-49A6-A6A2-3739C577C02B}" destId="{BFD2EE02-C46A-4524-842C-266B58393AFB}" srcOrd="5" destOrd="0" presId="urn:microsoft.com/office/officeart/2005/8/layout/hierarchy1"/>
    <dgm:cxn modelId="{C31D7233-9315-48A5-B3C7-5F9824036E89}" type="presParOf" srcId="{BFD2EE02-C46A-4524-842C-266B58393AFB}" destId="{AE950B95-88F0-4F25-A941-A1CE556687FA}" srcOrd="0" destOrd="0" presId="urn:microsoft.com/office/officeart/2005/8/layout/hierarchy1"/>
    <dgm:cxn modelId="{41B34C32-6FCE-4F58-A569-0D9969EB73FA}" type="presParOf" srcId="{AE950B95-88F0-4F25-A941-A1CE556687FA}" destId="{B306D93F-F83D-4957-A3E2-F66D0A2D05F6}" srcOrd="0" destOrd="0" presId="urn:microsoft.com/office/officeart/2005/8/layout/hierarchy1"/>
    <dgm:cxn modelId="{0A80F589-FE68-48D7-A694-74ECDE4142AA}" type="presParOf" srcId="{AE950B95-88F0-4F25-A941-A1CE556687FA}" destId="{E3FA3139-145F-4364-83B9-4AD4807120CF}" srcOrd="1" destOrd="0" presId="urn:microsoft.com/office/officeart/2005/8/layout/hierarchy1"/>
    <dgm:cxn modelId="{055B3130-8A2F-4EAF-8D4C-7C48BCCF91B0}" type="presParOf" srcId="{BFD2EE02-C46A-4524-842C-266B58393AFB}" destId="{4F63F14C-2AE8-4598-AE85-CE80621A7ECC}" srcOrd="1" destOrd="0" presId="urn:microsoft.com/office/officeart/2005/8/layout/hierarchy1"/>
    <dgm:cxn modelId="{F0705191-799E-4E10-A00E-D802F861BBA3}" type="presParOf" srcId="{916EB8B8-9078-49A6-A6A2-3739C577C02B}" destId="{7EB145F1-D398-49C4-B8DF-D2A4EEB36075}" srcOrd="6" destOrd="0" presId="urn:microsoft.com/office/officeart/2005/8/layout/hierarchy1"/>
    <dgm:cxn modelId="{1D4C21E4-7D2E-4101-AF6F-41A104C8A276}" type="presParOf" srcId="{916EB8B8-9078-49A6-A6A2-3739C577C02B}" destId="{66A8AC91-6F55-4AEF-B11A-BCBF8EEF81DA}" srcOrd="7" destOrd="0" presId="urn:microsoft.com/office/officeart/2005/8/layout/hierarchy1"/>
    <dgm:cxn modelId="{D08E2812-8C44-43FC-9A3B-3831E353CBD0}" type="presParOf" srcId="{66A8AC91-6F55-4AEF-B11A-BCBF8EEF81DA}" destId="{787FBF44-D99E-40DF-98BE-7B636E58E52E}" srcOrd="0" destOrd="0" presId="urn:microsoft.com/office/officeart/2005/8/layout/hierarchy1"/>
    <dgm:cxn modelId="{1C11B8A4-B26D-419E-9F4D-07B610989AF5}" type="presParOf" srcId="{787FBF44-D99E-40DF-98BE-7B636E58E52E}" destId="{3FB42CAE-C1AF-418C-AC12-4797812C125D}" srcOrd="0" destOrd="0" presId="urn:microsoft.com/office/officeart/2005/8/layout/hierarchy1"/>
    <dgm:cxn modelId="{2BCCF64A-03D5-465F-AEAF-88502631191A}" type="presParOf" srcId="{787FBF44-D99E-40DF-98BE-7B636E58E52E}" destId="{8D8C6326-E131-4ABD-A3C6-23DC71F1A707}" srcOrd="1" destOrd="0" presId="urn:microsoft.com/office/officeart/2005/8/layout/hierarchy1"/>
    <dgm:cxn modelId="{E3C78F8B-70F1-44E9-BDCD-78ED49C9930D}" type="presParOf" srcId="{66A8AC91-6F55-4AEF-B11A-BCBF8EEF81DA}" destId="{AD7E635B-0A03-4BB2-B2B1-7DAFAECE3F42}" srcOrd="1" destOrd="0" presId="urn:microsoft.com/office/officeart/2005/8/layout/hierarchy1"/>
    <dgm:cxn modelId="{E9BA9AB6-ACC9-4BD0-B962-AE4215AA7051}" type="presParOf" srcId="{916EB8B8-9078-49A6-A6A2-3739C577C02B}" destId="{6882494A-FAEB-43AF-846B-D81412EBF089}" srcOrd="8" destOrd="0" presId="urn:microsoft.com/office/officeart/2005/8/layout/hierarchy1"/>
    <dgm:cxn modelId="{F02D9504-2825-439E-80D2-757AE17A0725}" type="presParOf" srcId="{916EB8B8-9078-49A6-A6A2-3739C577C02B}" destId="{200555BB-5D49-4AF8-A5D1-F87DE6010DB3}" srcOrd="9" destOrd="0" presId="urn:microsoft.com/office/officeart/2005/8/layout/hierarchy1"/>
    <dgm:cxn modelId="{2699DDAC-5EB6-4DDF-97D0-B68DB8F6182C}" type="presParOf" srcId="{200555BB-5D49-4AF8-A5D1-F87DE6010DB3}" destId="{90A4921B-A3DD-47F6-8045-0018364F0FD9}" srcOrd="0" destOrd="0" presId="urn:microsoft.com/office/officeart/2005/8/layout/hierarchy1"/>
    <dgm:cxn modelId="{85F685C8-609A-473D-BBE5-68C77441A0D8}" type="presParOf" srcId="{90A4921B-A3DD-47F6-8045-0018364F0FD9}" destId="{44FF5091-41B0-43F2-A43F-7F7AF572C92C}" srcOrd="0" destOrd="0" presId="urn:microsoft.com/office/officeart/2005/8/layout/hierarchy1"/>
    <dgm:cxn modelId="{B5E47311-5213-4B3F-AAEC-35319896EF2E}" type="presParOf" srcId="{90A4921B-A3DD-47F6-8045-0018364F0FD9}" destId="{59214838-20A0-4FD2-9888-219A8A5C3D57}" srcOrd="1" destOrd="0" presId="urn:microsoft.com/office/officeart/2005/8/layout/hierarchy1"/>
    <dgm:cxn modelId="{796F32FE-AEEA-4D85-9AFB-36050B46AC6F}" type="presParOf" srcId="{200555BB-5D49-4AF8-A5D1-F87DE6010DB3}" destId="{F9BAD796-1FAA-48CC-BBB7-FD5EDFCA2E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0C4C97-9FCB-4CC1-9049-35331D4F90C8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60AD480-4601-4D76-90F1-EB04E05435F5}">
      <dgm:prSet phldrT="[Text]" custT="1"/>
      <dgm:spPr/>
      <dgm:t>
        <a:bodyPr/>
        <a:lstStyle/>
        <a:p>
          <a:r>
            <a:rPr lang="en-US" sz="1200">
              <a:latin typeface="Arial" pitchFamily="34" charset="0"/>
              <a:cs typeface="Arial" pitchFamily="34" charset="0"/>
            </a:rPr>
            <a:t>SILA KESATU Tuhan sbg causa prima</a:t>
          </a:r>
        </a:p>
      </dgm:t>
    </dgm:pt>
    <dgm:pt modelId="{5E885EE0-C56D-47F3-92AC-907AC0991890}" type="parTrans" cxnId="{E4DC73DC-30B3-4438-B5D7-E95C4AE023DE}">
      <dgm:prSet/>
      <dgm:spPr/>
      <dgm:t>
        <a:bodyPr/>
        <a:lstStyle/>
        <a:p>
          <a:endParaRPr lang="en-US"/>
        </a:p>
      </dgm:t>
    </dgm:pt>
    <dgm:pt modelId="{90D70E71-F770-48F6-9103-F1EDD90D3D0E}" type="sibTrans" cxnId="{E4DC73DC-30B3-4438-B5D7-E95C4AE023DE}">
      <dgm:prSet/>
      <dgm:spPr/>
      <dgm:t>
        <a:bodyPr/>
        <a:lstStyle/>
        <a:p>
          <a:endParaRPr lang="en-US"/>
        </a:p>
      </dgm:t>
    </dgm:pt>
    <dgm:pt modelId="{EA6146C1-4853-4A19-91BA-638CD022A1E9}">
      <dgm:prSet phldrT="[Text]" custT="1"/>
      <dgm:spPr/>
      <dgm:t>
        <a:bodyPr/>
        <a:lstStyle/>
        <a:p>
          <a:r>
            <a:rPr lang="en-US" sz="1200">
              <a:latin typeface="Arial" pitchFamily="34" charset="0"/>
              <a:cs typeface="Arial" pitchFamily="34" charset="0"/>
            </a:rPr>
            <a:t>SILA KEDUA Negara ada adalah sbg lembaga kemanusiaan</a:t>
          </a:r>
        </a:p>
      </dgm:t>
    </dgm:pt>
    <dgm:pt modelId="{C20EFDAA-A4E9-48FC-9DDB-117068431439}" type="parTrans" cxnId="{4A478A2D-ED43-469A-9F77-664AAE50881C}">
      <dgm:prSet/>
      <dgm:spPr/>
      <dgm:t>
        <a:bodyPr/>
        <a:lstStyle/>
        <a:p>
          <a:endParaRPr lang="en-US"/>
        </a:p>
      </dgm:t>
    </dgm:pt>
    <dgm:pt modelId="{22A5940A-41A4-4788-B583-E164914C98F7}" type="sibTrans" cxnId="{4A478A2D-ED43-469A-9F77-664AAE50881C}">
      <dgm:prSet/>
      <dgm:spPr/>
      <dgm:t>
        <a:bodyPr/>
        <a:lstStyle/>
        <a:p>
          <a:endParaRPr lang="en-US"/>
        </a:p>
      </dgm:t>
    </dgm:pt>
    <dgm:pt modelId="{16126110-AA33-4290-9838-36F29897AC4E}">
      <dgm:prSet phldrT="[Text]" custT="1"/>
      <dgm:spPr/>
      <dgm:t>
        <a:bodyPr/>
        <a:lstStyle/>
        <a:p>
          <a:r>
            <a:rPr lang="en-US" sz="1200">
              <a:latin typeface="Arial" pitchFamily="34" charset="0"/>
              <a:cs typeface="Arial" pitchFamily="34" charset="0"/>
            </a:rPr>
            <a:t>SILA KETIGA Negara Ina ada adalah sbg akibat adanya org-org Ina yg bersatu</a:t>
          </a:r>
        </a:p>
      </dgm:t>
    </dgm:pt>
    <dgm:pt modelId="{2151DD29-BF36-41B8-B114-79AFEC37D7AC}" type="parTrans" cxnId="{71723C15-AC5B-459D-AB9D-B41C259807FE}">
      <dgm:prSet/>
      <dgm:spPr/>
      <dgm:t>
        <a:bodyPr/>
        <a:lstStyle/>
        <a:p>
          <a:endParaRPr lang="en-US"/>
        </a:p>
      </dgm:t>
    </dgm:pt>
    <dgm:pt modelId="{911C7C1E-30E9-4C51-8137-B6FCE571BEB3}" type="sibTrans" cxnId="{71723C15-AC5B-459D-AB9D-B41C259807FE}">
      <dgm:prSet/>
      <dgm:spPr/>
      <dgm:t>
        <a:bodyPr/>
        <a:lstStyle/>
        <a:p>
          <a:endParaRPr lang="en-US"/>
        </a:p>
      </dgm:t>
    </dgm:pt>
    <dgm:pt modelId="{121AC094-8E14-4A93-855B-A743B7FEB369}">
      <dgm:prSet phldrT="[Text]" custT="1"/>
      <dgm:spPr/>
      <dgm:t>
        <a:bodyPr/>
        <a:lstStyle/>
        <a:p>
          <a:r>
            <a:rPr lang="en-US" sz="1200">
              <a:latin typeface="Arial" pitchFamily="34" charset="0"/>
              <a:cs typeface="Arial" pitchFamily="34" charset="0"/>
            </a:rPr>
            <a:t>SILA KEEMPAT Kerakyatan ada apabila ada totalitas individu-individu dlm negara yg bersatu</a:t>
          </a:r>
        </a:p>
      </dgm:t>
    </dgm:pt>
    <dgm:pt modelId="{FECBEC5E-CF54-43C0-AFBE-9765BF167FE2}" type="parTrans" cxnId="{25881C27-FBE2-4579-B92C-1A689E10EC96}">
      <dgm:prSet/>
      <dgm:spPr/>
      <dgm:t>
        <a:bodyPr/>
        <a:lstStyle/>
        <a:p>
          <a:endParaRPr lang="en-US"/>
        </a:p>
      </dgm:t>
    </dgm:pt>
    <dgm:pt modelId="{1BBA446B-897F-413D-A82E-EEA6E45B8899}" type="sibTrans" cxnId="{25881C27-FBE2-4579-B92C-1A689E10EC96}">
      <dgm:prSet/>
      <dgm:spPr/>
      <dgm:t>
        <a:bodyPr/>
        <a:lstStyle/>
        <a:p>
          <a:endParaRPr lang="en-US"/>
        </a:p>
      </dgm:t>
    </dgm:pt>
    <dgm:pt modelId="{9E720FFE-B2CD-4C6F-B738-51D50EEBC600}">
      <dgm:prSet phldrT="[Text]"/>
      <dgm:spPr/>
      <dgm:t>
        <a:bodyPr/>
        <a:lstStyle/>
        <a:p>
          <a:r>
            <a:rPr lang="en-US">
              <a:latin typeface="Arial" pitchFamily="34" charset="0"/>
              <a:cs typeface="Arial" pitchFamily="34" charset="0"/>
            </a:rPr>
            <a:t>SILA KELIMA Keadilan ada adalah sbg tujuan dlm hidup bersama </a:t>
          </a:r>
        </a:p>
      </dgm:t>
    </dgm:pt>
    <dgm:pt modelId="{E3BBEF81-DF60-427D-9992-D818CD166A9D}" type="parTrans" cxnId="{B197B239-B19F-42AD-86EA-0C9148AE9222}">
      <dgm:prSet/>
      <dgm:spPr/>
      <dgm:t>
        <a:bodyPr/>
        <a:lstStyle/>
        <a:p>
          <a:endParaRPr lang="en-US"/>
        </a:p>
      </dgm:t>
    </dgm:pt>
    <dgm:pt modelId="{20C06309-D1C9-48D3-AAD6-EFA8BE4EB1EE}" type="sibTrans" cxnId="{B197B239-B19F-42AD-86EA-0C9148AE9222}">
      <dgm:prSet/>
      <dgm:spPr/>
      <dgm:t>
        <a:bodyPr/>
        <a:lstStyle/>
        <a:p>
          <a:endParaRPr lang="en-US"/>
        </a:p>
      </dgm:t>
    </dgm:pt>
    <dgm:pt modelId="{956620C5-95D5-4AE5-B80E-B2B71A643058}" type="pres">
      <dgm:prSet presAssocID="{3D0C4C97-9FCB-4CC1-9049-35331D4F9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2417C2-4A7F-4F6D-8A0A-44F25D0E9C27}" type="pres">
      <dgm:prSet presAssocID="{C60AD480-4601-4D76-90F1-EB04E05435F5}" presName="node" presStyleLbl="node1" presStyleIdx="0" presStyleCnt="5" custScaleY="128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8DF84-072A-42C0-9C00-04B4023B3E3A}" type="pres">
      <dgm:prSet presAssocID="{90D70E71-F770-48F6-9103-F1EDD90D3D0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A0E69E0-583A-4622-A8E0-E75CD8F2DA78}" type="pres">
      <dgm:prSet presAssocID="{90D70E71-F770-48F6-9103-F1EDD90D3D0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9BBEE6DE-9A8A-4B11-B17B-522A90653C70}" type="pres">
      <dgm:prSet presAssocID="{EA6146C1-4853-4A19-91BA-638CD022A1E9}" presName="node" presStyleLbl="node1" presStyleIdx="1" presStyleCnt="5" custScaleY="132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47322-70C9-43CB-BDFC-66051B299D99}" type="pres">
      <dgm:prSet presAssocID="{22A5940A-41A4-4788-B583-E164914C98F7}" presName="sibTrans" presStyleLbl="sibTrans2D1" presStyleIdx="1" presStyleCnt="4"/>
      <dgm:spPr/>
      <dgm:t>
        <a:bodyPr/>
        <a:lstStyle/>
        <a:p>
          <a:endParaRPr lang="en-US"/>
        </a:p>
      </dgm:t>
    </dgm:pt>
    <dgm:pt modelId="{87CF2460-2691-47C7-8EB3-23A6912B6747}" type="pres">
      <dgm:prSet presAssocID="{22A5940A-41A4-4788-B583-E164914C98F7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251D5DC-A1E6-43E8-B5EF-3B67197374FE}" type="pres">
      <dgm:prSet presAssocID="{16126110-AA33-4290-9838-36F29897AC4E}" presName="node" presStyleLbl="node1" presStyleIdx="2" presStyleCnt="5" custScaleY="135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C6C38-FB3E-4C42-8EBE-4437B080CB54}" type="pres">
      <dgm:prSet presAssocID="{911C7C1E-30E9-4C51-8137-B6FCE571BEB3}" presName="sibTrans" presStyleLbl="sibTrans2D1" presStyleIdx="2" presStyleCnt="4" custAng="21143543" custScaleX="110995" custScaleY="85136"/>
      <dgm:spPr/>
      <dgm:t>
        <a:bodyPr/>
        <a:lstStyle/>
        <a:p>
          <a:endParaRPr lang="en-US"/>
        </a:p>
      </dgm:t>
    </dgm:pt>
    <dgm:pt modelId="{A5273879-DEC0-4619-BAB6-6097BF080581}" type="pres">
      <dgm:prSet presAssocID="{911C7C1E-30E9-4C51-8137-B6FCE571BEB3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D3D49D1-39C7-4196-A5FA-7719E4C0EF90}" type="pres">
      <dgm:prSet presAssocID="{121AC094-8E14-4A93-855B-A743B7FEB369}" presName="node" presStyleLbl="node1" presStyleIdx="3" presStyleCnt="5" custScaleX="133902" custScaleY="172608" custLinFactNeighborX="364" custLinFactNeighborY="-134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97DFC-FF73-42E3-84BB-3209AB5192DA}" type="pres">
      <dgm:prSet presAssocID="{1BBA446B-897F-413D-A82E-EEA6E45B8899}" presName="sibTrans" presStyleLbl="sibTrans2D1" presStyleIdx="3" presStyleCnt="4" custAng="21430160"/>
      <dgm:spPr/>
      <dgm:t>
        <a:bodyPr/>
        <a:lstStyle/>
        <a:p>
          <a:endParaRPr lang="en-US"/>
        </a:p>
      </dgm:t>
    </dgm:pt>
    <dgm:pt modelId="{0FF9A53B-ABC2-43F9-B755-08313CD18E56}" type="pres">
      <dgm:prSet presAssocID="{1BBA446B-897F-413D-A82E-EEA6E45B889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999BFE5-0A78-4BC3-A650-D0ABC9AD69B0}" type="pres">
      <dgm:prSet presAssocID="{9E720FFE-B2CD-4C6F-B738-51D50EEBC600}" presName="node" presStyleLbl="node1" presStyleIdx="4" presStyleCnt="5" custLinFactNeighborX="-24812" custLinFactNeighborY="-354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97B239-B19F-42AD-86EA-0C9148AE9222}" srcId="{3D0C4C97-9FCB-4CC1-9049-35331D4F90C8}" destId="{9E720FFE-B2CD-4C6F-B738-51D50EEBC600}" srcOrd="4" destOrd="0" parTransId="{E3BBEF81-DF60-427D-9992-D818CD166A9D}" sibTransId="{20C06309-D1C9-48D3-AAD6-EFA8BE4EB1EE}"/>
    <dgm:cxn modelId="{4A478A2D-ED43-469A-9F77-664AAE50881C}" srcId="{3D0C4C97-9FCB-4CC1-9049-35331D4F90C8}" destId="{EA6146C1-4853-4A19-91BA-638CD022A1E9}" srcOrd="1" destOrd="0" parTransId="{C20EFDAA-A4E9-48FC-9DDB-117068431439}" sibTransId="{22A5940A-41A4-4788-B583-E164914C98F7}"/>
    <dgm:cxn modelId="{D07AAEDE-9497-4D37-A980-35AAF24D4F99}" type="presOf" srcId="{1BBA446B-897F-413D-A82E-EEA6E45B8899}" destId="{67897DFC-FF73-42E3-84BB-3209AB5192DA}" srcOrd="0" destOrd="0" presId="urn:microsoft.com/office/officeart/2005/8/layout/process5"/>
    <dgm:cxn modelId="{71723C15-AC5B-459D-AB9D-B41C259807FE}" srcId="{3D0C4C97-9FCB-4CC1-9049-35331D4F90C8}" destId="{16126110-AA33-4290-9838-36F29897AC4E}" srcOrd="2" destOrd="0" parTransId="{2151DD29-BF36-41B8-B114-79AFEC37D7AC}" sibTransId="{911C7C1E-30E9-4C51-8137-B6FCE571BEB3}"/>
    <dgm:cxn modelId="{996B07AF-4F22-4892-BDC0-2C6D503F51DB}" type="presOf" srcId="{1BBA446B-897F-413D-A82E-EEA6E45B8899}" destId="{0FF9A53B-ABC2-43F9-B755-08313CD18E56}" srcOrd="1" destOrd="0" presId="urn:microsoft.com/office/officeart/2005/8/layout/process5"/>
    <dgm:cxn modelId="{90BD63FF-3903-4993-86C4-897FBAC7DE53}" type="presOf" srcId="{16126110-AA33-4290-9838-36F29897AC4E}" destId="{1251D5DC-A1E6-43E8-B5EF-3B67197374FE}" srcOrd="0" destOrd="0" presId="urn:microsoft.com/office/officeart/2005/8/layout/process5"/>
    <dgm:cxn modelId="{83748C1D-1746-4229-BDCF-BDA910DF27C6}" type="presOf" srcId="{121AC094-8E14-4A93-855B-A743B7FEB369}" destId="{3D3D49D1-39C7-4196-A5FA-7719E4C0EF90}" srcOrd="0" destOrd="0" presId="urn:microsoft.com/office/officeart/2005/8/layout/process5"/>
    <dgm:cxn modelId="{8CF1F6B2-DACE-4538-8858-2E1C66EEC9E9}" type="presOf" srcId="{3D0C4C97-9FCB-4CC1-9049-35331D4F90C8}" destId="{956620C5-95D5-4AE5-B80E-B2B71A643058}" srcOrd="0" destOrd="0" presId="urn:microsoft.com/office/officeart/2005/8/layout/process5"/>
    <dgm:cxn modelId="{8EE15EF3-906E-4A0D-BAD1-EC8D2FD04EC8}" type="presOf" srcId="{9E720FFE-B2CD-4C6F-B738-51D50EEBC600}" destId="{A999BFE5-0A78-4BC3-A650-D0ABC9AD69B0}" srcOrd="0" destOrd="0" presId="urn:microsoft.com/office/officeart/2005/8/layout/process5"/>
    <dgm:cxn modelId="{0BF7F453-AF76-4C00-A422-B5A8A642488D}" type="presOf" srcId="{EA6146C1-4853-4A19-91BA-638CD022A1E9}" destId="{9BBEE6DE-9A8A-4B11-B17B-522A90653C70}" srcOrd="0" destOrd="0" presId="urn:microsoft.com/office/officeart/2005/8/layout/process5"/>
    <dgm:cxn modelId="{357FA686-3ADF-42C4-BD79-247F7959DAC9}" type="presOf" srcId="{22A5940A-41A4-4788-B583-E164914C98F7}" destId="{87CF2460-2691-47C7-8EB3-23A6912B6747}" srcOrd="1" destOrd="0" presId="urn:microsoft.com/office/officeart/2005/8/layout/process5"/>
    <dgm:cxn modelId="{456E29E7-E151-4000-AEE5-1B068F41F3B1}" type="presOf" srcId="{911C7C1E-30E9-4C51-8137-B6FCE571BEB3}" destId="{A5273879-DEC0-4619-BAB6-6097BF080581}" srcOrd="1" destOrd="0" presId="urn:microsoft.com/office/officeart/2005/8/layout/process5"/>
    <dgm:cxn modelId="{B9A9062B-763F-42E5-B7DA-D0F082F17290}" type="presOf" srcId="{90D70E71-F770-48F6-9103-F1EDD90D3D0E}" destId="{3A0E69E0-583A-4622-A8E0-E75CD8F2DA78}" srcOrd="1" destOrd="0" presId="urn:microsoft.com/office/officeart/2005/8/layout/process5"/>
    <dgm:cxn modelId="{2F690C89-8797-4978-A245-D8A3B5C72D6D}" type="presOf" srcId="{C60AD480-4601-4D76-90F1-EB04E05435F5}" destId="{AC2417C2-4A7F-4F6D-8A0A-44F25D0E9C27}" srcOrd="0" destOrd="0" presId="urn:microsoft.com/office/officeart/2005/8/layout/process5"/>
    <dgm:cxn modelId="{B18F2E1A-3330-4200-A875-E96916AC0B18}" type="presOf" srcId="{911C7C1E-30E9-4C51-8137-B6FCE571BEB3}" destId="{60AC6C38-FB3E-4C42-8EBE-4437B080CB54}" srcOrd="0" destOrd="0" presId="urn:microsoft.com/office/officeart/2005/8/layout/process5"/>
    <dgm:cxn modelId="{3734FC1B-5C3B-49AE-B937-0E75FCE284A7}" type="presOf" srcId="{22A5940A-41A4-4788-B583-E164914C98F7}" destId="{19647322-70C9-43CB-BDFC-66051B299D99}" srcOrd="0" destOrd="0" presId="urn:microsoft.com/office/officeart/2005/8/layout/process5"/>
    <dgm:cxn modelId="{E4DC73DC-30B3-4438-B5D7-E95C4AE023DE}" srcId="{3D0C4C97-9FCB-4CC1-9049-35331D4F90C8}" destId="{C60AD480-4601-4D76-90F1-EB04E05435F5}" srcOrd="0" destOrd="0" parTransId="{5E885EE0-C56D-47F3-92AC-907AC0991890}" sibTransId="{90D70E71-F770-48F6-9103-F1EDD90D3D0E}"/>
    <dgm:cxn modelId="{1411CC8A-44DF-450E-9FFD-F2965F575CC0}" type="presOf" srcId="{90D70E71-F770-48F6-9103-F1EDD90D3D0E}" destId="{74F8DF84-072A-42C0-9C00-04B4023B3E3A}" srcOrd="0" destOrd="0" presId="urn:microsoft.com/office/officeart/2005/8/layout/process5"/>
    <dgm:cxn modelId="{25881C27-FBE2-4579-B92C-1A689E10EC96}" srcId="{3D0C4C97-9FCB-4CC1-9049-35331D4F90C8}" destId="{121AC094-8E14-4A93-855B-A743B7FEB369}" srcOrd="3" destOrd="0" parTransId="{FECBEC5E-CF54-43C0-AFBE-9765BF167FE2}" sibTransId="{1BBA446B-897F-413D-A82E-EEA6E45B8899}"/>
    <dgm:cxn modelId="{00966282-DCC5-404D-97B0-532B52F5CD43}" type="presParOf" srcId="{956620C5-95D5-4AE5-B80E-B2B71A643058}" destId="{AC2417C2-4A7F-4F6D-8A0A-44F25D0E9C27}" srcOrd="0" destOrd="0" presId="urn:microsoft.com/office/officeart/2005/8/layout/process5"/>
    <dgm:cxn modelId="{B8165AD3-9A22-4F7D-A5E6-945CF43F808E}" type="presParOf" srcId="{956620C5-95D5-4AE5-B80E-B2B71A643058}" destId="{74F8DF84-072A-42C0-9C00-04B4023B3E3A}" srcOrd="1" destOrd="0" presId="urn:microsoft.com/office/officeart/2005/8/layout/process5"/>
    <dgm:cxn modelId="{2DD3C79D-BB24-492F-8AD1-AF1737B8A730}" type="presParOf" srcId="{74F8DF84-072A-42C0-9C00-04B4023B3E3A}" destId="{3A0E69E0-583A-4622-A8E0-E75CD8F2DA78}" srcOrd="0" destOrd="0" presId="urn:microsoft.com/office/officeart/2005/8/layout/process5"/>
    <dgm:cxn modelId="{AAB4C14D-CB8D-47D9-A360-CBC8606FA4A3}" type="presParOf" srcId="{956620C5-95D5-4AE5-B80E-B2B71A643058}" destId="{9BBEE6DE-9A8A-4B11-B17B-522A90653C70}" srcOrd="2" destOrd="0" presId="urn:microsoft.com/office/officeart/2005/8/layout/process5"/>
    <dgm:cxn modelId="{4A23A8D4-54AB-4B6F-BDE0-751ED8BD7B42}" type="presParOf" srcId="{956620C5-95D5-4AE5-B80E-B2B71A643058}" destId="{19647322-70C9-43CB-BDFC-66051B299D99}" srcOrd="3" destOrd="0" presId="urn:microsoft.com/office/officeart/2005/8/layout/process5"/>
    <dgm:cxn modelId="{40B0BFDC-8C9B-4EBA-9A8B-F5AF8841486C}" type="presParOf" srcId="{19647322-70C9-43CB-BDFC-66051B299D99}" destId="{87CF2460-2691-47C7-8EB3-23A6912B6747}" srcOrd="0" destOrd="0" presId="urn:microsoft.com/office/officeart/2005/8/layout/process5"/>
    <dgm:cxn modelId="{70E93B95-7618-4676-B285-14E97F94F387}" type="presParOf" srcId="{956620C5-95D5-4AE5-B80E-B2B71A643058}" destId="{1251D5DC-A1E6-43E8-B5EF-3B67197374FE}" srcOrd="4" destOrd="0" presId="urn:microsoft.com/office/officeart/2005/8/layout/process5"/>
    <dgm:cxn modelId="{0CB96B0F-4029-4D28-B163-6CD629BBBB37}" type="presParOf" srcId="{956620C5-95D5-4AE5-B80E-B2B71A643058}" destId="{60AC6C38-FB3E-4C42-8EBE-4437B080CB54}" srcOrd="5" destOrd="0" presId="urn:microsoft.com/office/officeart/2005/8/layout/process5"/>
    <dgm:cxn modelId="{A13FBDAC-6F21-407F-957C-42669A0FE679}" type="presParOf" srcId="{60AC6C38-FB3E-4C42-8EBE-4437B080CB54}" destId="{A5273879-DEC0-4619-BAB6-6097BF080581}" srcOrd="0" destOrd="0" presId="urn:microsoft.com/office/officeart/2005/8/layout/process5"/>
    <dgm:cxn modelId="{3E702AF0-7383-4124-9A9C-CFF4EA2E414D}" type="presParOf" srcId="{956620C5-95D5-4AE5-B80E-B2B71A643058}" destId="{3D3D49D1-39C7-4196-A5FA-7719E4C0EF90}" srcOrd="6" destOrd="0" presId="urn:microsoft.com/office/officeart/2005/8/layout/process5"/>
    <dgm:cxn modelId="{39BE6B0D-1984-4203-BE7F-70BF4CEB0449}" type="presParOf" srcId="{956620C5-95D5-4AE5-B80E-B2B71A643058}" destId="{67897DFC-FF73-42E3-84BB-3209AB5192DA}" srcOrd="7" destOrd="0" presId="urn:microsoft.com/office/officeart/2005/8/layout/process5"/>
    <dgm:cxn modelId="{814BADF4-CE2F-4F76-9FB4-8CE55F79E22B}" type="presParOf" srcId="{67897DFC-FF73-42E3-84BB-3209AB5192DA}" destId="{0FF9A53B-ABC2-43F9-B755-08313CD18E56}" srcOrd="0" destOrd="0" presId="urn:microsoft.com/office/officeart/2005/8/layout/process5"/>
    <dgm:cxn modelId="{832565CE-4428-4A69-AE1D-0ED6BC004D38}" type="presParOf" srcId="{956620C5-95D5-4AE5-B80E-B2B71A643058}" destId="{A999BFE5-0A78-4BC3-A650-D0ABC9AD69B0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877C5E-D47C-42DD-A486-5D2E0A796BE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BD2A5C-098C-4EB5-B2EB-D180872E6D2F}">
      <dgm:prSet phldrT="[Text]" custT="1"/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EPISTE-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MOLOGI </a:t>
          </a:r>
          <a:r>
            <a:rPr lang="en-US" sz="2000" b="1" dirty="0">
              <a:latin typeface="Arial" pitchFamily="34" charset="0"/>
              <a:cs typeface="Arial" pitchFamily="34" charset="0"/>
            </a:rPr>
            <a:t>FILSAFAT PANCASILA </a:t>
          </a:r>
        </a:p>
      </dgm:t>
    </dgm:pt>
    <dgm:pt modelId="{DDB47E87-6DD3-44BF-8198-0D7A67BA5057}" type="parTrans" cxnId="{7A95CF6C-4121-49D5-BD53-8103B5237D4E}">
      <dgm:prSet/>
      <dgm:spPr/>
      <dgm:t>
        <a:bodyPr/>
        <a:lstStyle/>
        <a:p>
          <a:endParaRPr lang="en-US"/>
        </a:p>
      </dgm:t>
    </dgm:pt>
    <dgm:pt modelId="{E2B10975-AEFC-4B34-A8D8-563BE1CCC297}" type="sibTrans" cxnId="{7A95CF6C-4121-49D5-BD53-8103B5237D4E}">
      <dgm:prSet/>
      <dgm:spPr/>
      <dgm:t>
        <a:bodyPr/>
        <a:lstStyle/>
        <a:p>
          <a:endParaRPr lang="en-US"/>
        </a:p>
      </dgm:t>
    </dgm:pt>
    <dgm:pt modelId="{E27CEB00-0503-4859-8384-ED79046CCE9A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Sumber pengatahuan Pancasila</a:t>
          </a:r>
        </a:p>
      </dgm:t>
    </dgm:pt>
    <dgm:pt modelId="{8C465E63-D5F4-472D-A78C-32DC0DA710C3}" type="parTrans" cxnId="{AC6E522F-F720-4A03-971E-A2A30339FC89}">
      <dgm:prSet/>
      <dgm:spPr/>
      <dgm:t>
        <a:bodyPr/>
        <a:lstStyle/>
        <a:p>
          <a:endParaRPr lang="en-US"/>
        </a:p>
      </dgm:t>
    </dgm:pt>
    <dgm:pt modelId="{5E504AFD-1C17-43C7-A88C-BB45CD12BAA0}" type="sibTrans" cxnId="{AC6E522F-F720-4A03-971E-A2A30339FC89}">
      <dgm:prSet/>
      <dgm:spPr/>
      <dgm:t>
        <a:bodyPr/>
        <a:lstStyle/>
        <a:p>
          <a:endParaRPr lang="en-US"/>
        </a:p>
      </dgm:t>
    </dgm:pt>
    <dgm:pt modelId="{9D4FB157-E8D3-483B-ADC2-2FA5919ABD53}">
      <dgm:prSet phldrT="[Text]" custT="1"/>
      <dgm:spPr/>
      <dgm:t>
        <a:bodyPr/>
        <a:lstStyle/>
        <a:p>
          <a:r>
            <a:rPr lang="en-US" sz="1600" b="1" dirty="0" err="1">
              <a:latin typeface="Arial" pitchFamily="34" charset="0"/>
              <a:cs typeface="Arial" pitchFamily="34" charset="0"/>
            </a:rPr>
            <a:t>Susunan</a:t>
          </a:r>
          <a:r>
            <a:rPr 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>
              <a:latin typeface="Arial" pitchFamily="34" charset="0"/>
              <a:cs typeface="Arial" pitchFamily="34" charset="0"/>
            </a:rPr>
            <a:t>pengatahuan</a:t>
          </a:r>
          <a:r>
            <a:rPr 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>
              <a:latin typeface="Arial" pitchFamily="34" charset="0"/>
              <a:cs typeface="Arial" pitchFamily="34" charset="0"/>
            </a:rPr>
            <a:t>Pancasila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F6002D6C-12B2-4719-97F1-BFA091FE8A87}" type="parTrans" cxnId="{7274E356-DA1C-4036-B3BA-222FDF36FDE8}">
      <dgm:prSet/>
      <dgm:spPr/>
      <dgm:t>
        <a:bodyPr/>
        <a:lstStyle/>
        <a:p>
          <a:endParaRPr lang="en-US"/>
        </a:p>
      </dgm:t>
    </dgm:pt>
    <dgm:pt modelId="{7E3A8EC9-E0EA-497A-855F-003A6BBF8716}" type="sibTrans" cxnId="{7274E356-DA1C-4036-B3BA-222FDF36FDE8}">
      <dgm:prSet/>
      <dgm:spPr/>
      <dgm:t>
        <a:bodyPr/>
        <a:lstStyle/>
        <a:p>
          <a:endParaRPr lang="en-US"/>
        </a:p>
      </dgm:t>
    </dgm:pt>
    <dgm:pt modelId="{FAED352A-A376-47FF-A88F-A7881B27CD1A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Kebenaran pengetahuan Pancasila</a:t>
          </a:r>
        </a:p>
      </dgm:t>
    </dgm:pt>
    <dgm:pt modelId="{AC3CC242-7E88-43AB-982F-018C48A70839}" type="parTrans" cxnId="{84E140E7-9769-4E6B-BADC-C81FCF1F14BB}">
      <dgm:prSet/>
      <dgm:spPr/>
      <dgm:t>
        <a:bodyPr/>
        <a:lstStyle/>
        <a:p>
          <a:endParaRPr lang="en-US"/>
        </a:p>
      </dgm:t>
    </dgm:pt>
    <dgm:pt modelId="{1444F652-3E4F-4D03-BCB8-DE2314A78847}" type="sibTrans" cxnId="{84E140E7-9769-4E6B-BADC-C81FCF1F14BB}">
      <dgm:prSet/>
      <dgm:spPr/>
      <dgm:t>
        <a:bodyPr/>
        <a:lstStyle/>
        <a:p>
          <a:endParaRPr lang="en-US"/>
        </a:p>
      </dgm:t>
    </dgm:pt>
    <dgm:pt modelId="{664A9C94-26DE-497B-846A-5BBC4835CEA5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ada pd bangsa ina</a:t>
          </a:r>
        </a:p>
      </dgm:t>
    </dgm:pt>
    <dgm:pt modelId="{611FF345-28BF-494E-90F3-EC7F8C06DD05}" type="parTrans" cxnId="{5BF43A4A-2862-4B4B-A69A-6F6660EE9844}">
      <dgm:prSet/>
      <dgm:spPr/>
      <dgm:t>
        <a:bodyPr/>
        <a:lstStyle/>
        <a:p>
          <a:endParaRPr lang="en-US"/>
        </a:p>
      </dgm:t>
    </dgm:pt>
    <dgm:pt modelId="{A556CEFF-BD89-4EA9-B99F-29E76C5AD259}" type="sibTrans" cxnId="{5BF43A4A-2862-4B4B-A69A-6F6660EE9844}">
      <dgm:prSet/>
      <dgm:spPr/>
      <dgm:t>
        <a:bodyPr/>
        <a:lstStyle/>
        <a:p>
          <a:endParaRPr lang="en-US"/>
        </a:p>
      </dgm:t>
    </dgm:pt>
    <dgm:pt modelId="{62948375-38FA-40B0-A001-E5538DDF2832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Pancasila tersusun secara hirarkhis &amp; berbentuk piramida</a:t>
          </a:r>
        </a:p>
      </dgm:t>
    </dgm:pt>
    <dgm:pt modelId="{A1B65DC2-35C5-43B8-91ED-80BD4570F0D5}" type="parTrans" cxnId="{BDBCB323-EADC-45C7-B131-0500BF8DFB0C}">
      <dgm:prSet/>
      <dgm:spPr/>
      <dgm:t>
        <a:bodyPr/>
        <a:lstStyle/>
        <a:p>
          <a:endParaRPr lang="en-US"/>
        </a:p>
      </dgm:t>
    </dgm:pt>
    <dgm:pt modelId="{10650110-AA08-4F5D-989A-F2C4B6AEC646}" type="sibTrans" cxnId="{BDBCB323-EADC-45C7-B131-0500BF8DFB0C}">
      <dgm:prSet/>
      <dgm:spPr/>
      <dgm:t>
        <a:bodyPr/>
        <a:lstStyle/>
        <a:p>
          <a:endParaRPr lang="en-US"/>
        </a:p>
      </dgm:t>
    </dgm:pt>
    <dgm:pt modelId="{9598EAD6-C739-461D-A073-FD2206D80C1B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pancasila mengakui kebenaran wahyu yg bersifat mutlak sbg tingkat kebenaran tertinggi</a:t>
          </a:r>
        </a:p>
      </dgm:t>
    </dgm:pt>
    <dgm:pt modelId="{AAD7173E-4369-4782-90FC-DF5F31912410}" type="parTrans" cxnId="{8B02E84F-0D02-4F5E-A99F-EAE9C94371FF}">
      <dgm:prSet/>
      <dgm:spPr/>
      <dgm:t>
        <a:bodyPr/>
        <a:lstStyle/>
        <a:p>
          <a:endParaRPr lang="en-US"/>
        </a:p>
      </dgm:t>
    </dgm:pt>
    <dgm:pt modelId="{D90C89C3-6F65-415E-A4EF-79C82D192582}" type="sibTrans" cxnId="{8B02E84F-0D02-4F5E-A99F-EAE9C94371FF}">
      <dgm:prSet/>
      <dgm:spPr/>
      <dgm:t>
        <a:bodyPr/>
        <a:lstStyle/>
        <a:p>
          <a:endParaRPr lang="en-US"/>
        </a:p>
      </dgm:t>
    </dgm:pt>
    <dgm:pt modelId="{670BA6FC-07CA-43E1-91F2-4470B027150A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Pancasila mengakui kebenaran rasio yg bersumber pd akal</a:t>
          </a:r>
        </a:p>
      </dgm:t>
    </dgm:pt>
    <dgm:pt modelId="{B004FF0F-A503-497D-913A-CDD192D6BC37}" type="parTrans" cxnId="{47BE1CE3-4010-4C0A-91CF-59CD25047DF0}">
      <dgm:prSet/>
      <dgm:spPr/>
      <dgm:t>
        <a:bodyPr/>
        <a:lstStyle/>
        <a:p>
          <a:endParaRPr lang="en-US"/>
        </a:p>
      </dgm:t>
    </dgm:pt>
    <dgm:pt modelId="{44DE8BEA-253A-4CE1-9D89-25F7034569E2}" type="sibTrans" cxnId="{47BE1CE3-4010-4C0A-91CF-59CD25047DF0}">
      <dgm:prSet/>
      <dgm:spPr/>
      <dgm:t>
        <a:bodyPr/>
        <a:lstStyle/>
        <a:p>
          <a:endParaRPr lang="en-US"/>
        </a:p>
      </dgm:t>
    </dgm:pt>
    <dgm:pt modelId="{E6AD3F0A-152D-4F53-8A5E-DCEEEDA8E0D9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Pancasila mengakui kebenaran empiris yg bersumber pd indra</a:t>
          </a:r>
        </a:p>
      </dgm:t>
    </dgm:pt>
    <dgm:pt modelId="{5B8A8941-AD6B-40BE-A208-70F5E88DF2D5}" type="parTrans" cxnId="{5B2FD92E-AE7C-4B06-A4A8-8150F70A0AA8}">
      <dgm:prSet/>
      <dgm:spPr/>
      <dgm:t>
        <a:bodyPr/>
        <a:lstStyle/>
        <a:p>
          <a:endParaRPr lang="en-US"/>
        </a:p>
      </dgm:t>
    </dgm:pt>
    <dgm:pt modelId="{D33AB6D6-6CFD-4360-9167-97BD6EB57B49}" type="sibTrans" cxnId="{5B2FD92E-AE7C-4B06-A4A8-8150F70A0AA8}">
      <dgm:prSet/>
      <dgm:spPr/>
      <dgm:t>
        <a:bodyPr/>
        <a:lstStyle/>
        <a:p>
          <a:endParaRPr lang="en-US"/>
        </a:p>
      </dgm:t>
    </dgm:pt>
    <dgm:pt modelId="{B0C78E2E-4CB8-4F14-9E9B-632E877C3A09}">
      <dgm:prSet phldrT="[Text]" custT="1"/>
      <dgm:spPr/>
      <dgm:t>
        <a:bodyPr/>
        <a:lstStyle/>
        <a:p>
          <a:r>
            <a:rPr lang="en-US" sz="1600" b="1">
              <a:latin typeface="Arial" pitchFamily="34" charset="0"/>
              <a:cs typeface="Arial" pitchFamily="34" charset="0"/>
            </a:rPr>
            <a:t>Pancasila mengakui kebenaran instuisi yg bersumber pd pengatahuan manusia</a:t>
          </a:r>
        </a:p>
      </dgm:t>
    </dgm:pt>
    <dgm:pt modelId="{91226F77-141F-4F71-99F0-443B3E82A1C8}" type="parTrans" cxnId="{8DAC8717-6C57-4B8D-92DB-5D0F15AB41F7}">
      <dgm:prSet/>
      <dgm:spPr/>
      <dgm:t>
        <a:bodyPr/>
        <a:lstStyle/>
        <a:p>
          <a:endParaRPr lang="en-US"/>
        </a:p>
      </dgm:t>
    </dgm:pt>
    <dgm:pt modelId="{16CEFE9B-8F97-4910-A3AF-A8C2ABF1F250}" type="sibTrans" cxnId="{8DAC8717-6C57-4B8D-92DB-5D0F15AB41F7}">
      <dgm:prSet/>
      <dgm:spPr/>
      <dgm:t>
        <a:bodyPr/>
        <a:lstStyle/>
        <a:p>
          <a:endParaRPr lang="en-US"/>
        </a:p>
      </dgm:t>
    </dgm:pt>
    <dgm:pt modelId="{75989067-DACE-465F-B02E-7230DCCB1521}" type="pres">
      <dgm:prSet presAssocID="{65877C5E-D47C-42DD-A486-5D2E0A796B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F11EB9-1F5B-487A-8657-F70F1CA24BC8}" type="pres">
      <dgm:prSet presAssocID="{13BD2A5C-098C-4EB5-B2EB-D180872E6D2F}" presName="root1" presStyleCnt="0"/>
      <dgm:spPr/>
    </dgm:pt>
    <dgm:pt modelId="{50B8F95C-85E7-4A5B-B324-D8E4BFF44AF1}" type="pres">
      <dgm:prSet presAssocID="{13BD2A5C-098C-4EB5-B2EB-D180872E6D2F}" presName="LevelOneTextNode" presStyleLbl="node0" presStyleIdx="0" presStyleCnt="1" custScaleX="109837" custScaleY="259018" custLinFactY="-1554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DCB666-B7E1-4F55-A6FD-732D3A609407}" type="pres">
      <dgm:prSet presAssocID="{13BD2A5C-098C-4EB5-B2EB-D180872E6D2F}" presName="level2hierChild" presStyleCnt="0"/>
      <dgm:spPr/>
    </dgm:pt>
    <dgm:pt modelId="{B0963F2C-EEEB-4E0E-B9E0-480891E6B92B}" type="pres">
      <dgm:prSet presAssocID="{8C465E63-D5F4-472D-A78C-32DC0DA710C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D7727038-D910-494B-B419-1C9526FE8507}" type="pres">
      <dgm:prSet presAssocID="{8C465E63-D5F4-472D-A78C-32DC0DA710C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CED994B-1563-4BF5-AFEA-A7B25D180E51}" type="pres">
      <dgm:prSet presAssocID="{E27CEB00-0503-4859-8384-ED79046CCE9A}" presName="root2" presStyleCnt="0"/>
      <dgm:spPr/>
    </dgm:pt>
    <dgm:pt modelId="{2B3163DB-254E-4B1A-B5E0-2FEB377DA164}" type="pres">
      <dgm:prSet presAssocID="{E27CEB00-0503-4859-8384-ED79046CCE9A}" presName="LevelTwoTextNode" presStyleLbl="node2" presStyleIdx="0" presStyleCnt="3" custScaleY="140868" custLinFactNeighborX="14676" custLinFactNeighborY="827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05AEBC-2C2E-4E02-8041-F9FC0EA30441}" type="pres">
      <dgm:prSet presAssocID="{E27CEB00-0503-4859-8384-ED79046CCE9A}" presName="level3hierChild" presStyleCnt="0"/>
      <dgm:spPr/>
    </dgm:pt>
    <dgm:pt modelId="{123628FC-50E2-4224-824F-CA7F030BE9EB}" type="pres">
      <dgm:prSet presAssocID="{611FF345-28BF-494E-90F3-EC7F8C06DD05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6CEB959B-1D24-4965-8045-B512E79D80D2}" type="pres">
      <dgm:prSet presAssocID="{611FF345-28BF-494E-90F3-EC7F8C06DD05}" presName="connTx" presStyleLbl="parChTrans1D3" presStyleIdx="0" presStyleCnt="6"/>
      <dgm:spPr/>
      <dgm:t>
        <a:bodyPr/>
        <a:lstStyle/>
        <a:p>
          <a:endParaRPr lang="en-US"/>
        </a:p>
      </dgm:t>
    </dgm:pt>
    <dgm:pt modelId="{E05A1EDD-AD61-4EFC-A089-7BE243F9B008}" type="pres">
      <dgm:prSet presAssocID="{664A9C94-26DE-497B-846A-5BBC4835CEA5}" presName="root2" presStyleCnt="0"/>
      <dgm:spPr/>
    </dgm:pt>
    <dgm:pt modelId="{4E0E750F-8372-4453-9C1F-C4FB17009EB9}" type="pres">
      <dgm:prSet presAssocID="{664A9C94-26DE-497B-846A-5BBC4835CEA5}" presName="LevelTwoTextNode" presStyleLbl="node3" presStyleIdx="0" presStyleCnt="6" custScaleX="192715" custScaleY="71824" custLinFactNeighborX="9785" custLinFactNeighborY="871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A605E6-B438-41FC-A94C-A520107C454A}" type="pres">
      <dgm:prSet presAssocID="{664A9C94-26DE-497B-846A-5BBC4835CEA5}" presName="level3hierChild" presStyleCnt="0"/>
      <dgm:spPr/>
    </dgm:pt>
    <dgm:pt modelId="{1092B792-4824-4D1A-9500-8ADDB48091CC}" type="pres">
      <dgm:prSet presAssocID="{F6002D6C-12B2-4719-97F1-BFA091FE8A87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BC14BEEC-8C99-424A-817B-4D62EF68CAA8}" type="pres">
      <dgm:prSet presAssocID="{F6002D6C-12B2-4719-97F1-BFA091FE8A87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5E2941D-01FF-4F2E-8FD3-125F2D58A7B8}" type="pres">
      <dgm:prSet presAssocID="{9D4FB157-E8D3-483B-ADC2-2FA5919ABD53}" presName="root2" presStyleCnt="0"/>
      <dgm:spPr/>
    </dgm:pt>
    <dgm:pt modelId="{20A55F5A-CC59-41F1-B357-A330B57E7E28}" type="pres">
      <dgm:prSet presAssocID="{9D4FB157-E8D3-483B-ADC2-2FA5919ABD53}" presName="LevelTwoTextNode" presStyleLbl="node2" presStyleIdx="1" presStyleCnt="3" custScaleY="121371" custLinFactNeighborX="13860" custLinFactNeighborY="880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9E5968-560C-4699-8E63-FA418159A0A5}" type="pres">
      <dgm:prSet presAssocID="{9D4FB157-E8D3-483B-ADC2-2FA5919ABD53}" presName="level3hierChild" presStyleCnt="0"/>
      <dgm:spPr/>
    </dgm:pt>
    <dgm:pt modelId="{5A632048-41CD-4A4E-A240-FDA0A92B65EB}" type="pres">
      <dgm:prSet presAssocID="{A1B65DC2-35C5-43B8-91ED-80BD4570F0D5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DCAA660F-7EB0-4B18-8820-72454F735168}" type="pres">
      <dgm:prSet presAssocID="{A1B65DC2-35C5-43B8-91ED-80BD4570F0D5}" presName="connTx" presStyleLbl="parChTrans1D3" presStyleIdx="1" presStyleCnt="6"/>
      <dgm:spPr/>
      <dgm:t>
        <a:bodyPr/>
        <a:lstStyle/>
        <a:p>
          <a:endParaRPr lang="en-US"/>
        </a:p>
      </dgm:t>
    </dgm:pt>
    <dgm:pt modelId="{E1641D9A-A6F3-44B1-9F6C-325051165784}" type="pres">
      <dgm:prSet presAssocID="{62948375-38FA-40B0-A001-E5538DDF2832}" presName="root2" presStyleCnt="0"/>
      <dgm:spPr/>
    </dgm:pt>
    <dgm:pt modelId="{76E2A7A3-8B26-4938-968C-63C28F3473E8}" type="pres">
      <dgm:prSet presAssocID="{62948375-38FA-40B0-A001-E5538DDF2832}" presName="LevelTwoTextNode" presStyleLbl="node3" presStyleIdx="1" presStyleCnt="6" custScaleX="179672" custScaleY="109918" custLinFactNeighborX="11414" custLinFactNeighborY="864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88DA5-CEF7-476B-8582-A46E0D29A29F}" type="pres">
      <dgm:prSet presAssocID="{62948375-38FA-40B0-A001-E5538DDF2832}" presName="level3hierChild" presStyleCnt="0"/>
      <dgm:spPr/>
    </dgm:pt>
    <dgm:pt modelId="{BFEDB446-F97B-4AB3-B263-20A6129335C3}" type="pres">
      <dgm:prSet presAssocID="{AC3CC242-7E88-43AB-982F-018C48A70839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FF9690CC-7FD4-4820-8BCB-C5C2FF7E4C41}" type="pres">
      <dgm:prSet presAssocID="{AC3CC242-7E88-43AB-982F-018C48A70839}" presName="connTx" presStyleLbl="parChTrans1D2" presStyleIdx="2" presStyleCnt="3"/>
      <dgm:spPr/>
      <dgm:t>
        <a:bodyPr/>
        <a:lstStyle/>
        <a:p>
          <a:endParaRPr lang="en-US"/>
        </a:p>
      </dgm:t>
    </dgm:pt>
    <dgm:pt modelId="{F512A0D7-C1FF-4649-BDBC-C18CF9D90976}" type="pres">
      <dgm:prSet presAssocID="{FAED352A-A376-47FF-A88F-A7881B27CD1A}" presName="root2" presStyleCnt="0"/>
      <dgm:spPr/>
    </dgm:pt>
    <dgm:pt modelId="{6FF2D0F5-8E52-4F3F-A89C-B8A9E78BFC99}" type="pres">
      <dgm:prSet presAssocID="{FAED352A-A376-47FF-A88F-A7881B27CD1A}" presName="LevelTwoTextNode" presStyleLbl="node2" presStyleIdx="2" presStyleCnt="3" custScaleY="126047" custLinFactY="-30451" custLinFactNeighborX="9784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79688E-0704-42DF-9AEF-031326F58476}" type="pres">
      <dgm:prSet presAssocID="{FAED352A-A376-47FF-A88F-A7881B27CD1A}" presName="level3hierChild" presStyleCnt="0"/>
      <dgm:spPr/>
    </dgm:pt>
    <dgm:pt modelId="{C7161CDD-F42B-43A7-A9DE-5D154614037E}" type="pres">
      <dgm:prSet presAssocID="{AAD7173E-4369-4782-90FC-DF5F31912410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D2B76DCE-6917-4D3C-AC50-44292DF2A17A}" type="pres">
      <dgm:prSet presAssocID="{AAD7173E-4369-4782-90FC-DF5F31912410}" presName="connTx" presStyleLbl="parChTrans1D3" presStyleIdx="2" presStyleCnt="6"/>
      <dgm:spPr/>
      <dgm:t>
        <a:bodyPr/>
        <a:lstStyle/>
        <a:p>
          <a:endParaRPr lang="en-US"/>
        </a:p>
      </dgm:t>
    </dgm:pt>
    <dgm:pt modelId="{41EA4CC8-9E8D-4D8D-B760-0E88866D8177}" type="pres">
      <dgm:prSet presAssocID="{9598EAD6-C739-461D-A073-FD2206D80C1B}" presName="root2" presStyleCnt="0"/>
      <dgm:spPr/>
    </dgm:pt>
    <dgm:pt modelId="{5320AD4B-80D6-44E0-8F0A-EEA410EEE002}" type="pres">
      <dgm:prSet presAssocID="{9598EAD6-C739-461D-A073-FD2206D80C1B}" presName="LevelTwoTextNode" presStyleLbl="node3" presStyleIdx="2" presStyleCnt="6" custScaleX="191476" custScaleY="145094" custLinFactY="100000" custLinFactNeighborX="60758" custLinFactNeighborY="1625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50B634-EF1C-4355-9A9D-1C6B66E6ED06}" type="pres">
      <dgm:prSet presAssocID="{9598EAD6-C739-461D-A073-FD2206D80C1B}" presName="level3hierChild" presStyleCnt="0"/>
      <dgm:spPr/>
    </dgm:pt>
    <dgm:pt modelId="{975FB866-E537-44CC-BC2B-ACD20D5158C3}" type="pres">
      <dgm:prSet presAssocID="{B004FF0F-A503-497D-913A-CDD192D6BC3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F54BCA3B-F313-49B0-B24A-194793D12005}" type="pres">
      <dgm:prSet presAssocID="{B004FF0F-A503-497D-913A-CDD192D6BC3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EE45EB52-41CD-460F-AAF0-095363AC9342}" type="pres">
      <dgm:prSet presAssocID="{670BA6FC-07CA-43E1-91F2-4470B027150A}" presName="root2" presStyleCnt="0"/>
      <dgm:spPr/>
    </dgm:pt>
    <dgm:pt modelId="{717F9501-3F44-42A3-B805-2C332BF1AE15}" type="pres">
      <dgm:prSet presAssocID="{670BA6FC-07CA-43E1-91F2-4470B027150A}" presName="LevelTwoTextNode" presStyleLbl="node3" presStyleIdx="3" presStyleCnt="6" custScaleX="143567" custScaleY="110164" custLinFactY="9253" custLinFactNeighborX="-8968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EC35F4-F42D-4C15-BF59-DC0B698F049F}" type="pres">
      <dgm:prSet presAssocID="{670BA6FC-07CA-43E1-91F2-4470B027150A}" presName="level3hierChild" presStyleCnt="0"/>
      <dgm:spPr/>
    </dgm:pt>
    <dgm:pt modelId="{35BF99C8-AC62-4D89-AD17-81D114DA0536}" type="pres">
      <dgm:prSet presAssocID="{5B8A8941-AD6B-40BE-A208-70F5E88DF2D5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0EC479F8-2EC3-40D5-89BF-31A122F3E8F2}" type="pres">
      <dgm:prSet presAssocID="{5B8A8941-AD6B-40BE-A208-70F5E88DF2D5}" presName="connTx" presStyleLbl="parChTrans1D3" presStyleIdx="4" presStyleCnt="6"/>
      <dgm:spPr/>
      <dgm:t>
        <a:bodyPr/>
        <a:lstStyle/>
        <a:p>
          <a:endParaRPr lang="en-US"/>
        </a:p>
      </dgm:t>
    </dgm:pt>
    <dgm:pt modelId="{E8CFE035-DC12-4DE9-A5BC-895657DA61A5}" type="pres">
      <dgm:prSet presAssocID="{E6AD3F0A-152D-4F53-8A5E-DCEEEDA8E0D9}" presName="root2" presStyleCnt="0"/>
      <dgm:spPr/>
    </dgm:pt>
    <dgm:pt modelId="{3A486128-244B-49EC-B123-2BA8ECAC9731}" type="pres">
      <dgm:prSet presAssocID="{E6AD3F0A-152D-4F53-8A5E-DCEEEDA8E0D9}" presName="LevelTwoTextNode" presStyleLbl="node3" presStyleIdx="4" presStyleCnt="6" custScaleX="131409" custScaleY="126570" custLinFactX="-100000" custLinFactNeighborX="-128289" custLinFactNeighborY="-146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DD8E1A-E6B7-4C3C-8C4B-EEDA441913CA}" type="pres">
      <dgm:prSet presAssocID="{E6AD3F0A-152D-4F53-8A5E-DCEEEDA8E0D9}" presName="level3hierChild" presStyleCnt="0"/>
      <dgm:spPr/>
    </dgm:pt>
    <dgm:pt modelId="{45A481E6-CB3E-4B7A-AEBC-2C50E72F5FBB}" type="pres">
      <dgm:prSet presAssocID="{91226F77-141F-4F71-99F0-443B3E82A1C8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D6ED0ECF-9C72-4772-AF8D-BC26B217BFE8}" type="pres">
      <dgm:prSet presAssocID="{91226F77-141F-4F71-99F0-443B3E82A1C8}" presName="connTx" presStyleLbl="parChTrans1D3" presStyleIdx="5" presStyleCnt="6"/>
      <dgm:spPr/>
      <dgm:t>
        <a:bodyPr/>
        <a:lstStyle/>
        <a:p>
          <a:endParaRPr lang="en-US"/>
        </a:p>
      </dgm:t>
    </dgm:pt>
    <dgm:pt modelId="{EF837C5F-1D62-458A-B78A-CEE06BC6EF13}" type="pres">
      <dgm:prSet presAssocID="{B0C78E2E-4CB8-4F14-9E9B-632E877C3A09}" presName="root2" presStyleCnt="0"/>
      <dgm:spPr/>
    </dgm:pt>
    <dgm:pt modelId="{DF2F8544-2E8A-42FE-B108-6854F8F415D1}" type="pres">
      <dgm:prSet presAssocID="{B0C78E2E-4CB8-4F14-9E9B-632E877C3A09}" presName="LevelTwoTextNode" presStyleLbl="node3" presStyleIdx="5" presStyleCnt="6" custScaleX="131550" custScaleY="185497" custLinFactX="-174745" custLinFactY="-84347" custLinFactNeighborX="-2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B3224E-106E-4F48-A4FF-0F2AF02D57CB}" type="pres">
      <dgm:prSet presAssocID="{B0C78E2E-4CB8-4F14-9E9B-632E877C3A09}" presName="level3hierChild" presStyleCnt="0"/>
      <dgm:spPr/>
    </dgm:pt>
  </dgm:ptLst>
  <dgm:cxnLst>
    <dgm:cxn modelId="{12BD853A-FAEB-4AB9-A53C-D82399C6FDB7}" type="presOf" srcId="{62948375-38FA-40B0-A001-E5538DDF2832}" destId="{76E2A7A3-8B26-4938-968C-63C28F3473E8}" srcOrd="0" destOrd="0" presId="urn:microsoft.com/office/officeart/2005/8/layout/hierarchy2"/>
    <dgm:cxn modelId="{3DB3DE55-DAFE-4CBD-B599-3E05B7E81CA5}" type="presOf" srcId="{A1B65DC2-35C5-43B8-91ED-80BD4570F0D5}" destId="{5A632048-41CD-4A4E-A240-FDA0A92B65EB}" srcOrd="0" destOrd="0" presId="urn:microsoft.com/office/officeart/2005/8/layout/hierarchy2"/>
    <dgm:cxn modelId="{7274E356-DA1C-4036-B3BA-222FDF36FDE8}" srcId="{13BD2A5C-098C-4EB5-B2EB-D180872E6D2F}" destId="{9D4FB157-E8D3-483B-ADC2-2FA5919ABD53}" srcOrd="1" destOrd="0" parTransId="{F6002D6C-12B2-4719-97F1-BFA091FE8A87}" sibTransId="{7E3A8EC9-E0EA-497A-855F-003A6BBF8716}"/>
    <dgm:cxn modelId="{0546C9F1-5BC9-4D72-A5C7-08D295CDC50E}" type="presOf" srcId="{664A9C94-26DE-497B-846A-5BBC4835CEA5}" destId="{4E0E750F-8372-4453-9C1F-C4FB17009EB9}" srcOrd="0" destOrd="0" presId="urn:microsoft.com/office/officeart/2005/8/layout/hierarchy2"/>
    <dgm:cxn modelId="{2F5C268C-A27A-4DF5-A498-0C0CD8EA2227}" type="presOf" srcId="{91226F77-141F-4F71-99F0-443B3E82A1C8}" destId="{45A481E6-CB3E-4B7A-AEBC-2C50E72F5FBB}" srcOrd="0" destOrd="0" presId="urn:microsoft.com/office/officeart/2005/8/layout/hierarchy2"/>
    <dgm:cxn modelId="{16569F71-A8AB-4B83-A564-63D7656C7C93}" type="presOf" srcId="{611FF345-28BF-494E-90F3-EC7F8C06DD05}" destId="{6CEB959B-1D24-4965-8045-B512E79D80D2}" srcOrd="1" destOrd="0" presId="urn:microsoft.com/office/officeart/2005/8/layout/hierarchy2"/>
    <dgm:cxn modelId="{24717406-A7C5-4A67-A0C4-294EF2EA0489}" type="presOf" srcId="{FAED352A-A376-47FF-A88F-A7881B27CD1A}" destId="{6FF2D0F5-8E52-4F3F-A89C-B8A9E78BFC99}" srcOrd="0" destOrd="0" presId="urn:microsoft.com/office/officeart/2005/8/layout/hierarchy2"/>
    <dgm:cxn modelId="{F16F83C7-5F21-4C7B-A820-D742292ED4E1}" type="presOf" srcId="{9D4FB157-E8D3-483B-ADC2-2FA5919ABD53}" destId="{20A55F5A-CC59-41F1-B357-A330B57E7E28}" srcOrd="0" destOrd="0" presId="urn:microsoft.com/office/officeart/2005/8/layout/hierarchy2"/>
    <dgm:cxn modelId="{0EA53D32-82D7-4FA0-B317-121478F700AB}" type="presOf" srcId="{AC3CC242-7E88-43AB-982F-018C48A70839}" destId="{FF9690CC-7FD4-4820-8BCB-C5C2FF7E4C41}" srcOrd="1" destOrd="0" presId="urn:microsoft.com/office/officeart/2005/8/layout/hierarchy2"/>
    <dgm:cxn modelId="{CC17A8FF-2AB2-4919-A043-A7054608DE2D}" type="presOf" srcId="{E6AD3F0A-152D-4F53-8A5E-DCEEEDA8E0D9}" destId="{3A486128-244B-49EC-B123-2BA8ECAC9731}" srcOrd="0" destOrd="0" presId="urn:microsoft.com/office/officeart/2005/8/layout/hierarchy2"/>
    <dgm:cxn modelId="{A61E5C9E-99E2-4C77-B2C2-BADAFFD60FF5}" type="presOf" srcId="{5B8A8941-AD6B-40BE-A208-70F5E88DF2D5}" destId="{35BF99C8-AC62-4D89-AD17-81D114DA0536}" srcOrd="0" destOrd="0" presId="urn:microsoft.com/office/officeart/2005/8/layout/hierarchy2"/>
    <dgm:cxn modelId="{9ADE8C88-5521-4BD0-B378-06AACBFA977C}" type="presOf" srcId="{B004FF0F-A503-497D-913A-CDD192D6BC37}" destId="{975FB866-E537-44CC-BC2B-ACD20D5158C3}" srcOrd="0" destOrd="0" presId="urn:microsoft.com/office/officeart/2005/8/layout/hierarchy2"/>
    <dgm:cxn modelId="{C5380A8C-5ACA-4A59-A267-8E03C28078C2}" type="presOf" srcId="{F6002D6C-12B2-4719-97F1-BFA091FE8A87}" destId="{1092B792-4824-4D1A-9500-8ADDB48091CC}" srcOrd="0" destOrd="0" presId="urn:microsoft.com/office/officeart/2005/8/layout/hierarchy2"/>
    <dgm:cxn modelId="{5BF43A4A-2862-4B4B-A69A-6F6660EE9844}" srcId="{E27CEB00-0503-4859-8384-ED79046CCE9A}" destId="{664A9C94-26DE-497B-846A-5BBC4835CEA5}" srcOrd="0" destOrd="0" parTransId="{611FF345-28BF-494E-90F3-EC7F8C06DD05}" sibTransId="{A556CEFF-BD89-4EA9-B99F-29E76C5AD259}"/>
    <dgm:cxn modelId="{EA5F3BD7-DD99-44AC-8A23-2C3428FB0A0F}" type="presOf" srcId="{AC3CC242-7E88-43AB-982F-018C48A70839}" destId="{BFEDB446-F97B-4AB3-B263-20A6129335C3}" srcOrd="0" destOrd="0" presId="urn:microsoft.com/office/officeart/2005/8/layout/hierarchy2"/>
    <dgm:cxn modelId="{DA164A19-75C0-40CC-AAF7-FDD3AF68362B}" type="presOf" srcId="{B0C78E2E-4CB8-4F14-9E9B-632E877C3A09}" destId="{DF2F8544-2E8A-42FE-B108-6854F8F415D1}" srcOrd="0" destOrd="0" presId="urn:microsoft.com/office/officeart/2005/8/layout/hierarchy2"/>
    <dgm:cxn modelId="{FE854E62-89D2-43D1-ABF9-6D15541FDCF1}" type="presOf" srcId="{65877C5E-D47C-42DD-A486-5D2E0A796BEC}" destId="{75989067-DACE-465F-B02E-7230DCCB1521}" srcOrd="0" destOrd="0" presId="urn:microsoft.com/office/officeart/2005/8/layout/hierarchy2"/>
    <dgm:cxn modelId="{53114C97-C2A9-4181-9AA7-8D4A661A7EAD}" type="presOf" srcId="{611FF345-28BF-494E-90F3-EC7F8C06DD05}" destId="{123628FC-50E2-4224-824F-CA7F030BE9EB}" srcOrd="0" destOrd="0" presId="urn:microsoft.com/office/officeart/2005/8/layout/hierarchy2"/>
    <dgm:cxn modelId="{47BE1CE3-4010-4C0A-91CF-59CD25047DF0}" srcId="{FAED352A-A376-47FF-A88F-A7881B27CD1A}" destId="{670BA6FC-07CA-43E1-91F2-4470B027150A}" srcOrd="1" destOrd="0" parTransId="{B004FF0F-A503-497D-913A-CDD192D6BC37}" sibTransId="{44DE8BEA-253A-4CE1-9D89-25F7034569E2}"/>
    <dgm:cxn modelId="{BDBCB323-EADC-45C7-B131-0500BF8DFB0C}" srcId="{9D4FB157-E8D3-483B-ADC2-2FA5919ABD53}" destId="{62948375-38FA-40B0-A001-E5538DDF2832}" srcOrd="0" destOrd="0" parTransId="{A1B65DC2-35C5-43B8-91ED-80BD4570F0D5}" sibTransId="{10650110-AA08-4F5D-989A-F2C4B6AEC646}"/>
    <dgm:cxn modelId="{DC0BE1A7-66BA-4455-8CB4-F900F2B01867}" type="presOf" srcId="{A1B65DC2-35C5-43B8-91ED-80BD4570F0D5}" destId="{DCAA660F-7EB0-4B18-8820-72454F735168}" srcOrd="1" destOrd="0" presId="urn:microsoft.com/office/officeart/2005/8/layout/hierarchy2"/>
    <dgm:cxn modelId="{417C305D-9C0F-41BF-9C6B-55688D865663}" type="presOf" srcId="{670BA6FC-07CA-43E1-91F2-4470B027150A}" destId="{717F9501-3F44-42A3-B805-2C332BF1AE15}" srcOrd="0" destOrd="0" presId="urn:microsoft.com/office/officeart/2005/8/layout/hierarchy2"/>
    <dgm:cxn modelId="{6D29C6F0-CDA2-49A3-8D9A-B8F6F7F4BA66}" type="presOf" srcId="{B004FF0F-A503-497D-913A-CDD192D6BC37}" destId="{F54BCA3B-F313-49B0-B24A-194793D12005}" srcOrd="1" destOrd="0" presId="urn:microsoft.com/office/officeart/2005/8/layout/hierarchy2"/>
    <dgm:cxn modelId="{8DAC8717-6C57-4B8D-92DB-5D0F15AB41F7}" srcId="{FAED352A-A376-47FF-A88F-A7881B27CD1A}" destId="{B0C78E2E-4CB8-4F14-9E9B-632E877C3A09}" srcOrd="3" destOrd="0" parTransId="{91226F77-141F-4F71-99F0-443B3E82A1C8}" sibTransId="{16CEFE9B-8F97-4910-A3AF-A8C2ABF1F250}"/>
    <dgm:cxn modelId="{402A224B-946B-4064-A75A-8495672DEEAB}" type="presOf" srcId="{9598EAD6-C739-461D-A073-FD2206D80C1B}" destId="{5320AD4B-80D6-44E0-8F0A-EEA410EEE002}" srcOrd="0" destOrd="0" presId="urn:microsoft.com/office/officeart/2005/8/layout/hierarchy2"/>
    <dgm:cxn modelId="{CC72A83B-5DD6-4C2F-AA5E-9FB85CB3009D}" type="presOf" srcId="{F6002D6C-12B2-4719-97F1-BFA091FE8A87}" destId="{BC14BEEC-8C99-424A-817B-4D62EF68CAA8}" srcOrd="1" destOrd="0" presId="urn:microsoft.com/office/officeart/2005/8/layout/hierarchy2"/>
    <dgm:cxn modelId="{C8E03133-CE1C-4275-BF60-72A524B73486}" type="presOf" srcId="{AAD7173E-4369-4782-90FC-DF5F31912410}" destId="{D2B76DCE-6917-4D3C-AC50-44292DF2A17A}" srcOrd="1" destOrd="0" presId="urn:microsoft.com/office/officeart/2005/8/layout/hierarchy2"/>
    <dgm:cxn modelId="{AC6E522F-F720-4A03-971E-A2A30339FC89}" srcId="{13BD2A5C-098C-4EB5-B2EB-D180872E6D2F}" destId="{E27CEB00-0503-4859-8384-ED79046CCE9A}" srcOrd="0" destOrd="0" parTransId="{8C465E63-D5F4-472D-A78C-32DC0DA710C3}" sibTransId="{5E504AFD-1C17-43C7-A88C-BB45CD12BAA0}"/>
    <dgm:cxn modelId="{7A95CF6C-4121-49D5-BD53-8103B5237D4E}" srcId="{65877C5E-D47C-42DD-A486-5D2E0A796BEC}" destId="{13BD2A5C-098C-4EB5-B2EB-D180872E6D2F}" srcOrd="0" destOrd="0" parTransId="{DDB47E87-6DD3-44BF-8198-0D7A67BA5057}" sibTransId="{E2B10975-AEFC-4B34-A8D8-563BE1CCC297}"/>
    <dgm:cxn modelId="{BE3EE1F3-28E5-43D4-B93B-FC7278120D61}" type="presOf" srcId="{8C465E63-D5F4-472D-A78C-32DC0DA710C3}" destId="{B0963F2C-EEEB-4E0E-B9E0-480891E6B92B}" srcOrd="0" destOrd="0" presId="urn:microsoft.com/office/officeart/2005/8/layout/hierarchy2"/>
    <dgm:cxn modelId="{5B2FD92E-AE7C-4B06-A4A8-8150F70A0AA8}" srcId="{FAED352A-A376-47FF-A88F-A7881B27CD1A}" destId="{E6AD3F0A-152D-4F53-8A5E-DCEEEDA8E0D9}" srcOrd="2" destOrd="0" parTransId="{5B8A8941-AD6B-40BE-A208-70F5E88DF2D5}" sibTransId="{D33AB6D6-6CFD-4360-9167-97BD6EB57B49}"/>
    <dgm:cxn modelId="{AD8C8ED3-7EC3-49A9-94A1-B73A06840849}" type="presOf" srcId="{E27CEB00-0503-4859-8384-ED79046CCE9A}" destId="{2B3163DB-254E-4B1A-B5E0-2FEB377DA164}" srcOrd="0" destOrd="0" presId="urn:microsoft.com/office/officeart/2005/8/layout/hierarchy2"/>
    <dgm:cxn modelId="{A947FB27-5127-4FA2-8292-AD3FF67EA5D3}" type="presOf" srcId="{8C465E63-D5F4-472D-A78C-32DC0DA710C3}" destId="{D7727038-D910-494B-B419-1C9526FE8507}" srcOrd="1" destOrd="0" presId="urn:microsoft.com/office/officeart/2005/8/layout/hierarchy2"/>
    <dgm:cxn modelId="{F5C316BB-4AD1-40D5-ADFC-2206B3D13A20}" type="presOf" srcId="{91226F77-141F-4F71-99F0-443B3E82A1C8}" destId="{D6ED0ECF-9C72-4772-AF8D-BC26B217BFE8}" srcOrd="1" destOrd="0" presId="urn:microsoft.com/office/officeart/2005/8/layout/hierarchy2"/>
    <dgm:cxn modelId="{84E140E7-9769-4E6B-BADC-C81FCF1F14BB}" srcId="{13BD2A5C-098C-4EB5-B2EB-D180872E6D2F}" destId="{FAED352A-A376-47FF-A88F-A7881B27CD1A}" srcOrd="2" destOrd="0" parTransId="{AC3CC242-7E88-43AB-982F-018C48A70839}" sibTransId="{1444F652-3E4F-4D03-BCB8-DE2314A78847}"/>
    <dgm:cxn modelId="{653D7C72-8F1E-4A61-B93A-4F04F6345394}" type="presOf" srcId="{5B8A8941-AD6B-40BE-A208-70F5E88DF2D5}" destId="{0EC479F8-2EC3-40D5-89BF-31A122F3E8F2}" srcOrd="1" destOrd="0" presId="urn:microsoft.com/office/officeart/2005/8/layout/hierarchy2"/>
    <dgm:cxn modelId="{F2901D05-B0D7-4959-8F7B-71404C72F605}" type="presOf" srcId="{AAD7173E-4369-4782-90FC-DF5F31912410}" destId="{C7161CDD-F42B-43A7-A9DE-5D154614037E}" srcOrd="0" destOrd="0" presId="urn:microsoft.com/office/officeart/2005/8/layout/hierarchy2"/>
    <dgm:cxn modelId="{87769D9A-8B58-431F-8FB4-4D18908831D2}" type="presOf" srcId="{13BD2A5C-098C-4EB5-B2EB-D180872E6D2F}" destId="{50B8F95C-85E7-4A5B-B324-D8E4BFF44AF1}" srcOrd="0" destOrd="0" presId="urn:microsoft.com/office/officeart/2005/8/layout/hierarchy2"/>
    <dgm:cxn modelId="{8B02E84F-0D02-4F5E-A99F-EAE9C94371FF}" srcId="{FAED352A-A376-47FF-A88F-A7881B27CD1A}" destId="{9598EAD6-C739-461D-A073-FD2206D80C1B}" srcOrd="0" destOrd="0" parTransId="{AAD7173E-4369-4782-90FC-DF5F31912410}" sibTransId="{D90C89C3-6F65-415E-A4EF-79C82D192582}"/>
    <dgm:cxn modelId="{84C2E446-BC4A-4DF6-81F1-212D2D65E6AE}" type="presParOf" srcId="{75989067-DACE-465F-B02E-7230DCCB1521}" destId="{68F11EB9-1F5B-487A-8657-F70F1CA24BC8}" srcOrd="0" destOrd="0" presId="urn:microsoft.com/office/officeart/2005/8/layout/hierarchy2"/>
    <dgm:cxn modelId="{8275E861-D45F-4830-96E2-CDBBB14597D0}" type="presParOf" srcId="{68F11EB9-1F5B-487A-8657-F70F1CA24BC8}" destId="{50B8F95C-85E7-4A5B-B324-D8E4BFF44AF1}" srcOrd="0" destOrd="0" presId="urn:microsoft.com/office/officeart/2005/8/layout/hierarchy2"/>
    <dgm:cxn modelId="{F80E8F37-2EBA-4958-A327-C060CBC61EFC}" type="presParOf" srcId="{68F11EB9-1F5B-487A-8657-F70F1CA24BC8}" destId="{F5DCB666-B7E1-4F55-A6FD-732D3A609407}" srcOrd="1" destOrd="0" presId="urn:microsoft.com/office/officeart/2005/8/layout/hierarchy2"/>
    <dgm:cxn modelId="{6A81A193-7727-44B0-BBCF-552E7C6FBD3F}" type="presParOf" srcId="{F5DCB666-B7E1-4F55-A6FD-732D3A609407}" destId="{B0963F2C-EEEB-4E0E-B9E0-480891E6B92B}" srcOrd="0" destOrd="0" presId="urn:microsoft.com/office/officeart/2005/8/layout/hierarchy2"/>
    <dgm:cxn modelId="{9AF30585-7790-4325-9193-9F73D9E4D5F8}" type="presParOf" srcId="{B0963F2C-EEEB-4E0E-B9E0-480891E6B92B}" destId="{D7727038-D910-494B-B419-1C9526FE8507}" srcOrd="0" destOrd="0" presId="urn:microsoft.com/office/officeart/2005/8/layout/hierarchy2"/>
    <dgm:cxn modelId="{EF6C5881-253B-45A1-87F3-B81FF6E78AFA}" type="presParOf" srcId="{F5DCB666-B7E1-4F55-A6FD-732D3A609407}" destId="{ECED994B-1563-4BF5-AFEA-A7B25D180E51}" srcOrd="1" destOrd="0" presId="urn:microsoft.com/office/officeart/2005/8/layout/hierarchy2"/>
    <dgm:cxn modelId="{751F3226-CAA5-4AA8-BECF-4A5EA9AE59C9}" type="presParOf" srcId="{ECED994B-1563-4BF5-AFEA-A7B25D180E51}" destId="{2B3163DB-254E-4B1A-B5E0-2FEB377DA164}" srcOrd="0" destOrd="0" presId="urn:microsoft.com/office/officeart/2005/8/layout/hierarchy2"/>
    <dgm:cxn modelId="{A6594D31-5C60-403E-B04E-7128EDC9568C}" type="presParOf" srcId="{ECED994B-1563-4BF5-AFEA-A7B25D180E51}" destId="{5D05AEBC-2C2E-4E02-8041-F9FC0EA30441}" srcOrd="1" destOrd="0" presId="urn:microsoft.com/office/officeart/2005/8/layout/hierarchy2"/>
    <dgm:cxn modelId="{30CFFDA5-1ED6-4EDF-966C-E1EE56C4C984}" type="presParOf" srcId="{5D05AEBC-2C2E-4E02-8041-F9FC0EA30441}" destId="{123628FC-50E2-4224-824F-CA7F030BE9EB}" srcOrd="0" destOrd="0" presId="urn:microsoft.com/office/officeart/2005/8/layout/hierarchy2"/>
    <dgm:cxn modelId="{94D899B1-CF2A-452B-B9E6-40F72032BA5C}" type="presParOf" srcId="{123628FC-50E2-4224-824F-CA7F030BE9EB}" destId="{6CEB959B-1D24-4965-8045-B512E79D80D2}" srcOrd="0" destOrd="0" presId="urn:microsoft.com/office/officeart/2005/8/layout/hierarchy2"/>
    <dgm:cxn modelId="{FA58E273-58AD-4341-8F0C-118D5A5367A1}" type="presParOf" srcId="{5D05AEBC-2C2E-4E02-8041-F9FC0EA30441}" destId="{E05A1EDD-AD61-4EFC-A089-7BE243F9B008}" srcOrd="1" destOrd="0" presId="urn:microsoft.com/office/officeart/2005/8/layout/hierarchy2"/>
    <dgm:cxn modelId="{E31CA215-F30C-40D7-893B-EED5FDBB1994}" type="presParOf" srcId="{E05A1EDD-AD61-4EFC-A089-7BE243F9B008}" destId="{4E0E750F-8372-4453-9C1F-C4FB17009EB9}" srcOrd="0" destOrd="0" presId="urn:microsoft.com/office/officeart/2005/8/layout/hierarchy2"/>
    <dgm:cxn modelId="{89BCF818-88A8-4E8E-A150-9AFAA9B34BF3}" type="presParOf" srcId="{E05A1EDD-AD61-4EFC-A089-7BE243F9B008}" destId="{CFA605E6-B438-41FC-A94C-A520107C454A}" srcOrd="1" destOrd="0" presId="urn:microsoft.com/office/officeart/2005/8/layout/hierarchy2"/>
    <dgm:cxn modelId="{2FEAE006-54A4-4EFB-B6B3-755C35CB38CC}" type="presParOf" srcId="{F5DCB666-B7E1-4F55-A6FD-732D3A609407}" destId="{1092B792-4824-4D1A-9500-8ADDB48091CC}" srcOrd="2" destOrd="0" presId="urn:microsoft.com/office/officeart/2005/8/layout/hierarchy2"/>
    <dgm:cxn modelId="{0AB9E621-3058-4F3C-92A8-897CC26B2413}" type="presParOf" srcId="{1092B792-4824-4D1A-9500-8ADDB48091CC}" destId="{BC14BEEC-8C99-424A-817B-4D62EF68CAA8}" srcOrd="0" destOrd="0" presId="urn:microsoft.com/office/officeart/2005/8/layout/hierarchy2"/>
    <dgm:cxn modelId="{FC6776AF-B5A9-4797-BA3D-E7578E0BB7F8}" type="presParOf" srcId="{F5DCB666-B7E1-4F55-A6FD-732D3A609407}" destId="{15E2941D-01FF-4F2E-8FD3-125F2D58A7B8}" srcOrd="3" destOrd="0" presId="urn:microsoft.com/office/officeart/2005/8/layout/hierarchy2"/>
    <dgm:cxn modelId="{EB9CEAD1-5C8F-422B-BD0A-7BD66AE0F279}" type="presParOf" srcId="{15E2941D-01FF-4F2E-8FD3-125F2D58A7B8}" destId="{20A55F5A-CC59-41F1-B357-A330B57E7E28}" srcOrd="0" destOrd="0" presId="urn:microsoft.com/office/officeart/2005/8/layout/hierarchy2"/>
    <dgm:cxn modelId="{F8B5A38B-A46D-4D17-BE81-C1A159F0D5D8}" type="presParOf" srcId="{15E2941D-01FF-4F2E-8FD3-125F2D58A7B8}" destId="{1E9E5968-560C-4699-8E63-FA418159A0A5}" srcOrd="1" destOrd="0" presId="urn:microsoft.com/office/officeart/2005/8/layout/hierarchy2"/>
    <dgm:cxn modelId="{C04D6EAF-8144-4592-A0F0-47BBCBC02F1F}" type="presParOf" srcId="{1E9E5968-560C-4699-8E63-FA418159A0A5}" destId="{5A632048-41CD-4A4E-A240-FDA0A92B65EB}" srcOrd="0" destOrd="0" presId="urn:microsoft.com/office/officeart/2005/8/layout/hierarchy2"/>
    <dgm:cxn modelId="{8A36CBDD-80B2-4833-B0D6-052ADC0130D7}" type="presParOf" srcId="{5A632048-41CD-4A4E-A240-FDA0A92B65EB}" destId="{DCAA660F-7EB0-4B18-8820-72454F735168}" srcOrd="0" destOrd="0" presId="urn:microsoft.com/office/officeart/2005/8/layout/hierarchy2"/>
    <dgm:cxn modelId="{07C970BE-8290-4220-AC5D-3AB63E80AC13}" type="presParOf" srcId="{1E9E5968-560C-4699-8E63-FA418159A0A5}" destId="{E1641D9A-A6F3-44B1-9F6C-325051165784}" srcOrd="1" destOrd="0" presId="urn:microsoft.com/office/officeart/2005/8/layout/hierarchy2"/>
    <dgm:cxn modelId="{07EC7090-B8A4-4861-BC94-A9D4A6C457B3}" type="presParOf" srcId="{E1641D9A-A6F3-44B1-9F6C-325051165784}" destId="{76E2A7A3-8B26-4938-968C-63C28F3473E8}" srcOrd="0" destOrd="0" presId="urn:microsoft.com/office/officeart/2005/8/layout/hierarchy2"/>
    <dgm:cxn modelId="{55AA655F-1871-48A0-98E1-481FBFB39BC1}" type="presParOf" srcId="{E1641D9A-A6F3-44B1-9F6C-325051165784}" destId="{CFB88DA5-CEF7-476B-8582-A46E0D29A29F}" srcOrd="1" destOrd="0" presId="urn:microsoft.com/office/officeart/2005/8/layout/hierarchy2"/>
    <dgm:cxn modelId="{3F89CC6D-3F77-45A1-BCCC-0DCB35E5FE48}" type="presParOf" srcId="{F5DCB666-B7E1-4F55-A6FD-732D3A609407}" destId="{BFEDB446-F97B-4AB3-B263-20A6129335C3}" srcOrd="4" destOrd="0" presId="urn:microsoft.com/office/officeart/2005/8/layout/hierarchy2"/>
    <dgm:cxn modelId="{379C8711-8FA5-432C-951E-8117D79D3DF9}" type="presParOf" srcId="{BFEDB446-F97B-4AB3-B263-20A6129335C3}" destId="{FF9690CC-7FD4-4820-8BCB-C5C2FF7E4C41}" srcOrd="0" destOrd="0" presId="urn:microsoft.com/office/officeart/2005/8/layout/hierarchy2"/>
    <dgm:cxn modelId="{6C2C1070-A4D3-432F-9E6D-B3459BFBAD54}" type="presParOf" srcId="{F5DCB666-B7E1-4F55-A6FD-732D3A609407}" destId="{F512A0D7-C1FF-4649-BDBC-C18CF9D90976}" srcOrd="5" destOrd="0" presId="urn:microsoft.com/office/officeart/2005/8/layout/hierarchy2"/>
    <dgm:cxn modelId="{E233E8A8-F972-4A54-887F-160B3CCD8BA4}" type="presParOf" srcId="{F512A0D7-C1FF-4649-BDBC-C18CF9D90976}" destId="{6FF2D0F5-8E52-4F3F-A89C-B8A9E78BFC99}" srcOrd="0" destOrd="0" presId="urn:microsoft.com/office/officeart/2005/8/layout/hierarchy2"/>
    <dgm:cxn modelId="{02325B5E-DCC9-41CD-ACB9-E2944B11B3B3}" type="presParOf" srcId="{F512A0D7-C1FF-4649-BDBC-C18CF9D90976}" destId="{5F79688E-0704-42DF-9AEF-031326F58476}" srcOrd="1" destOrd="0" presId="urn:microsoft.com/office/officeart/2005/8/layout/hierarchy2"/>
    <dgm:cxn modelId="{48B83197-8BB4-420C-8344-8E2E942EDA1E}" type="presParOf" srcId="{5F79688E-0704-42DF-9AEF-031326F58476}" destId="{C7161CDD-F42B-43A7-A9DE-5D154614037E}" srcOrd="0" destOrd="0" presId="urn:microsoft.com/office/officeart/2005/8/layout/hierarchy2"/>
    <dgm:cxn modelId="{8401C7D1-D7F2-4B2F-BAFE-D9A14FED2F85}" type="presParOf" srcId="{C7161CDD-F42B-43A7-A9DE-5D154614037E}" destId="{D2B76DCE-6917-4D3C-AC50-44292DF2A17A}" srcOrd="0" destOrd="0" presId="urn:microsoft.com/office/officeart/2005/8/layout/hierarchy2"/>
    <dgm:cxn modelId="{23EB2B33-A560-4717-A468-59DC58212D8A}" type="presParOf" srcId="{5F79688E-0704-42DF-9AEF-031326F58476}" destId="{41EA4CC8-9E8D-4D8D-B760-0E88866D8177}" srcOrd="1" destOrd="0" presId="urn:microsoft.com/office/officeart/2005/8/layout/hierarchy2"/>
    <dgm:cxn modelId="{A088A925-BB64-476A-8786-6962B245074D}" type="presParOf" srcId="{41EA4CC8-9E8D-4D8D-B760-0E88866D8177}" destId="{5320AD4B-80D6-44E0-8F0A-EEA410EEE002}" srcOrd="0" destOrd="0" presId="urn:microsoft.com/office/officeart/2005/8/layout/hierarchy2"/>
    <dgm:cxn modelId="{7C6DDE95-6F8C-4195-AA27-EDD78184B988}" type="presParOf" srcId="{41EA4CC8-9E8D-4D8D-B760-0E88866D8177}" destId="{3950B634-EF1C-4355-9A9D-1C6B66E6ED06}" srcOrd="1" destOrd="0" presId="urn:microsoft.com/office/officeart/2005/8/layout/hierarchy2"/>
    <dgm:cxn modelId="{0C31F525-C1BA-4D04-BF04-FBFC8FF38A39}" type="presParOf" srcId="{5F79688E-0704-42DF-9AEF-031326F58476}" destId="{975FB866-E537-44CC-BC2B-ACD20D5158C3}" srcOrd="2" destOrd="0" presId="urn:microsoft.com/office/officeart/2005/8/layout/hierarchy2"/>
    <dgm:cxn modelId="{3C67B41A-7451-48C2-8F87-9632A961376B}" type="presParOf" srcId="{975FB866-E537-44CC-BC2B-ACD20D5158C3}" destId="{F54BCA3B-F313-49B0-B24A-194793D12005}" srcOrd="0" destOrd="0" presId="urn:microsoft.com/office/officeart/2005/8/layout/hierarchy2"/>
    <dgm:cxn modelId="{E8370E59-3332-4926-ABC8-D9C7DB6D8EFC}" type="presParOf" srcId="{5F79688E-0704-42DF-9AEF-031326F58476}" destId="{EE45EB52-41CD-460F-AAF0-095363AC9342}" srcOrd="3" destOrd="0" presId="urn:microsoft.com/office/officeart/2005/8/layout/hierarchy2"/>
    <dgm:cxn modelId="{53A843E8-1DFA-4740-8490-64D4F89C6660}" type="presParOf" srcId="{EE45EB52-41CD-460F-AAF0-095363AC9342}" destId="{717F9501-3F44-42A3-B805-2C332BF1AE15}" srcOrd="0" destOrd="0" presId="urn:microsoft.com/office/officeart/2005/8/layout/hierarchy2"/>
    <dgm:cxn modelId="{D3892CF5-B1FC-4E4F-887E-DBEAE7453556}" type="presParOf" srcId="{EE45EB52-41CD-460F-AAF0-095363AC9342}" destId="{9BEC35F4-F42D-4C15-BF59-DC0B698F049F}" srcOrd="1" destOrd="0" presId="urn:microsoft.com/office/officeart/2005/8/layout/hierarchy2"/>
    <dgm:cxn modelId="{675B6A8A-E447-4E5A-B819-4BF940E07E20}" type="presParOf" srcId="{5F79688E-0704-42DF-9AEF-031326F58476}" destId="{35BF99C8-AC62-4D89-AD17-81D114DA0536}" srcOrd="4" destOrd="0" presId="urn:microsoft.com/office/officeart/2005/8/layout/hierarchy2"/>
    <dgm:cxn modelId="{7F9385B2-8391-492D-B860-B1F4D43C0BC4}" type="presParOf" srcId="{35BF99C8-AC62-4D89-AD17-81D114DA0536}" destId="{0EC479F8-2EC3-40D5-89BF-31A122F3E8F2}" srcOrd="0" destOrd="0" presId="urn:microsoft.com/office/officeart/2005/8/layout/hierarchy2"/>
    <dgm:cxn modelId="{AB8600BE-0D7B-4736-ACFF-4F22F86DD2AD}" type="presParOf" srcId="{5F79688E-0704-42DF-9AEF-031326F58476}" destId="{E8CFE035-DC12-4DE9-A5BC-895657DA61A5}" srcOrd="5" destOrd="0" presId="urn:microsoft.com/office/officeart/2005/8/layout/hierarchy2"/>
    <dgm:cxn modelId="{AFD90F5A-07CF-47B2-8180-7C483ADDF7C6}" type="presParOf" srcId="{E8CFE035-DC12-4DE9-A5BC-895657DA61A5}" destId="{3A486128-244B-49EC-B123-2BA8ECAC9731}" srcOrd="0" destOrd="0" presId="urn:microsoft.com/office/officeart/2005/8/layout/hierarchy2"/>
    <dgm:cxn modelId="{675C0E1F-2991-4F37-A2DA-C9F10949BD25}" type="presParOf" srcId="{E8CFE035-DC12-4DE9-A5BC-895657DA61A5}" destId="{57DD8E1A-E6B7-4C3C-8C4B-EEDA441913CA}" srcOrd="1" destOrd="0" presId="urn:microsoft.com/office/officeart/2005/8/layout/hierarchy2"/>
    <dgm:cxn modelId="{3C91FBCE-B7A4-4F07-BFBE-24100C6D6F57}" type="presParOf" srcId="{5F79688E-0704-42DF-9AEF-031326F58476}" destId="{45A481E6-CB3E-4B7A-AEBC-2C50E72F5FBB}" srcOrd="6" destOrd="0" presId="urn:microsoft.com/office/officeart/2005/8/layout/hierarchy2"/>
    <dgm:cxn modelId="{83C726AC-0D1E-474F-BB8E-E4B348678297}" type="presParOf" srcId="{45A481E6-CB3E-4B7A-AEBC-2C50E72F5FBB}" destId="{D6ED0ECF-9C72-4772-AF8D-BC26B217BFE8}" srcOrd="0" destOrd="0" presId="urn:microsoft.com/office/officeart/2005/8/layout/hierarchy2"/>
    <dgm:cxn modelId="{F6A61A2E-C074-4EC5-ACD1-37B952597D9F}" type="presParOf" srcId="{5F79688E-0704-42DF-9AEF-031326F58476}" destId="{EF837C5F-1D62-458A-B78A-CEE06BC6EF13}" srcOrd="7" destOrd="0" presId="urn:microsoft.com/office/officeart/2005/8/layout/hierarchy2"/>
    <dgm:cxn modelId="{8709FE96-E19F-4906-905E-1A4B8134E3FE}" type="presParOf" srcId="{EF837C5F-1D62-458A-B78A-CEE06BC6EF13}" destId="{DF2F8544-2E8A-42FE-B108-6854F8F415D1}" srcOrd="0" destOrd="0" presId="urn:microsoft.com/office/officeart/2005/8/layout/hierarchy2"/>
    <dgm:cxn modelId="{6DFB4D11-F09D-4601-BFE5-7134CAE5DCBE}" type="presParOf" srcId="{EF837C5F-1D62-458A-B78A-CEE06BC6EF13}" destId="{5FB3224E-106E-4F48-A4FF-0F2AF02D57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91E048-9D61-43D9-B4CD-042641A4455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5EED065-C554-458A-AD15-EF1FB4D2F22F}">
      <dgm:prSet phldrT="[Text]"/>
      <dgm:spPr/>
      <dgm:t>
        <a:bodyPr/>
        <a:lstStyle/>
        <a:p>
          <a:r>
            <a:rPr lang="en-US" b="1">
              <a:latin typeface="Arial" pitchFamily="34" charset="0"/>
              <a:cs typeface="Arial" pitchFamily="34" charset="0"/>
            </a:rPr>
            <a:t>LANDASAN AKSIOLOGI FILSAFAT PANCASILA</a:t>
          </a:r>
        </a:p>
      </dgm:t>
    </dgm:pt>
    <dgm:pt modelId="{D4E3083A-DEA8-413B-B28A-360CC8C17742}" type="parTrans" cxnId="{E959CA0B-8E35-42A9-A4E8-1B5C04910BEB}">
      <dgm:prSet/>
      <dgm:spPr/>
      <dgm:t>
        <a:bodyPr/>
        <a:lstStyle/>
        <a:p>
          <a:endParaRPr lang="en-US"/>
        </a:p>
      </dgm:t>
    </dgm:pt>
    <dgm:pt modelId="{73F90036-B86A-428B-A6EA-24CF7087F61B}" type="sibTrans" cxnId="{E959CA0B-8E35-42A9-A4E8-1B5C04910BEB}">
      <dgm:prSet/>
      <dgm:spPr/>
      <dgm:t>
        <a:bodyPr/>
        <a:lstStyle/>
        <a:p>
          <a:endParaRPr lang="en-US"/>
        </a:p>
      </dgm:t>
    </dgm:pt>
    <dgm:pt modelId="{8EA68740-596B-4C66-B9AC-F1786B5F5C8B}">
      <dgm:prSet phldrT="[Text]" custT="1"/>
      <dgm:spPr/>
      <dgm:t>
        <a:bodyPr/>
        <a:lstStyle/>
        <a:p>
          <a:r>
            <a:rPr lang="en-US" sz="2400" b="1">
              <a:latin typeface="Arial" pitchFamily="34" charset="0"/>
              <a:cs typeface="Arial" pitchFamily="34" charset="0"/>
            </a:rPr>
            <a:t>Merupakan nilai kerohanian (kesucian, kebaikan, kebenaran, dan keindahan) namun tidak mengesampingkan nilai material &amp; nilai vital</a:t>
          </a:r>
        </a:p>
      </dgm:t>
    </dgm:pt>
    <dgm:pt modelId="{823982BD-F6E6-4CE8-9958-8432E8DC3F4B}" type="parTrans" cxnId="{6EBB7B21-6F21-4D5B-A1C7-2E1E6D22F5AC}">
      <dgm:prSet/>
      <dgm:spPr/>
      <dgm:t>
        <a:bodyPr/>
        <a:lstStyle/>
        <a:p>
          <a:endParaRPr lang="en-US"/>
        </a:p>
      </dgm:t>
    </dgm:pt>
    <dgm:pt modelId="{50E752A2-3367-4A4E-9DF2-F03FC7E7CD4A}" type="sibTrans" cxnId="{6EBB7B21-6F21-4D5B-A1C7-2E1E6D22F5AC}">
      <dgm:prSet/>
      <dgm:spPr/>
      <dgm:t>
        <a:bodyPr/>
        <a:lstStyle/>
        <a:p>
          <a:endParaRPr lang="en-US"/>
        </a:p>
      </dgm:t>
    </dgm:pt>
    <dgm:pt modelId="{85BD953C-E3D6-4FDB-8987-AFC0F8BCC5AC}" type="pres">
      <dgm:prSet presAssocID="{2991E048-9D61-43D9-B4CD-042641A4455D}" presName="Name0" presStyleCnt="0">
        <dgm:presLayoutVars>
          <dgm:dir/>
          <dgm:resizeHandles val="exact"/>
        </dgm:presLayoutVars>
      </dgm:prSet>
      <dgm:spPr/>
    </dgm:pt>
    <dgm:pt modelId="{C242F5EB-6F8E-45D0-9486-8F659E0A651F}" type="pres">
      <dgm:prSet presAssocID="{65EED065-C554-458A-AD15-EF1FB4D2F22F}" presName="node" presStyleLbl="node1" presStyleIdx="0" presStyleCnt="2" custScaleX="40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0AA45-9C7A-4551-B0F6-733E0BB5B609}" type="pres">
      <dgm:prSet presAssocID="{73F90036-B86A-428B-A6EA-24CF7087F61B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C434657-55CE-4B72-8785-59AF85529514}" type="pres">
      <dgm:prSet presAssocID="{73F90036-B86A-428B-A6EA-24CF7087F61B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877364F-8614-4C00-BCB6-92CF00BD40BC}" type="pres">
      <dgm:prSet presAssocID="{8EA68740-596B-4C66-B9AC-F1786B5F5C8B}" presName="node" presStyleLbl="node1" presStyleIdx="1" presStyleCnt="2" custScaleY="89757" custLinFactNeighborX="-5225" custLinFactNeighborY="4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0DFEF1-2ED5-439E-A40E-1304E525A88F}" type="presOf" srcId="{73F90036-B86A-428B-A6EA-24CF7087F61B}" destId="{5C434657-55CE-4B72-8785-59AF85529514}" srcOrd="1" destOrd="0" presId="urn:microsoft.com/office/officeart/2005/8/layout/process1"/>
    <dgm:cxn modelId="{6EBB7B21-6F21-4D5B-A1C7-2E1E6D22F5AC}" srcId="{2991E048-9D61-43D9-B4CD-042641A4455D}" destId="{8EA68740-596B-4C66-B9AC-F1786B5F5C8B}" srcOrd="1" destOrd="0" parTransId="{823982BD-F6E6-4CE8-9958-8432E8DC3F4B}" sibTransId="{50E752A2-3367-4A4E-9DF2-F03FC7E7CD4A}"/>
    <dgm:cxn modelId="{948AA659-2B4B-4CEB-A0DB-30BCFAA002D3}" type="presOf" srcId="{2991E048-9D61-43D9-B4CD-042641A4455D}" destId="{85BD953C-E3D6-4FDB-8987-AFC0F8BCC5AC}" srcOrd="0" destOrd="0" presId="urn:microsoft.com/office/officeart/2005/8/layout/process1"/>
    <dgm:cxn modelId="{50FC0ED1-72A4-4012-B0A1-5D2A16FEE3A8}" type="presOf" srcId="{73F90036-B86A-428B-A6EA-24CF7087F61B}" destId="{7120AA45-9C7A-4551-B0F6-733E0BB5B609}" srcOrd="0" destOrd="0" presId="urn:microsoft.com/office/officeart/2005/8/layout/process1"/>
    <dgm:cxn modelId="{15225B3C-698C-4D7D-80BB-AD86D4325C1F}" type="presOf" srcId="{8EA68740-596B-4C66-B9AC-F1786B5F5C8B}" destId="{4877364F-8614-4C00-BCB6-92CF00BD40BC}" srcOrd="0" destOrd="0" presId="urn:microsoft.com/office/officeart/2005/8/layout/process1"/>
    <dgm:cxn modelId="{FB689DA9-9FDB-4C92-A4C3-7638DF8BED61}" type="presOf" srcId="{65EED065-C554-458A-AD15-EF1FB4D2F22F}" destId="{C242F5EB-6F8E-45D0-9486-8F659E0A651F}" srcOrd="0" destOrd="0" presId="urn:microsoft.com/office/officeart/2005/8/layout/process1"/>
    <dgm:cxn modelId="{E959CA0B-8E35-42A9-A4E8-1B5C04910BEB}" srcId="{2991E048-9D61-43D9-B4CD-042641A4455D}" destId="{65EED065-C554-458A-AD15-EF1FB4D2F22F}" srcOrd="0" destOrd="0" parTransId="{D4E3083A-DEA8-413B-B28A-360CC8C17742}" sibTransId="{73F90036-B86A-428B-A6EA-24CF7087F61B}"/>
    <dgm:cxn modelId="{E04C2A01-6FD7-42D7-81B1-0D9F5011D598}" type="presParOf" srcId="{85BD953C-E3D6-4FDB-8987-AFC0F8BCC5AC}" destId="{C242F5EB-6F8E-45D0-9486-8F659E0A651F}" srcOrd="0" destOrd="0" presId="urn:microsoft.com/office/officeart/2005/8/layout/process1"/>
    <dgm:cxn modelId="{84D358FC-4762-4D47-B0D6-ECCEAC617097}" type="presParOf" srcId="{85BD953C-E3D6-4FDB-8987-AFC0F8BCC5AC}" destId="{7120AA45-9C7A-4551-B0F6-733E0BB5B609}" srcOrd="1" destOrd="0" presId="urn:microsoft.com/office/officeart/2005/8/layout/process1"/>
    <dgm:cxn modelId="{876A3D4E-B51B-4AFD-9AD9-94ED0D49283A}" type="presParOf" srcId="{7120AA45-9C7A-4551-B0F6-733E0BB5B609}" destId="{5C434657-55CE-4B72-8785-59AF85529514}" srcOrd="0" destOrd="0" presId="urn:microsoft.com/office/officeart/2005/8/layout/process1"/>
    <dgm:cxn modelId="{C7C148AE-D61F-497E-86B8-DF2BE625F700}" type="presParOf" srcId="{85BD953C-E3D6-4FDB-8987-AFC0F8BCC5AC}" destId="{4877364F-8614-4C00-BCB6-92CF00BD40BC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2CD3B4-E5F6-451E-A5EE-C5ACC41C2E7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4318900-291E-4E3E-B94F-05D020FD7186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KESATU</a:t>
          </a:r>
        </a:p>
      </dgm:t>
    </dgm:pt>
    <dgm:pt modelId="{4285FAAB-D33A-404B-9739-4CFA0B086794}" type="parTrans" cxnId="{DCF0724A-3480-4E1A-B82F-6FEDBA7A5719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C70248CA-025A-44CE-AE66-3FDBEC5AB5D1}" type="sibTrans" cxnId="{DCF0724A-3480-4E1A-B82F-6FEDBA7A5719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13303C4F-5AB0-406F-9EC8-26619FF3736A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KEDUA</a:t>
          </a:r>
        </a:p>
      </dgm:t>
    </dgm:pt>
    <dgm:pt modelId="{DBCABEB0-E373-4D39-AAA6-3380CADD6765}" type="parTrans" cxnId="{0CF7D00B-46DF-4C8A-B8A1-32941EC92C18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046E161D-BFAF-404F-8649-76919844487A}" type="sibTrans" cxnId="{0CF7D00B-46DF-4C8A-B8A1-32941EC92C18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89174476-D4CA-452D-A2A3-705FA442ACD1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KETIGA</a:t>
          </a:r>
        </a:p>
      </dgm:t>
    </dgm:pt>
    <dgm:pt modelId="{9BCE7D4C-75E4-49B1-BBEF-4F5AEF7D4705}" type="parTrans" cxnId="{5D40AFA1-8EC3-4669-94FA-44C82FB4DCA1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3391B7AD-13C5-4DD4-9DBC-5491B5EA6766}" type="sibTrans" cxnId="{5D40AFA1-8EC3-4669-94FA-44C82FB4DCA1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BA3C787F-1A64-4BAC-AA3C-F1A9EA6B4355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KE-EMPAT</a:t>
          </a:r>
        </a:p>
      </dgm:t>
    </dgm:pt>
    <dgm:pt modelId="{B1EDAFC5-8030-48AD-A0BE-CDE73CB035D6}" type="parTrans" cxnId="{B833F926-347C-440C-8BFD-66ADF29DD3BF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0776260A-2346-4DB7-B6E1-5EF407320D24}" type="sibTrans" cxnId="{B833F926-347C-440C-8BFD-66ADF29DD3BF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E1AC078D-F1D1-4481-BF0F-F1FB6BBDF967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400" b="1">
              <a:latin typeface="Arial Black" pitchFamily="34" charset="0"/>
              <a:cs typeface="Arial" pitchFamily="34" charset="0"/>
            </a:rPr>
            <a:t>KE-</a:t>
          </a:r>
        </a:p>
        <a:p>
          <a:pPr algn="ctr">
            <a:spcAft>
              <a:spcPts val="0"/>
            </a:spcAft>
          </a:pPr>
          <a:r>
            <a:rPr lang="en-US" sz="1400" b="1">
              <a:latin typeface="Arial Black" pitchFamily="34" charset="0"/>
              <a:cs typeface="Arial" pitchFamily="34" charset="0"/>
            </a:rPr>
            <a:t>LIMA</a:t>
          </a:r>
        </a:p>
      </dgm:t>
    </dgm:pt>
    <dgm:pt modelId="{F76EEB60-0E42-46F0-A48B-5CA7E7F2D079}" type="parTrans" cxnId="{E71A8881-37A8-4944-B768-721CB1F67ACE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4D275590-61D7-4296-8A13-DAAE25E29A3C}" type="sibTrans" cxnId="{E71A8881-37A8-4944-B768-721CB1F67ACE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8BE9594D-1C7C-4BB4-8F88-024BF686DAE6}">
      <dgm:prSet phldrT="[Text]" custT="1"/>
      <dgm:spPr/>
      <dgm:t>
        <a:bodyPr/>
        <a:lstStyle/>
        <a:p>
          <a:pPr algn="ctr"/>
          <a:r>
            <a:rPr lang="en-US" sz="1400" b="1" dirty="0" err="1">
              <a:latin typeface="Arial Black" pitchFamily="34" charset="0"/>
              <a:cs typeface="Arial" pitchFamily="34" charset="0"/>
            </a:rPr>
            <a:t>Bangsa</a:t>
          </a:r>
          <a:r>
            <a:rPr lang="en-US" sz="1400" b="1" dirty="0">
              <a:latin typeface="Arial Black" pitchFamily="34" charset="0"/>
              <a:cs typeface="Arial" pitchFamily="34" charset="0"/>
            </a:rPr>
            <a:t> Indonesia </a:t>
          </a:r>
          <a:r>
            <a:rPr lang="en-US" sz="1400" b="1" dirty="0" err="1">
              <a:latin typeface="Arial Black" pitchFamily="34" charset="0"/>
              <a:cs typeface="Arial" pitchFamily="34" charset="0"/>
            </a:rPr>
            <a:t>dijiwai</a:t>
          </a:r>
          <a:r>
            <a:rPr lang="en-US" sz="1400" b="1" dirty="0">
              <a:latin typeface="Arial Black" pitchFamily="34" charset="0"/>
              <a:cs typeface="Arial" pitchFamily="34" charset="0"/>
            </a:rPr>
            <a:t> </a:t>
          </a:r>
          <a:r>
            <a:rPr lang="en-US" sz="1400" b="1" dirty="0" err="1">
              <a:latin typeface="Arial Black" pitchFamily="34" charset="0"/>
              <a:cs typeface="Arial" pitchFamily="34" charset="0"/>
            </a:rPr>
            <a:t>nilai-nilai</a:t>
          </a:r>
          <a:r>
            <a:rPr lang="en-US" sz="1400" b="1" dirty="0">
              <a:latin typeface="Arial Black" pitchFamily="34" charset="0"/>
              <a:cs typeface="Arial" pitchFamily="34" charset="0"/>
            </a:rPr>
            <a:t> </a:t>
          </a:r>
          <a:r>
            <a:rPr lang="en-US" sz="1400" b="1" dirty="0" err="1">
              <a:latin typeface="Arial Black" pitchFamily="34" charset="0"/>
              <a:cs typeface="Arial" pitchFamily="34" charset="0"/>
            </a:rPr>
            <a:t>Ketuhanan</a:t>
          </a:r>
          <a:endParaRPr lang="en-US" sz="1400" b="1" dirty="0">
            <a:latin typeface="Arial Black" pitchFamily="34" charset="0"/>
            <a:cs typeface="Arial" pitchFamily="34" charset="0"/>
          </a:endParaRPr>
        </a:p>
      </dgm:t>
    </dgm:pt>
    <dgm:pt modelId="{98B36744-7C15-4E6D-A472-B81E38F9F01F}" type="parTrans" cxnId="{A8DFE895-0C39-439F-9761-3ECC69583C5E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A5B3BF34-E4C5-447D-AEAE-61C4D8508C36}" type="sibTrans" cxnId="{A8DFE895-0C39-439F-9761-3ECC69583C5E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07F76B0F-B1C9-4068-B59A-C108C786B17F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Bangsa Indonesia menjunjung tinggi harkat  &amp; martabat manusia</a:t>
          </a:r>
        </a:p>
      </dgm:t>
    </dgm:pt>
    <dgm:pt modelId="{6FBEDD9F-9099-4E29-AEBC-04EFBC1B3479}" type="parTrans" cxnId="{A9294B1F-E0F0-4A4F-B6CF-939437814AC5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6C510D19-8E07-4451-8DE9-B758C2087774}" type="sibTrans" cxnId="{A9294B1F-E0F0-4A4F-B6CF-939437814AC5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4BBF9A24-D170-49DB-AC86-0AA347A8663E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Bangsa Indonesia menjunjung tinggi cara-cara peradaban</a:t>
          </a:r>
        </a:p>
      </dgm:t>
    </dgm:pt>
    <dgm:pt modelId="{64AC72A8-548D-4D40-B98C-209188B6CEC5}" type="parTrans" cxnId="{9F5CAC5A-7A90-47BC-9D50-A8BFB6C6D3C4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FEA304C9-A9B0-4093-B1D6-96BE5EF6F399}" type="sibTrans" cxnId="{9F5CAC5A-7A90-47BC-9D50-A8BFB6C6D3C4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7CF4C4A9-3A11-4D03-B2C4-5CB6CEE9F8FE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Bangsa Indonesia mengutamakan bhineka tunggal ika</a:t>
          </a:r>
        </a:p>
      </dgm:t>
    </dgm:pt>
    <dgm:pt modelId="{A58D395E-99B9-4562-953B-EC5374C032B0}" type="parTrans" cxnId="{8633AEF0-A528-4745-BC52-8D50936D7CCB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09A495BB-55A0-4A86-94EA-EAFF5B813E5F}" type="sibTrans" cxnId="{8633AEF0-A528-4745-BC52-8D50936D7CCB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9C2306DD-22B8-4B6A-A66E-3E41BCCF6FC4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Bangsa Indonesia mengjunjung tinggi nasionalisme Indonesia </a:t>
          </a:r>
        </a:p>
      </dgm:t>
    </dgm:pt>
    <dgm:pt modelId="{EE956D3D-F81F-4189-A284-372A3EE46E44}" type="parTrans" cxnId="{3626E198-6B6D-4094-AB03-5D89BF92340C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A142C6F3-BC97-4737-ABDF-D26BA5D4F716}" type="sibTrans" cxnId="{3626E198-6B6D-4094-AB03-5D89BF92340C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36D9E112-91B5-4637-A757-26897141B562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kerakyatan</a:t>
          </a:r>
        </a:p>
      </dgm:t>
    </dgm:pt>
    <dgm:pt modelId="{74BB3F91-8335-41B5-A19C-47844C5533B3}" type="parTrans" cxnId="{31F2ECAB-2707-4568-A65B-FF87F345ACC9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42B73521-895C-4248-B2E7-4FDC97C8B287}" type="sibTrans" cxnId="{31F2ECAB-2707-4568-A65B-FF87F345ACC9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98CC7383-3518-43A9-9A05-FE7E3DAA2580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kedaulatan</a:t>
          </a:r>
        </a:p>
      </dgm:t>
    </dgm:pt>
    <dgm:pt modelId="{AB6C8F99-8185-4ADA-9671-347E1E670725}" type="parTrans" cxnId="{A27F17AE-7A1B-47B9-A7EC-51237A97CE85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BFC0CEE3-D897-4EA4-9E0E-9479A76DDEA0}" type="sibTrans" cxnId="{A27F17AE-7A1B-47B9-A7EC-51237A97CE85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5C1E6418-9895-426D-94B0-B3919A8BF736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demokrasi Indonesia</a:t>
          </a:r>
        </a:p>
      </dgm:t>
    </dgm:pt>
    <dgm:pt modelId="{C5C8D381-DB31-4208-8734-3B366E38249A}" type="parTrans" cxnId="{D3D13122-A2FD-4C04-9EED-29B8F7826E65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5318BD4E-D332-439F-99AF-7E9F3285A194}" type="sibTrans" cxnId="{D3D13122-A2FD-4C04-9EED-29B8F7826E65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A6B92687-6BA9-434B-924F-012D0EC103C1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adil thd Tuhan</a:t>
          </a:r>
        </a:p>
      </dgm:t>
    </dgm:pt>
    <dgm:pt modelId="{6250B525-4EB4-464E-9A9E-05309D6B93FB}" type="parTrans" cxnId="{4F0955DF-A993-4C3C-8CD9-B6C6692B02D6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26898639-E1C6-43FB-95CE-61626837A4C0}" type="sibTrans" cxnId="{4F0955DF-A993-4C3C-8CD9-B6C6692B02D6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78633C4F-1AD9-46D0-9831-45AA10887BA6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adil thd diri sendiri &amp; org lain</a:t>
          </a:r>
        </a:p>
      </dgm:t>
    </dgm:pt>
    <dgm:pt modelId="{4808023F-8613-4D2E-A512-6151131880C8}" type="parTrans" cxnId="{B7EFEE9C-BC43-404D-8A8E-C76E043B564C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137F729B-A278-4F2B-9760-01CD733E9F49}" type="sibTrans" cxnId="{B7EFEE9C-BC43-404D-8A8E-C76E043B564C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1B70AE49-F500-471A-8FA3-DD2E79532F8E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adil thd masyarakat</a:t>
          </a:r>
        </a:p>
      </dgm:t>
    </dgm:pt>
    <dgm:pt modelId="{928C78A9-113F-49AB-9FCB-CF6829B0EA22}" type="parTrans" cxnId="{EE22CEBB-AB68-4CCD-8486-7989405F035D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3067041D-4847-4EC7-88AC-E86F0808C3D5}" type="sibTrans" cxnId="{EE22CEBB-AB68-4CCD-8486-7989405F035D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6DFF62A4-1B7D-4A15-B3B3-EB2FBED66F7E}">
      <dgm:prSet phldrT="[Text]" custT="1"/>
      <dgm:spPr/>
      <dgm:t>
        <a:bodyPr/>
        <a:lstStyle/>
        <a:p>
          <a:pPr algn="ctr"/>
          <a:r>
            <a:rPr lang="en-US" sz="1400" b="1">
              <a:latin typeface="Arial Black" pitchFamily="34" charset="0"/>
              <a:cs typeface="Arial" pitchFamily="34" charset="0"/>
            </a:rPr>
            <a:t>adil tdh bangsa &amp; negara</a:t>
          </a:r>
        </a:p>
      </dgm:t>
    </dgm:pt>
    <dgm:pt modelId="{CF291ADE-B1C3-4824-927F-5EADFCCF35A8}" type="parTrans" cxnId="{CAF688DA-724E-44E6-9256-A9785DE59E54}">
      <dgm:prSet custT="1"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5F2FC059-6FAC-4EA9-9E30-6F49DF1F6709}" type="sibTrans" cxnId="{CAF688DA-724E-44E6-9256-A9785DE59E54}">
      <dgm:prSet/>
      <dgm:spPr/>
      <dgm:t>
        <a:bodyPr/>
        <a:lstStyle/>
        <a:p>
          <a:pPr algn="ctr"/>
          <a:endParaRPr lang="en-US" sz="1400" b="1">
            <a:latin typeface="Arial Black" pitchFamily="34" charset="0"/>
            <a:cs typeface="Arial" pitchFamily="34" charset="0"/>
          </a:endParaRPr>
        </a:p>
      </dgm:t>
    </dgm:pt>
    <dgm:pt modelId="{FD5792CB-AC65-4479-85BE-0624E7F15F65}" type="pres">
      <dgm:prSet presAssocID="{602CD3B4-E5F6-451E-A5EE-C5ACC41C2E7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0CCE51-18D7-40DE-9618-3610DEBB418E}" type="pres">
      <dgm:prSet presAssocID="{D4318900-291E-4E3E-B94F-05D020FD7186}" presName="root1" presStyleCnt="0"/>
      <dgm:spPr/>
    </dgm:pt>
    <dgm:pt modelId="{4771FAAC-8D41-41B5-932E-EA9975F60020}" type="pres">
      <dgm:prSet presAssocID="{D4318900-291E-4E3E-B94F-05D020FD7186}" presName="LevelOneTextNode" presStyleLbl="node0" presStyleIdx="0" presStyleCnt="5" custScaleY="166885" custLinFactX="-100000" custLinFactNeighborX="-167952" custLinFactNeighborY="594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B80558-F0A3-44E3-B041-7A1F877EE75D}" type="pres">
      <dgm:prSet presAssocID="{D4318900-291E-4E3E-B94F-05D020FD7186}" presName="level2hierChild" presStyleCnt="0"/>
      <dgm:spPr/>
    </dgm:pt>
    <dgm:pt modelId="{600DB85D-903F-4005-9E02-A84190B1C4F3}" type="pres">
      <dgm:prSet presAssocID="{98B36744-7C15-4E6D-A472-B81E38F9F01F}" presName="conn2-1" presStyleLbl="parChTrans1D2" presStyleIdx="0" presStyleCnt="12"/>
      <dgm:spPr/>
      <dgm:t>
        <a:bodyPr/>
        <a:lstStyle/>
        <a:p>
          <a:endParaRPr lang="en-US"/>
        </a:p>
      </dgm:t>
    </dgm:pt>
    <dgm:pt modelId="{D1F30E14-3297-4784-91D3-6E072257DA45}" type="pres">
      <dgm:prSet presAssocID="{98B36744-7C15-4E6D-A472-B81E38F9F01F}" presName="connTx" presStyleLbl="parChTrans1D2" presStyleIdx="0" presStyleCnt="12"/>
      <dgm:spPr/>
      <dgm:t>
        <a:bodyPr/>
        <a:lstStyle/>
        <a:p>
          <a:endParaRPr lang="en-US"/>
        </a:p>
      </dgm:t>
    </dgm:pt>
    <dgm:pt modelId="{C3FD6D50-11EC-4ABF-927E-DE8B3F847671}" type="pres">
      <dgm:prSet presAssocID="{8BE9594D-1C7C-4BB4-8F88-024BF686DAE6}" presName="root2" presStyleCnt="0"/>
      <dgm:spPr/>
    </dgm:pt>
    <dgm:pt modelId="{EA6D5A58-613C-48DE-A3B9-81607217EB57}" type="pres">
      <dgm:prSet presAssocID="{8BE9594D-1C7C-4BB4-8F88-024BF686DAE6}" presName="LevelTwoTextNode" presStyleLbl="node2" presStyleIdx="0" presStyleCnt="12" custScaleX="414688" custLinFactX="-100000" custLinFactNeighborX="-178914" custLinFactNeighborY="55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2CD119-9098-4E1F-B0E5-3009965306EE}" type="pres">
      <dgm:prSet presAssocID="{8BE9594D-1C7C-4BB4-8F88-024BF686DAE6}" presName="level3hierChild" presStyleCnt="0"/>
      <dgm:spPr/>
    </dgm:pt>
    <dgm:pt modelId="{BC33EEA9-4A4E-41BA-B681-DD3CD678A2E8}" type="pres">
      <dgm:prSet presAssocID="{13303C4F-5AB0-406F-9EC8-26619FF3736A}" presName="root1" presStyleCnt="0"/>
      <dgm:spPr/>
    </dgm:pt>
    <dgm:pt modelId="{B4BFEC20-85AC-4520-9EA0-C78CACA3E830}" type="pres">
      <dgm:prSet presAssocID="{13303C4F-5AB0-406F-9EC8-26619FF3736A}" presName="LevelOneTextNode" presStyleLbl="node0" presStyleIdx="1" presStyleCnt="5" custScaleY="147193" custLinFactX="-100000" custLinFactY="9120" custLinFactNeighborX="-167952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12F3D4-419D-470E-A645-9773BD0BF62D}" type="pres">
      <dgm:prSet presAssocID="{13303C4F-5AB0-406F-9EC8-26619FF3736A}" presName="level2hierChild" presStyleCnt="0"/>
      <dgm:spPr/>
    </dgm:pt>
    <dgm:pt modelId="{C61F03FC-C546-486E-97D7-5950BF6CA788}" type="pres">
      <dgm:prSet presAssocID="{6FBEDD9F-9099-4E29-AEBC-04EFBC1B3479}" presName="conn2-1" presStyleLbl="parChTrans1D2" presStyleIdx="1" presStyleCnt="12"/>
      <dgm:spPr/>
      <dgm:t>
        <a:bodyPr/>
        <a:lstStyle/>
        <a:p>
          <a:endParaRPr lang="en-US"/>
        </a:p>
      </dgm:t>
    </dgm:pt>
    <dgm:pt modelId="{8CF26FBF-730C-4067-A349-520EF9FEC0F1}" type="pres">
      <dgm:prSet presAssocID="{6FBEDD9F-9099-4E29-AEBC-04EFBC1B3479}" presName="connTx" presStyleLbl="parChTrans1D2" presStyleIdx="1" presStyleCnt="12"/>
      <dgm:spPr/>
      <dgm:t>
        <a:bodyPr/>
        <a:lstStyle/>
        <a:p>
          <a:endParaRPr lang="en-US"/>
        </a:p>
      </dgm:t>
    </dgm:pt>
    <dgm:pt modelId="{AC0C1D31-57F0-4A0B-AF79-59ADBA2C03AE}" type="pres">
      <dgm:prSet presAssocID="{07F76B0F-B1C9-4068-B59A-C108C786B17F}" presName="root2" presStyleCnt="0"/>
      <dgm:spPr/>
    </dgm:pt>
    <dgm:pt modelId="{5E6E2F4F-5A24-4354-A669-9991308231CC}" type="pres">
      <dgm:prSet presAssocID="{07F76B0F-B1C9-4068-B59A-C108C786B17F}" presName="LevelTwoTextNode" presStyleLbl="node2" presStyleIdx="1" presStyleCnt="12" custScaleX="409691" custLinFactX="-100000" custLinFactNeighborX="-188964" custLinFactNeighborY="91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112602-2400-4BEA-8CAF-7B689AAFDDA0}" type="pres">
      <dgm:prSet presAssocID="{07F76B0F-B1C9-4068-B59A-C108C786B17F}" presName="level3hierChild" presStyleCnt="0"/>
      <dgm:spPr/>
    </dgm:pt>
    <dgm:pt modelId="{5062A75F-2BFA-4E7E-8520-5C81DBCEBB94}" type="pres">
      <dgm:prSet presAssocID="{64AC72A8-548D-4D40-B98C-209188B6CEC5}" presName="conn2-1" presStyleLbl="parChTrans1D2" presStyleIdx="2" presStyleCnt="12"/>
      <dgm:spPr/>
      <dgm:t>
        <a:bodyPr/>
        <a:lstStyle/>
        <a:p>
          <a:endParaRPr lang="en-US"/>
        </a:p>
      </dgm:t>
    </dgm:pt>
    <dgm:pt modelId="{EE388901-5A4D-4419-B3E0-8907BE958DE3}" type="pres">
      <dgm:prSet presAssocID="{64AC72A8-548D-4D40-B98C-209188B6CEC5}" presName="connTx" presStyleLbl="parChTrans1D2" presStyleIdx="2" presStyleCnt="12"/>
      <dgm:spPr/>
      <dgm:t>
        <a:bodyPr/>
        <a:lstStyle/>
        <a:p>
          <a:endParaRPr lang="en-US"/>
        </a:p>
      </dgm:t>
    </dgm:pt>
    <dgm:pt modelId="{A4C5ECDA-F210-415A-AC24-56A308778D31}" type="pres">
      <dgm:prSet presAssocID="{4BBF9A24-D170-49DB-AC86-0AA347A8663E}" presName="root2" presStyleCnt="0"/>
      <dgm:spPr/>
    </dgm:pt>
    <dgm:pt modelId="{27C31E95-4256-41F1-8656-8E2A51239C27}" type="pres">
      <dgm:prSet presAssocID="{4BBF9A24-D170-49DB-AC86-0AA347A8663E}" presName="LevelTwoTextNode" presStyleLbl="node2" presStyleIdx="2" presStyleCnt="12" custScaleX="402195" custLinFactX="-100000" custLinFactY="28149" custLinFactNeighborX="-186452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C45B02-DB74-4082-9EBA-B91DC5CB8B7D}" type="pres">
      <dgm:prSet presAssocID="{4BBF9A24-D170-49DB-AC86-0AA347A8663E}" presName="level3hierChild" presStyleCnt="0"/>
      <dgm:spPr/>
    </dgm:pt>
    <dgm:pt modelId="{B77C4548-F664-4680-A655-C681C25AF262}" type="pres">
      <dgm:prSet presAssocID="{89174476-D4CA-452D-A2A3-705FA442ACD1}" presName="root1" presStyleCnt="0"/>
      <dgm:spPr/>
    </dgm:pt>
    <dgm:pt modelId="{5319D9DE-574D-409B-8AB5-2ABAA90356BD}" type="pres">
      <dgm:prSet presAssocID="{89174476-D4CA-452D-A2A3-705FA442ACD1}" presName="LevelOneTextNode" presStyleLbl="node0" presStyleIdx="2" presStyleCnt="5" custScaleY="170006" custLinFactX="-100000" custLinFactY="59006" custLinFactNeighborX="-15511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2EEE15-EB46-4894-BB27-A98A04056FF5}" type="pres">
      <dgm:prSet presAssocID="{89174476-D4CA-452D-A2A3-705FA442ACD1}" presName="level2hierChild" presStyleCnt="0"/>
      <dgm:spPr/>
    </dgm:pt>
    <dgm:pt modelId="{050AFFCA-E1B9-4D6A-9C31-649A73B7579F}" type="pres">
      <dgm:prSet presAssocID="{A58D395E-99B9-4562-953B-EC5374C032B0}" presName="conn2-1" presStyleLbl="parChTrans1D2" presStyleIdx="3" presStyleCnt="12"/>
      <dgm:spPr/>
      <dgm:t>
        <a:bodyPr/>
        <a:lstStyle/>
        <a:p>
          <a:endParaRPr lang="en-US"/>
        </a:p>
      </dgm:t>
    </dgm:pt>
    <dgm:pt modelId="{E316C3D8-626E-4632-9ADB-F1F817EFEEAA}" type="pres">
      <dgm:prSet presAssocID="{A58D395E-99B9-4562-953B-EC5374C032B0}" presName="connTx" presStyleLbl="parChTrans1D2" presStyleIdx="3" presStyleCnt="12"/>
      <dgm:spPr/>
      <dgm:t>
        <a:bodyPr/>
        <a:lstStyle/>
        <a:p>
          <a:endParaRPr lang="en-US"/>
        </a:p>
      </dgm:t>
    </dgm:pt>
    <dgm:pt modelId="{BE810A1D-6A2C-4B73-8A63-9401B14072D5}" type="pres">
      <dgm:prSet presAssocID="{7CF4C4A9-3A11-4D03-B2C4-5CB6CEE9F8FE}" presName="root2" presStyleCnt="0"/>
      <dgm:spPr/>
    </dgm:pt>
    <dgm:pt modelId="{8398DE38-683C-4A2E-B757-99CAFFDF94F0}" type="pres">
      <dgm:prSet presAssocID="{7CF4C4A9-3A11-4D03-B2C4-5CB6CEE9F8FE}" presName="LevelTwoTextNode" presStyleLbl="node2" presStyleIdx="3" presStyleCnt="12" custScaleX="412557" custLinFactX="-100000" custLinFactY="141458" custLinFactNeighborX="-148761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2290C5-1BF0-4504-962F-0E592CF0CCB0}" type="pres">
      <dgm:prSet presAssocID="{7CF4C4A9-3A11-4D03-B2C4-5CB6CEE9F8FE}" presName="level3hierChild" presStyleCnt="0"/>
      <dgm:spPr/>
    </dgm:pt>
    <dgm:pt modelId="{1C249CDE-5DA9-466A-BD32-9836D926DF3D}" type="pres">
      <dgm:prSet presAssocID="{EE956D3D-F81F-4189-A284-372A3EE46E44}" presName="conn2-1" presStyleLbl="parChTrans1D2" presStyleIdx="4" presStyleCnt="12"/>
      <dgm:spPr/>
      <dgm:t>
        <a:bodyPr/>
        <a:lstStyle/>
        <a:p>
          <a:endParaRPr lang="en-US"/>
        </a:p>
      </dgm:t>
    </dgm:pt>
    <dgm:pt modelId="{FAFFD8A7-94BE-4A0C-B09C-99551308BE06}" type="pres">
      <dgm:prSet presAssocID="{EE956D3D-F81F-4189-A284-372A3EE46E44}" presName="connTx" presStyleLbl="parChTrans1D2" presStyleIdx="4" presStyleCnt="12"/>
      <dgm:spPr/>
      <dgm:t>
        <a:bodyPr/>
        <a:lstStyle/>
        <a:p>
          <a:endParaRPr lang="en-US"/>
        </a:p>
      </dgm:t>
    </dgm:pt>
    <dgm:pt modelId="{02AD5088-30EA-4D88-BBBB-90B1A1F4B953}" type="pres">
      <dgm:prSet presAssocID="{9C2306DD-22B8-4B6A-A66E-3E41BCCF6FC4}" presName="root2" presStyleCnt="0"/>
      <dgm:spPr/>
    </dgm:pt>
    <dgm:pt modelId="{5585D12B-9732-4DDF-981B-019DD95FD1E5}" type="pres">
      <dgm:prSet presAssocID="{9C2306DD-22B8-4B6A-A66E-3E41BCCF6FC4}" presName="LevelTwoTextNode" presStyleLbl="node2" presStyleIdx="4" presStyleCnt="12" custScaleX="435486" custLinFactX="-100000" custLinFactNeighborX="-148116" custLinFactNeighborY="603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2C61C2-AA8E-430C-BFCA-A0B8F74DEA7C}" type="pres">
      <dgm:prSet presAssocID="{9C2306DD-22B8-4B6A-A66E-3E41BCCF6FC4}" presName="level3hierChild" presStyleCnt="0"/>
      <dgm:spPr/>
    </dgm:pt>
    <dgm:pt modelId="{2B945DFA-2FAA-45C6-B37C-092096294035}" type="pres">
      <dgm:prSet presAssocID="{BA3C787F-1A64-4BAC-AA3C-F1A9EA6B4355}" presName="root1" presStyleCnt="0"/>
      <dgm:spPr/>
    </dgm:pt>
    <dgm:pt modelId="{7248E721-3A4C-4CB0-9CC7-AFD211A3D4FA}" type="pres">
      <dgm:prSet presAssocID="{BA3C787F-1A64-4BAC-AA3C-F1A9EA6B4355}" presName="LevelOneTextNode" presStyleLbl="node0" presStyleIdx="3" presStyleCnt="5" custScaleY="208497" custLinFactX="125399" custLinFactY="-300000" custLinFactNeighborX="200000" custLinFactNeighborY="-3038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956C82-21F5-4011-AF6E-D0F779140E0B}" type="pres">
      <dgm:prSet presAssocID="{BA3C787F-1A64-4BAC-AA3C-F1A9EA6B4355}" presName="level2hierChild" presStyleCnt="0"/>
      <dgm:spPr/>
    </dgm:pt>
    <dgm:pt modelId="{E9D0C281-B62B-43E6-BD8E-9EC5DD88880C}" type="pres">
      <dgm:prSet presAssocID="{74BB3F91-8335-41B5-A19C-47844C5533B3}" presName="conn2-1" presStyleLbl="parChTrans1D2" presStyleIdx="5" presStyleCnt="12"/>
      <dgm:spPr/>
      <dgm:t>
        <a:bodyPr/>
        <a:lstStyle/>
        <a:p>
          <a:endParaRPr lang="en-US"/>
        </a:p>
      </dgm:t>
    </dgm:pt>
    <dgm:pt modelId="{E89DE942-EC7B-46A0-AAD8-4507950F30B2}" type="pres">
      <dgm:prSet presAssocID="{74BB3F91-8335-41B5-A19C-47844C5533B3}" presName="connTx" presStyleLbl="parChTrans1D2" presStyleIdx="5" presStyleCnt="12"/>
      <dgm:spPr/>
      <dgm:t>
        <a:bodyPr/>
        <a:lstStyle/>
        <a:p>
          <a:endParaRPr lang="en-US"/>
        </a:p>
      </dgm:t>
    </dgm:pt>
    <dgm:pt modelId="{AB4F0FA7-0BFD-4168-AA64-BAEB1BC423D7}" type="pres">
      <dgm:prSet presAssocID="{36D9E112-91B5-4637-A757-26897141B562}" presName="root2" presStyleCnt="0"/>
      <dgm:spPr/>
    </dgm:pt>
    <dgm:pt modelId="{DF201DC8-EAEE-4AA0-B6D9-068319918358}" type="pres">
      <dgm:prSet presAssocID="{36D9E112-91B5-4637-A757-26897141B562}" presName="LevelTwoTextNode" presStyleLbl="node2" presStyleIdx="5" presStyleCnt="12" custScaleX="205403" custLinFactX="156808" custLinFactY="-252027" custLinFactNeighborX="200000" custLinFactNeighborY="-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3ACA39-346E-49DD-889E-D4D399D17A9E}" type="pres">
      <dgm:prSet presAssocID="{36D9E112-91B5-4637-A757-26897141B562}" presName="level3hierChild" presStyleCnt="0"/>
      <dgm:spPr/>
    </dgm:pt>
    <dgm:pt modelId="{C1A97CB4-B961-45AB-BD4F-6FFBB962D618}" type="pres">
      <dgm:prSet presAssocID="{AB6C8F99-8185-4ADA-9671-347E1E670725}" presName="conn2-1" presStyleLbl="parChTrans1D2" presStyleIdx="6" presStyleCnt="12"/>
      <dgm:spPr/>
      <dgm:t>
        <a:bodyPr/>
        <a:lstStyle/>
        <a:p>
          <a:endParaRPr lang="en-US"/>
        </a:p>
      </dgm:t>
    </dgm:pt>
    <dgm:pt modelId="{4409A221-5517-4EF2-AAB1-A06BD1DF796A}" type="pres">
      <dgm:prSet presAssocID="{AB6C8F99-8185-4ADA-9671-347E1E670725}" presName="connTx" presStyleLbl="parChTrans1D2" presStyleIdx="6" presStyleCnt="12"/>
      <dgm:spPr/>
      <dgm:t>
        <a:bodyPr/>
        <a:lstStyle/>
        <a:p>
          <a:endParaRPr lang="en-US"/>
        </a:p>
      </dgm:t>
    </dgm:pt>
    <dgm:pt modelId="{33EE6245-48E4-4C3F-A1B8-2031B2B95EFF}" type="pres">
      <dgm:prSet presAssocID="{98CC7383-3518-43A9-9A05-FE7E3DAA2580}" presName="root2" presStyleCnt="0"/>
      <dgm:spPr/>
    </dgm:pt>
    <dgm:pt modelId="{00E2560B-C61F-4B2C-836B-0FE52262E2B6}" type="pres">
      <dgm:prSet presAssocID="{98CC7383-3518-43A9-9A05-FE7E3DAA2580}" presName="LevelTwoTextNode" presStyleLbl="node2" presStyleIdx="6" presStyleCnt="12" custScaleX="194988" custLinFactX="155552" custLinFactY="-200000" custLinFactNeighborX="200000" custLinFactNeighborY="-2941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824440-9664-4A33-9BB3-D5251A0A7416}" type="pres">
      <dgm:prSet presAssocID="{98CC7383-3518-43A9-9A05-FE7E3DAA2580}" presName="level3hierChild" presStyleCnt="0"/>
      <dgm:spPr/>
    </dgm:pt>
    <dgm:pt modelId="{E88B73B1-199A-46EC-B7FA-1EDE477FEF68}" type="pres">
      <dgm:prSet presAssocID="{C5C8D381-DB31-4208-8734-3B366E38249A}" presName="conn2-1" presStyleLbl="parChTrans1D2" presStyleIdx="7" presStyleCnt="12"/>
      <dgm:spPr/>
      <dgm:t>
        <a:bodyPr/>
        <a:lstStyle/>
        <a:p>
          <a:endParaRPr lang="en-US"/>
        </a:p>
      </dgm:t>
    </dgm:pt>
    <dgm:pt modelId="{12050A00-2B12-4558-AD91-FC7BB3765F56}" type="pres">
      <dgm:prSet presAssocID="{C5C8D381-DB31-4208-8734-3B366E38249A}" presName="connTx" presStyleLbl="parChTrans1D2" presStyleIdx="7" presStyleCnt="12"/>
      <dgm:spPr/>
      <dgm:t>
        <a:bodyPr/>
        <a:lstStyle/>
        <a:p>
          <a:endParaRPr lang="en-US"/>
        </a:p>
      </dgm:t>
    </dgm:pt>
    <dgm:pt modelId="{5027ED72-99B1-472F-8193-9D3432D1E2E5}" type="pres">
      <dgm:prSet presAssocID="{5C1E6418-9895-426D-94B0-B3919A8BF736}" presName="root2" presStyleCnt="0"/>
      <dgm:spPr/>
    </dgm:pt>
    <dgm:pt modelId="{82566F74-6A6E-4676-B59F-B0CAA9ED7225}" type="pres">
      <dgm:prSet presAssocID="{5C1E6418-9895-426D-94B0-B3919A8BF736}" presName="LevelTwoTextNode" presStyleLbl="node2" presStyleIdx="7" presStyleCnt="12" custScaleX="336926" custLinFactX="142988" custLinFactY="-200000" custLinFactNeighborX="200000" custLinFactNeighborY="-2522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10625A-A882-4B4A-B81C-AD0E9517737A}" type="pres">
      <dgm:prSet presAssocID="{5C1E6418-9895-426D-94B0-B3919A8BF736}" presName="level3hierChild" presStyleCnt="0"/>
      <dgm:spPr/>
    </dgm:pt>
    <dgm:pt modelId="{8CF5E064-1745-47D7-AE57-701EFDE2F124}" type="pres">
      <dgm:prSet presAssocID="{E1AC078D-F1D1-4481-BF0F-F1FB6BBDF967}" presName="root1" presStyleCnt="0"/>
      <dgm:spPr/>
    </dgm:pt>
    <dgm:pt modelId="{070A6542-CF66-48A4-8711-7D5D33AC2AF2}" type="pres">
      <dgm:prSet presAssocID="{E1AC078D-F1D1-4481-BF0F-F1FB6BBDF967}" presName="LevelOneTextNode" presStyleLbl="node0" presStyleIdx="4" presStyleCnt="5" custScaleY="182153" custLinFactX="148729" custLinFactY="-249013" custLinFactNeighborX="200000" custLinFactNeighborY="-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D132D2-135F-4E7A-90C9-5692D5EDEC1C}" type="pres">
      <dgm:prSet presAssocID="{E1AC078D-F1D1-4481-BF0F-F1FB6BBDF967}" presName="level2hierChild" presStyleCnt="0"/>
      <dgm:spPr/>
    </dgm:pt>
    <dgm:pt modelId="{3774E67E-2C5A-4AA0-BDED-5F0D005C9525}" type="pres">
      <dgm:prSet presAssocID="{6250B525-4EB4-464E-9A9E-05309D6B93FB}" presName="conn2-1" presStyleLbl="parChTrans1D2" presStyleIdx="8" presStyleCnt="12"/>
      <dgm:spPr/>
      <dgm:t>
        <a:bodyPr/>
        <a:lstStyle/>
        <a:p>
          <a:endParaRPr lang="en-US"/>
        </a:p>
      </dgm:t>
    </dgm:pt>
    <dgm:pt modelId="{B70A7511-852E-4673-AED8-912CD142BF82}" type="pres">
      <dgm:prSet presAssocID="{6250B525-4EB4-464E-9A9E-05309D6B93FB}" presName="connTx" presStyleLbl="parChTrans1D2" presStyleIdx="8" presStyleCnt="12"/>
      <dgm:spPr/>
      <dgm:t>
        <a:bodyPr/>
        <a:lstStyle/>
        <a:p>
          <a:endParaRPr lang="en-US"/>
        </a:p>
      </dgm:t>
    </dgm:pt>
    <dgm:pt modelId="{A48B8182-9209-4297-890C-D6CFB64A2E23}" type="pres">
      <dgm:prSet presAssocID="{A6B92687-6BA9-434B-924F-012D0EC103C1}" presName="root2" presStyleCnt="0"/>
      <dgm:spPr/>
    </dgm:pt>
    <dgm:pt modelId="{2CDF55CE-824B-42C4-A568-3C92F08D2852}" type="pres">
      <dgm:prSet presAssocID="{A6B92687-6BA9-434B-924F-012D0EC103C1}" presName="LevelTwoTextNode" presStyleLbl="node2" presStyleIdx="8" presStyleCnt="12" custScaleX="285779" custLinFactX="137963" custLinFactY="-200000" custLinFactNeighborX="200000" custLinFactNeighborY="-2265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5648CF-0907-4D97-8C42-78385EE2694D}" type="pres">
      <dgm:prSet presAssocID="{A6B92687-6BA9-434B-924F-012D0EC103C1}" presName="level3hierChild" presStyleCnt="0"/>
      <dgm:spPr/>
    </dgm:pt>
    <dgm:pt modelId="{A0A069A4-8238-4A5B-8A1C-B6E8A80A3961}" type="pres">
      <dgm:prSet presAssocID="{4808023F-8613-4D2E-A512-6151131880C8}" presName="conn2-1" presStyleLbl="parChTrans1D2" presStyleIdx="9" presStyleCnt="12"/>
      <dgm:spPr/>
      <dgm:t>
        <a:bodyPr/>
        <a:lstStyle/>
        <a:p>
          <a:endParaRPr lang="en-US"/>
        </a:p>
      </dgm:t>
    </dgm:pt>
    <dgm:pt modelId="{EDCBF70C-8C56-485D-8618-B5890FD04F68}" type="pres">
      <dgm:prSet presAssocID="{4808023F-8613-4D2E-A512-6151131880C8}" presName="connTx" presStyleLbl="parChTrans1D2" presStyleIdx="9" presStyleCnt="12"/>
      <dgm:spPr/>
      <dgm:t>
        <a:bodyPr/>
        <a:lstStyle/>
        <a:p>
          <a:endParaRPr lang="en-US"/>
        </a:p>
      </dgm:t>
    </dgm:pt>
    <dgm:pt modelId="{2554F6B0-541E-4B2A-8782-3BB2CB89EECD}" type="pres">
      <dgm:prSet presAssocID="{78633C4F-1AD9-46D0-9831-45AA10887BA6}" presName="root2" presStyleCnt="0"/>
      <dgm:spPr/>
    </dgm:pt>
    <dgm:pt modelId="{F2319C74-575B-4D5E-B338-5C05C2B695D4}" type="pres">
      <dgm:prSet presAssocID="{78633C4F-1AD9-46D0-9831-45AA10887BA6}" presName="LevelTwoTextNode" presStyleLbl="node2" presStyleIdx="9" presStyleCnt="12" custScaleX="367142" custLinFactX="140679" custLinFactY="-200000" custLinFactNeighborX="200000" custLinFactNeighborY="-2171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EB45BB-A6EC-4225-84B5-83B413266ABF}" type="pres">
      <dgm:prSet presAssocID="{78633C4F-1AD9-46D0-9831-45AA10887BA6}" presName="level3hierChild" presStyleCnt="0"/>
      <dgm:spPr/>
    </dgm:pt>
    <dgm:pt modelId="{0DC2EDC9-091F-4B47-A668-FD8B6BC12BA1}" type="pres">
      <dgm:prSet presAssocID="{928C78A9-113F-49AB-9FCB-CF6829B0EA22}" presName="conn2-1" presStyleLbl="parChTrans1D2" presStyleIdx="10" presStyleCnt="12"/>
      <dgm:spPr/>
      <dgm:t>
        <a:bodyPr/>
        <a:lstStyle/>
        <a:p>
          <a:endParaRPr lang="en-US"/>
        </a:p>
      </dgm:t>
    </dgm:pt>
    <dgm:pt modelId="{A922FE56-330B-4BB3-8846-9B94304A8633}" type="pres">
      <dgm:prSet presAssocID="{928C78A9-113F-49AB-9FCB-CF6829B0EA22}" presName="connTx" presStyleLbl="parChTrans1D2" presStyleIdx="10" presStyleCnt="12"/>
      <dgm:spPr/>
      <dgm:t>
        <a:bodyPr/>
        <a:lstStyle/>
        <a:p>
          <a:endParaRPr lang="en-US"/>
        </a:p>
      </dgm:t>
    </dgm:pt>
    <dgm:pt modelId="{7B29FFE1-CE44-4273-A7F2-76FB6E84BECD}" type="pres">
      <dgm:prSet presAssocID="{1B70AE49-F500-471A-8FA3-DD2E79532F8E}" presName="root2" presStyleCnt="0"/>
      <dgm:spPr/>
    </dgm:pt>
    <dgm:pt modelId="{A0CAC43C-318F-44A6-8102-F1B6FE8DBE01}" type="pres">
      <dgm:prSet presAssocID="{1B70AE49-F500-471A-8FA3-DD2E79532F8E}" presName="LevelTwoTextNode" presStyleLbl="node2" presStyleIdx="10" presStyleCnt="12" custScaleX="220017" custLinFactX="144244" custLinFactY="-200000" custLinFactNeighborX="200000" custLinFactNeighborY="-2070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D6058C-61C7-41A6-A0A8-EE1DD838047C}" type="pres">
      <dgm:prSet presAssocID="{1B70AE49-F500-471A-8FA3-DD2E79532F8E}" presName="level3hierChild" presStyleCnt="0"/>
      <dgm:spPr/>
    </dgm:pt>
    <dgm:pt modelId="{AE7520CB-082E-4D23-996F-D683913D270B}" type="pres">
      <dgm:prSet presAssocID="{CF291ADE-B1C3-4824-927F-5EADFCCF35A8}" presName="conn2-1" presStyleLbl="parChTrans1D2" presStyleIdx="11" presStyleCnt="12"/>
      <dgm:spPr/>
      <dgm:t>
        <a:bodyPr/>
        <a:lstStyle/>
        <a:p>
          <a:endParaRPr lang="en-US"/>
        </a:p>
      </dgm:t>
    </dgm:pt>
    <dgm:pt modelId="{BB846E85-E57D-4830-B38E-619F38F3A10E}" type="pres">
      <dgm:prSet presAssocID="{CF291ADE-B1C3-4824-927F-5EADFCCF35A8}" presName="connTx" presStyleLbl="parChTrans1D2" presStyleIdx="11" presStyleCnt="12"/>
      <dgm:spPr/>
      <dgm:t>
        <a:bodyPr/>
        <a:lstStyle/>
        <a:p>
          <a:endParaRPr lang="en-US"/>
        </a:p>
      </dgm:t>
    </dgm:pt>
    <dgm:pt modelId="{1BD400DD-55A3-4A8D-9734-54CDFA303BD8}" type="pres">
      <dgm:prSet presAssocID="{6DFF62A4-1B7D-4A15-B3B3-EB2FBED66F7E}" presName="root2" presStyleCnt="0"/>
      <dgm:spPr/>
    </dgm:pt>
    <dgm:pt modelId="{B6A55A6A-C556-4F20-9F2C-D5890492277F}" type="pres">
      <dgm:prSet presAssocID="{6DFF62A4-1B7D-4A15-B3B3-EB2FBED66F7E}" presName="LevelTwoTextNode" presStyleLbl="node2" presStyleIdx="11" presStyleCnt="12" custScaleX="356411" custLinFactX="146757" custLinFactY="-184448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E8B6E3-F2D3-4918-A683-B3FB46B564BA}" type="pres">
      <dgm:prSet presAssocID="{6DFF62A4-1B7D-4A15-B3B3-EB2FBED66F7E}" presName="level3hierChild" presStyleCnt="0"/>
      <dgm:spPr/>
    </dgm:pt>
  </dgm:ptLst>
  <dgm:cxnLst>
    <dgm:cxn modelId="{C0455591-A7E2-4421-A7AD-133732F81DF5}" type="presOf" srcId="{98B36744-7C15-4E6D-A472-B81E38F9F01F}" destId="{600DB85D-903F-4005-9E02-A84190B1C4F3}" srcOrd="0" destOrd="0" presId="urn:microsoft.com/office/officeart/2005/8/layout/hierarchy2"/>
    <dgm:cxn modelId="{B1260A3A-143A-46B9-9D48-6E3A8982061A}" type="presOf" srcId="{1B70AE49-F500-471A-8FA3-DD2E79532F8E}" destId="{A0CAC43C-318F-44A6-8102-F1B6FE8DBE01}" srcOrd="0" destOrd="0" presId="urn:microsoft.com/office/officeart/2005/8/layout/hierarchy2"/>
    <dgm:cxn modelId="{9265E8C5-693B-4ACF-A075-CDC9683F40B2}" type="presOf" srcId="{EE956D3D-F81F-4189-A284-372A3EE46E44}" destId="{FAFFD8A7-94BE-4A0C-B09C-99551308BE06}" srcOrd="1" destOrd="0" presId="urn:microsoft.com/office/officeart/2005/8/layout/hierarchy2"/>
    <dgm:cxn modelId="{E71A8881-37A8-4944-B768-721CB1F67ACE}" srcId="{602CD3B4-E5F6-451E-A5EE-C5ACC41C2E70}" destId="{E1AC078D-F1D1-4481-BF0F-F1FB6BBDF967}" srcOrd="4" destOrd="0" parTransId="{F76EEB60-0E42-46F0-A48B-5CA7E7F2D079}" sibTransId="{4D275590-61D7-4296-8A13-DAAE25E29A3C}"/>
    <dgm:cxn modelId="{D3DAB9A0-CC31-40B1-A2B7-5E8E7F480910}" type="presOf" srcId="{6FBEDD9F-9099-4E29-AEBC-04EFBC1B3479}" destId="{8CF26FBF-730C-4067-A349-520EF9FEC0F1}" srcOrd="1" destOrd="0" presId="urn:microsoft.com/office/officeart/2005/8/layout/hierarchy2"/>
    <dgm:cxn modelId="{A9982CD4-7DE5-47B2-8F9D-3DFD89FE74CC}" type="presOf" srcId="{4808023F-8613-4D2E-A512-6151131880C8}" destId="{A0A069A4-8238-4A5B-8A1C-B6E8A80A3961}" srcOrd="0" destOrd="0" presId="urn:microsoft.com/office/officeart/2005/8/layout/hierarchy2"/>
    <dgm:cxn modelId="{3626E198-6B6D-4094-AB03-5D89BF92340C}" srcId="{89174476-D4CA-452D-A2A3-705FA442ACD1}" destId="{9C2306DD-22B8-4B6A-A66E-3E41BCCF6FC4}" srcOrd="1" destOrd="0" parTransId="{EE956D3D-F81F-4189-A284-372A3EE46E44}" sibTransId="{A142C6F3-BC97-4737-ABDF-D26BA5D4F716}"/>
    <dgm:cxn modelId="{45420AC5-08EF-4879-92E0-CD8AB44FD80D}" type="presOf" srcId="{6250B525-4EB4-464E-9A9E-05309D6B93FB}" destId="{B70A7511-852E-4673-AED8-912CD142BF82}" srcOrd="1" destOrd="0" presId="urn:microsoft.com/office/officeart/2005/8/layout/hierarchy2"/>
    <dgm:cxn modelId="{EC98C4EF-A94A-47F5-BC2D-C312BC7E1610}" type="presOf" srcId="{AB6C8F99-8185-4ADA-9671-347E1E670725}" destId="{C1A97CB4-B961-45AB-BD4F-6FFBB962D618}" srcOrd="0" destOrd="0" presId="urn:microsoft.com/office/officeart/2005/8/layout/hierarchy2"/>
    <dgm:cxn modelId="{A27F17AE-7A1B-47B9-A7EC-51237A97CE85}" srcId="{BA3C787F-1A64-4BAC-AA3C-F1A9EA6B4355}" destId="{98CC7383-3518-43A9-9A05-FE7E3DAA2580}" srcOrd="1" destOrd="0" parTransId="{AB6C8F99-8185-4ADA-9671-347E1E670725}" sibTransId="{BFC0CEE3-D897-4EA4-9E0E-9479A76DDEA0}"/>
    <dgm:cxn modelId="{CAF688DA-724E-44E6-9256-A9785DE59E54}" srcId="{E1AC078D-F1D1-4481-BF0F-F1FB6BBDF967}" destId="{6DFF62A4-1B7D-4A15-B3B3-EB2FBED66F7E}" srcOrd="3" destOrd="0" parTransId="{CF291ADE-B1C3-4824-927F-5EADFCCF35A8}" sibTransId="{5F2FC059-6FAC-4EA9-9E30-6F49DF1F6709}"/>
    <dgm:cxn modelId="{B7EFEE9C-BC43-404D-8A8E-C76E043B564C}" srcId="{E1AC078D-F1D1-4481-BF0F-F1FB6BBDF967}" destId="{78633C4F-1AD9-46D0-9831-45AA10887BA6}" srcOrd="1" destOrd="0" parTransId="{4808023F-8613-4D2E-A512-6151131880C8}" sibTransId="{137F729B-A278-4F2B-9760-01CD733E9F49}"/>
    <dgm:cxn modelId="{64650A80-FC8D-4352-BB7C-69BEBB2E25DA}" type="presOf" srcId="{CF291ADE-B1C3-4824-927F-5EADFCCF35A8}" destId="{BB846E85-E57D-4830-B38E-619F38F3A10E}" srcOrd="1" destOrd="0" presId="urn:microsoft.com/office/officeart/2005/8/layout/hierarchy2"/>
    <dgm:cxn modelId="{0A9C7B6E-C044-468B-8C3C-F46E9B466C67}" type="presOf" srcId="{EE956D3D-F81F-4189-A284-372A3EE46E44}" destId="{1C249CDE-5DA9-466A-BD32-9836D926DF3D}" srcOrd="0" destOrd="0" presId="urn:microsoft.com/office/officeart/2005/8/layout/hierarchy2"/>
    <dgm:cxn modelId="{EA80C9CC-28D8-41F7-B5D7-63034891CCFA}" type="presOf" srcId="{64AC72A8-548D-4D40-B98C-209188B6CEC5}" destId="{EE388901-5A4D-4419-B3E0-8907BE958DE3}" srcOrd="1" destOrd="0" presId="urn:microsoft.com/office/officeart/2005/8/layout/hierarchy2"/>
    <dgm:cxn modelId="{454BA4BF-6900-4476-9B5E-AFDBD7904ADE}" type="presOf" srcId="{928C78A9-113F-49AB-9FCB-CF6829B0EA22}" destId="{0DC2EDC9-091F-4B47-A668-FD8B6BC12BA1}" srcOrd="0" destOrd="0" presId="urn:microsoft.com/office/officeart/2005/8/layout/hierarchy2"/>
    <dgm:cxn modelId="{8FE7C958-477F-4329-ACAA-0CD794780A1D}" type="presOf" srcId="{4BBF9A24-D170-49DB-AC86-0AA347A8663E}" destId="{27C31E95-4256-41F1-8656-8E2A51239C27}" srcOrd="0" destOrd="0" presId="urn:microsoft.com/office/officeart/2005/8/layout/hierarchy2"/>
    <dgm:cxn modelId="{7262BB44-B012-4427-990F-D0807DD65AEF}" type="presOf" srcId="{928C78A9-113F-49AB-9FCB-CF6829B0EA22}" destId="{A922FE56-330B-4BB3-8846-9B94304A8633}" srcOrd="1" destOrd="0" presId="urn:microsoft.com/office/officeart/2005/8/layout/hierarchy2"/>
    <dgm:cxn modelId="{97B1D6B3-CF16-4F13-BF04-F33CBC6129F6}" type="presOf" srcId="{A6B92687-6BA9-434B-924F-012D0EC103C1}" destId="{2CDF55CE-824B-42C4-A568-3C92F08D2852}" srcOrd="0" destOrd="0" presId="urn:microsoft.com/office/officeart/2005/8/layout/hierarchy2"/>
    <dgm:cxn modelId="{587A5BA1-55AE-44FF-94D8-0A1ACA038F74}" type="presOf" srcId="{64AC72A8-548D-4D40-B98C-209188B6CEC5}" destId="{5062A75F-2BFA-4E7E-8520-5C81DBCEBB94}" srcOrd="0" destOrd="0" presId="urn:microsoft.com/office/officeart/2005/8/layout/hierarchy2"/>
    <dgm:cxn modelId="{82CB3632-521C-45A7-BE27-F4C76376A3F1}" type="presOf" srcId="{13303C4F-5AB0-406F-9EC8-26619FF3736A}" destId="{B4BFEC20-85AC-4520-9EA0-C78CACA3E830}" srcOrd="0" destOrd="0" presId="urn:microsoft.com/office/officeart/2005/8/layout/hierarchy2"/>
    <dgm:cxn modelId="{9A077574-A824-4E4A-9646-BD193CB5374F}" type="presOf" srcId="{AB6C8F99-8185-4ADA-9671-347E1E670725}" destId="{4409A221-5517-4EF2-AAB1-A06BD1DF796A}" srcOrd="1" destOrd="0" presId="urn:microsoft.com/office/officeart/2005/8/layout/hierarchy2"/>
    <dgm:cxn modelId="{3C0FC448-A8CD-4AB7-908F-3C25668CA5DF}" type="presOf" srcId="{89174476-D4CA-452D-A2A3-705FA442ACD1}" destId="{5319D9DE-574D-409B-8AB5-2ABAA90356BD}" srcOrd="0" destOrd="0" presId="urn:microsoft.com/office/officeart/2005/8/layout/hierarchy2"/>
    <dgm:cxn modelId="{7471F360-6DAA-453A-8673-8049ACE7B2CD}" type="presOf" srcId="{4808023F-8613-4D2E-A512-6151131880C8}" destId="{EDCBF70C-8C56-485D-8618-B5890FD04F68}" srcOrd="1" destOrd="0" presId="urn:microsoft.com/office/officeart/2005/8/layout/hierarchy2"/>
    <dgm:cxn modelId="{A89BA505-E7D8-49D9-AADC-596F5AD2246C}" type="presOf" srcId="{74BB3F91-8335-41B5-A19C-47844C5533B3}" destId="{E89DE942-EC7B-46A0-AAD8-4507950F30B2}" srcOrd="1" destOrd="0" presId="urn:microsoft.com/office/officeart/2005/8/layout/hierarchy2"/>
    <dgm:cxn modelId="{F6345D00-5E87-4BF1-B846-DC4CF0D34F63}" type="presOf" srcId="{E1AC078D-F1D1-4481-BF0F-F1FB6BBDF967}" destId="{070A6542-CF66-48A4-8711-7D5D33AC2AF2}" srcOrd="0" destOrd="0" presId="urn:microsoft.com/office/officeart/2005/8/layout/hierarchy2"/>
    <dgm:cxn modelId="{1D8BCC46-C338-46DE-920C-41A9EBE637E9}" type="presOf" srcId="{602CD3B4-E5F6-451E-A5EE-C5ACC41C2E70}" destId="{FD5792CB-AC65-4479-85BE-0624E7F15F65}" srcOrd="0" destOrd="0" presId="urn:microsoft.com/office/officeart/2005/8/layout/hierarchy2"/>
    <dgm:cxn modelId="{86B077A0-AAE4-4DEA-9D3E-A8D64CEF7D43}" type="presOf" srcId="{6FBEDD9F-9099-4E29-AEBC-04EFBC1B3479}" destId="{C61F03FC-C546-486E-97D7-5950BF6CA788}" srcOrd="0" destOrd="0" presId="urn:microsoft.com/office/officeart/2005/8/layout/hierarchy2"/>
    <dgm:cxn modelId="{D3D13122-A2FD-4C04-9EED-29B8F7826E65}" srcId="{BA3C787F-1A64-4BAC-AA3C-F1A9EA6B4355}" destId="{5C1E6418-9895-426D-94B0-B3919A8BF736}" srcOrd="2" destOrd="0" parTransId="{C5C8D381-DB31-4208-8734-3B366E38249A}" sibTransId="{5318BD4E-D332-439F-99AF-7E9F3285A194}"/>
    <dgm:cxn modelId="{535BFD94-87DB-4FC9-8902-EF928031DB24}" type="presOf" srcId="{D4318900-291E-4E3E-B94F-05D020FD7186}" destId="{4771FAAC-8D41-41B5-932E-EA9975F60020}" srcOrd="0" destOrd="0" presId="urn:microsoft.com/office/officeart/2005/8/layout/hierarchy2"/>
    <dgm:cxn modelId="{9F5CAC5A-7A90-47BC-9D50-A8BFB6C6D3C4}" srcId="{13303C4F-5AB0-406F-9EC8-26619FF3736A}" destId="{4BBF9A24-D170-49DB-AC86-0AA347A8663E}" srcOrd="1" destOrd="0" parTransId="{64AC72A8-548D-4D40-B98C-209188B6CEC5}" sibTransId="{FEA304C9-A9B0-4093-B1D6-96BE5EF6F399}"/>
    <dgm:cxn modelId="{4F0955DF-A993-4C3C-8CD9-B6C6692B02D6}" srcId="{E1AC078D-F1D1-4481-BF0F-F1FB6BBDF967}" destId="{A6B92687-6BA9-434B-924F-012D0EC103C1}" srcOrd="0" destOrd="0" parTransId="{6250B525-4EB4-464E-9A9E-05309D6B93FB}" sibTransId="{26898639-E1C6-43FB-95CE-61626837A4C0}"/>
    <dgm:cxn modelId="{31F2ECAB-2707-4568-A65B-FF87F345ACC9}" srcId="{BA3C787F-1A64-4BAC-AA3C-F1A9EA6B4355}" destId="{36D9E112-91B5-4637-A757-26897141B562}" srcOrd="0" destOrd="0" parTransId="{74BB3F91-8335-41B5-A19C-47844C5533B3}" sibTransId="{42B73521-895C-4248-B2E7-4FDC97C8B287}"/>
    <dgm:cxn modelId="{5F649427-C416-4B5C-BC1A-3DB00B7F09B7}" type="presOf" srcId="{78633C4F-1AD9-46D0-9831-45AA10887BA6}" destId="{F2319C74-575B-4D5E-B338-5C05C2B695D4}" srcOrd="0" destOrd="0" presId="urn:microsoft.com/office/officeart/2005/8/layout/hierarchy2"/>
    <dgm:cxn modelId="{8633AEF0-A528-4745-BC52-8D50936D7CCB}" srcId="{89174476-D4CA-452D-A2A3-705FA442ACD1}" destId="{7CF4C4A9-3A11-4D03-B2C4-5CB6CEE9F8FE}" srcOrd="0" destOrd="0" parTransId="{A58D395E-99B9-4562-953B-EC5374C032B0}" sibTransId="{09A495BB-55A0-4A86-94EA-EAFF5B813E5F}"/>
    <dgm:cxn modelId="{498D8314-9731-4F9A-9039-19C19CD8F689}" type="presOf" srcId="{7CF4C4A9-3A11-4D03-B2C4-5CB6CEE9F8FE}" destId="{8398DE38-683C-4A2E-B757-99CAFFDF94F0}" srcOrd="0" destOrd="0" presId="urn:microsoft.com/office/officeart/2005/8/layout/hierarchy2"/>
    <dgm:cxn modelId="{9D3924E1-FE38-45D4-A773-46D00BBFB123}" type="presOf" srcId="{74BB3F91-8335-41B5-A19C-47844C5533B3}" destId="{E9D0C281-B62B-43E6-BD8E-9EC5DD88880C}" srcOrd="0" destOrd="0" presId="urn:microsoft.com/office/officeart/2005/8/layout/hierarchy2"/>
    <dgm:cxn modelId="{0977F5B5-4EA7-4C37-B0B8-A99B2333C35C}" type="presOf" srcId="{8BE9594D-1C7C-4BB4-8F88-024BF686DAE6}" destId="{EA6D5A58-613C-48DE-A3B9-81607217EB57}" srcOrd="0" destOrd="0" presId="urn:microsoft.com/office/officeart/2005/8/layout/hierarchy2"/>
    <dgm:cxn modelId="{DEF762E2-7E9D-43F3-83C7-DF74497165CC}" type="presOf" srcId="{98CC7383-3518-43A9-9A05-FE7E3DAA2580}" destId="{00E2560B-C61F-4B2C-836B-0FE52262E2B6}" srcOrd="0" destOrd="0" presId="urn:microsoft.com/office/officeart/2005/8/layout/hierarchy2"/>
    <dgm:cxn modelId="{0CF7D00B-46DF-4C8A-B8A1-32941EC92C18}" srcId="{602CD3B4-E5F6-451E-A5EE-C5ACC41C2E70}" destId="{13303C4F-5AB0-406F-9EC8-26619FF3736A}" srcOrd="1" destOrd="0" parTransId="{DBCABEB0-E373-4D39-AAA6-3380CADD6765}" sibTransId="{046E161D-BFAF-404F-8649-76919844487A}"/>
    <dgm:cxn modelId="{EB3FDE62-D546-4628-8153-27166D836179}" type="presOf" srcId="{A58D395E-99B9-4562-953B-EC5374C032B0}" destId="{050AFFCA-E1B9-4D6A-9C31-649A73B7579F}" srcOrd="0" destOrd="0" presId="urn:microsoft.com/office/officeart/2005/8/layout/hierarchy2"/>
    <dgm:cxn modelId="{9A7B8377-760D-42E1-894C-3B2507C1BE87}" type="presOf" srcId="{C5C8D381-DB31-4208-8734-3B366E38249A}" destId="{E88B73B1-199A-46EC-B7FA-1EDE477FEF68}" srcOrd="0" destOrd="0" presId="urn:microsoft.com/office/officeart/2005/8/layout/hierarchy2"/>
    <dgm:cxn modelId="{2EEC69EE-7E25-44CF-B184-A9104120FC1D}" type="presOf" srcId="{07F76B0F-B1C9-4068-B59A-C108C786B17F}" destId="{5E6E2F4F-5A24-4354-A669-9991308231CC}" srcOrd="0" destOrd="0" presId="urn:microsoft.com/office/officeart/2005/8/layout/hierarchy2"/>
    <dgm:cxn modelId="{184CBA00-FC34-4072-8D5D-5322DDC85144}" type="presOf" srcId="{36D9E112-91B5-4637-A757-26897141B562}" destId="{DF201DC8-EAEE-4AA0-B6D9-068319918358}" srcOrd="0" destOrd="0" presId="urn:microsoft.com/office/officeart/2005/8/layout/hierarchy2"/>
    <dgm:cxn modelId="{94FC4265-DC6B-4FB0-9859-C6BDD4E43FDF}" type="presOf" srcId="{BA3C787F-1A64-4BAC-AA3C-F1A9EA6B4355}" destId="{7248E721-3A4C-4CB0-9CC7-AFD211A3D4FA}" srcOrd="0" destOrd="0" presId="urn:microsoft.com/office/officeart/2005/8/layout/hierarchy2"/>
    <dgm:cxn modelId="{7F435C28-C7DC-4A2B-B83B-D8EE24A4BEAB}" type="presOf" srcId="{A58D395E-99B9-4562-953B-EC5374C032B0}" destId="{E316C3D8-626E-4632-9ADB-F1F817EFEEAA}" srcOrd="1" destOrd="0" presId="urn:microsoft.com/office/officeart/2005/8/layout/hierarchy2"/>
    <dgm:cxn modelId="{E4C1F0BE-E2C5-48D2-946B-43CAEBDAC4A8}" type="presOf" srcId="{98B36744-7C15-4E6D-A472-B81E38F9F01F}" destId="{D1F30E14-3297-4784-91D3-6E072257DA45}" srcOrd="1" destOrd="0" presId="urn:microsoft.com/office/officeart/2005/8/layout/hierarchy2"/>
    <dgm:cxn modelId="{4D91EAA4-0DFF-40DF-B032-017D48709564}" type="presOf" srcId="{6250B525-4EB4-464E-9A9E-05309D6B93FB}" destId="{3774E67E-2C5A-4AA0-BDED-5F0D005C9525}" srcOrd="0" destOrd="0" presId="urn:microsoft.com/office/officeart/2005/8/layout/hierarchy2"/>
    <dgm:cxn modelId="{B7DDBFEC-3D51-4CA2-8BDF-70FC269381B1}" type="presOf" srcId="{5C1E6418-9895-426D-94B0-B3919A8BF736}" destId="{82566F74-6A6E-4676-B59F-B0CAA9ED7225}" srcOrd="0" destOrd="0" presId="urn:microsoft.com/office/officeart/2005/8/layout/hierarchy2"/>
    <dgm:cxn modelId="{E1F55974-6B18-4547-9020-0230D5C577C7}" type="presOf" srcId="{CF291ADE-B1C3-4824-927F-5EADFCCF35A8}" destId="{AE7520CB-082E-4D23-996F-D683913D270B}" srcOrd="0" destOrd="0" presId="urn:microsoft.com/office/officeart/2005/8/layout/hierarchy2"/>
    <dgm:cxn modelId="{D569DE82-CD70-4A6A-B1C1-24319D9F7D6E}" type="presOf" srcId="{C5C8D381-DB31-4208-8734-3B366E38249A}" destId="{12050A00-2B12-4558-AD91-FC7BB3765F56}" srcOrd="1" destOrd="0" presId="urn:microsoft.com/office/officeart/2005/8/layout/hierarchy2"/>
    <dgm:cxn modelId="{4AD70ED3-40B4-4A6B-95CF-DCFB0D776C2E}" type="presOf" srcId="{9C2306DD-22B8-4B6A-A66E-3E41BCCF6FC4}" destId="{5585D12B-9732-4DDF-981B-019DD95FD1E5}" srcOrd="0" destOrd="0" presId="urn:microsoft.com/office/officeart/2005/8/layout/hierarchy2"/>
    <dgm:cxn modelId="{DCF0724A-3480-4E1A-B82F-6FEDBA7A5719}" srcId="{602CD3B4-E5F6-451E-A5EE-C5ACC41C2E70}" destId="{D4318900-291E-4E3E-B94F-05D020FD7186}" srcOrd="0" destOrd="0" parTransId="{4285FAAB-D33A-404B-9739-4CFA0B086794}" sibTransId="{C70248CA-025A-44CE-AE66-3FDBEC5AB5D1}"/>
    <dgm:cxn modelId="{A8DFE895-0C39-439F-9761-3ECC69583C5E}" srcId="{D4318900-291E-4E3E-B94F-05D020FD7186}" destId="{8BE9594D-1C7C-4BB4-8F88-024BF686DAE6}" srcOrd="0" destOrd="0" parTransId="{98B36744-7C15-4E6D-A472-B81E38F9F01F}" sibTransId="{A5B3BF34-E4C5-447D-AEAE-61C4D8508C36}"/>
    <dgm:cxn modelId="{EE22CEBB-AB68-4CCD-8486-7989405F035D}" srcId="{E1AC078D-F1D1-4481-BF0F-F1FB6BBDF967}" destId="{1B70AE49-F500-471A-8FA3-DD2E79532F8E}" srcOrd="2" destOrd="0" parTransId="{928C78A9-113F-49AB-9FCB-CF6829B0EA22}" sibTransId="{3067041D-4847-4EC7-88AC-E86F0808C3D5}"/>
    <dgm:cxn modelId="{A9294B1F-E0F0-4A4F-B6CF-939437814AC5}" srcId="{13303C4F-5AB0-406F-9EC8-26619FF3736A}" destId="{07F76B0F-B1C9-4068-B59A-C108C786B17F}" srcOrd="0" destOrd="0" parTransId="{6FBEDD9F-9099-4E29-AEBC-04EFBC1B3479}" sibTransId="{6C510D19-8E07-4451-8DE9-B758C2087774}"/>
    <dgm:cxn modelId="{5D40AFA1-8EC3-4669-94FA-44C82FB4DCA1}" srcId="{602CD3B4-E5F6-451E-A5EE-C5ACC41C2E70}" destId="{89174476-D4CA-452D-A2A3-705FA442ACD1}" srcOrd="2" destOrd="0" parTransId="{9BCE7D4C-75E4-49B1-BBEF-4F5AEF7D4705}" sibTransId="{3391B7AD-13C5-4DD4-9DBC-5491B5EA6766}"/>
    <dgm:cxn modelId="{B833F926-347C-440C-8BFD-66ADF29DD3BF}" srcId="{602CD3B4-E5F6-451E-A5EE-C5ACC41C2E70}" destId="{BA3C787F-1A64-4BAC-AA3C-F1A9EA6B4355}" srcOrd="3" destOrd="0" parTransId="{B1EDAFC5-8030-48AD-A0BE-CDE73CB035D6}" sibTransId="{0776260A-2346-4DB7-B6E1-5EF407320D24}"/>
    <dgm:cxn modelId="{1E404F48-76CB-4B2E-8120-00E8BF86CA97}" type="presOf" srcId="{6DFF62A4-1B7D-4A15-B3B3-EB2FBED66F7E}" destId="{B6A55A6A-C556-4F20-9F2C-D5890492277F}" srcOrd="0" destOrd="0" presId="urn:microsoft.com/office/officeart/2005/8/layout/hierarchy2"/>
    <dgm:cxn modelId="{493D58DE-813C-43C0-8DF7-D5A38910F183}" type="presParOf" srcId="{FD5792CB-AC65-4479-85BE-0624E7F15F65}" destId="{7E0CCE51-18D7-40DE-9618-3610DEBB418E}" srcOrd="0" destOrd="0" presId="urn:microsoft.com/office/officeart/2005/8/layout/hierarchy2"/>
    <dgm:cxn modelId="{2C5190A9-33EA-43A2-9D60-8B714083BEF4}" type="presParOf" srcId="{7E0CCE51-18D7-40DE-9618-3610DEBB418E}" destId="{4771FAAC-8D41-41B5-932E-EA9975F60020}" srcOrd="0" destOrd="0" presId="urn:microsoft.com/office/officeart/2005/8/layout/hierarchy2"/>
    <dgm:cxn modelId="{2CD53523-CE67-47C3-ADFB-891430AF89BB}" type="presParOf" srcId="{7E0CCE51-18D7-40DE-9618-3610DEBB418E}" destId="{54B80558-F0A3-44E3-B041-7A1F877EE75D}" srcOrd="1" destOrd="0" presId="urn:microsoft.com/office/officeart/2005/8/layout/hierarchy2"/>
    <dgm:cxn modelId="{BB45FA10-0AC2-4F33-8E28-25C6AE43541A}" type="presParOf" srcId="{54B80558-F0A3-44E3-B041-7A1F877EE75D}" destId="{600DB85D-903F-4005-9E02-A84190B1C4F3}" srcOrd="0" destOrd="0" presId="urn:microsoft.com/office/officeart/2005/8/layout/hierarchy2"/>
    <dgm:cxn modelId="{18E5919A-D7CA-48BD-B9C8-68D93BAE96C9}" type="presParOf" srcId="{600DB85D-903F-4005-9E02-A84190B1C4F3}" destId="{D1F30E14-3297-4784-91D3-6E072257DA45}" srcOrd="0" destOrd="0" presId="urn:microsoft.com/office/officeart/2005/8/layout/hierarchy2"/>
    <dgm:cxn modelId="{C989408D-B828-4EA0-9CBB-2FF797E24FA0}" type="presParOf" srcId="{54B80558-F0A3-44E3-B041-7A1F877EE75D}" destId="{C3FD6D50-11EC-4ABF-927E-DE8B3F847671}" srcOrd="1" destOrd="0" presId="urn:microsoft.com/office/officeart/2005/8/layout/hierarchy2"/>
    <dgm:cxn modelId="{3275F80A-171C-431E-85C7-058F002510D3}" type="presParOf" srcId="{C3FD6D50-11EC-4ABF-927E-DE8B3F847671}" destId="{EA6D5A58-613C-48DE-A3B9-81607217EB57}" srcOrd="0" destOrd="0" presId="urn:microsoft.com/office/officeart/2005/8/layout/hierarchy2"/>
    <dgm:cxn modelId="{89EA0FF8-5220-42FF-BEE1-73D5A4229E0B}" type="presParOf" srcId="{C3FD6D50-11EC-4ABF-927E-DE8B3F847671}" destId="{B22CD119-9098-4E1F-B0E5-3009965306EE}" srcOrd="1" destOrd="0" presId="urn:microsoft.com/office/officeart/2005/8/layout/hierarchy2"/>
    <dgm:cxn modelId="{1CDCF6A4-CA31-4E9E-930C-771A1FBA5261}" type="presParOf" srcId="{FD5792CB-AC65-4479-85BE-0624E7F15F65}" destId="{BC33EEA9-4A4E-41BA-B681-DD3CD678A2E8}" srcOrd="1" destOrd="0" presId="urn:microsoft.com/office/officeart/2005/8/layout/hierarchy2"/>
    <dgm:cxn modelId="{3482FD46-108F-4CAD-9F3C-8D4F330AB5D2}" type="presParOf" srcId="{BC33EEA9-4A4E-41BA-B681-DD3CD678A2E8}" destId="{B4BFEC20-85AC-4520-9EA0-C78CACA3E830}" srcOrd="0" destOrd="0" presId="urn:microsoft.com/office/officeart/2005/8/layout/hierarchy2"/>
    <dgm:cxn modelId="{8D36AA30-7961-4531-85F2-A038865B93F9}" type="presParOf" srcId="{BC33EEA9-4A4E-41BA-B681-DD3CD678A2E8}" destId="{1112F3D4-419D-470E-A645-9773BD0BF62D}" srcOrd="1" destOrd="0" presId="urn:microsoft.com/office/officeart/2005/8/layout/hierarchy2"/>
    <dgm:cxn modelId="{6025D6AF-6D4F-46CC-B92D-D7542D576077}" type="presParOf" srcId="{1112F3D4-419D-470E-A645-9773BD0BF62D}" destId="{C61F03FC-C546-486E-97D7-5950BF6CA788}" srcOrd="0" destOrd="0" presId="urn:microsoft.com/office/officeart/2005/8/layout/hierarchy2"/>
    <dgm:cxn modelId="{2962ADAD-3850-4F0A-B687-C1F02842E426}" type="presParOf" srcId="{C61F03FC-C546-486E-97D7-5950BF6CA788}" destId="{8CF26FBF-730C-4067-A349-520EF9FEC0F1}" srcOrd="0" destOrd="0" presId="urn:microsoft.com/office/officeart/2005/8/layout/hierarchy2"/>
    <dgm:cxn modelId="{54A7D1E4-71DB-496B-9B5E-96D4A39BBC3B}" type="presParOf" srcId="{1112F3D4-419D-470E-A645-9773BD0BF62D}" destId="{AC0C1D31-57F0-4A0B-AF79-59ADBA2C03AE}" srcOrd="1" destOrd="0" presId="urn:microsoft.com/office/officeart/2005/8/layout/hierarchy2"/>
    <dgm:cxn modelId="{A8EEB268-DD63-4F23-88A1-BCCD96CE1E7E}" type="presParOf" srcId="{AC0C1D31-57F0-4A0B-AF79-59ADBA2C03AE}" destId="{5E6E2F4F-5A24-4354-A669-9991308231CC}" srcOrd="0" destOrd="0" presId="urn:microsoft.com/office/officeart/2005/8/layout/hierarchy2"/>
    <dgm:cxn modelId="{EC979E42-E064-4E4A-8433-0273547356DA}" type="presParOf" srcId="{AC0C1D31-57F0-4A0B-AF79-59ADBA2C03AE}" destId="{EA112602-2400-4BEA-8CAF-7B689AAFDDA0}" srcOrd="1" destOrd="0" presId="urn:microsoft.com/office/officeart/2005/8/layout/hierarchy2"/>
    <dgm:cxn modelId="{BB602617-BDEC-4EFB-AC9D-D01C43B381B8}" type="presParOf" srcId="{1112F3D4-419D-470E-A645-9773BD0BF62D}" destId="{5062A75F-2BFA-4E7E-8520-5C81DBCEBB94}" srcOrd="2" destOrd="0" presId="urn:microsoft.com/office/officeart/2005/8/layout/hierarchy2"/>
    <dgm:cxn modelId="{726F4428-363A-4B84-8A82-812185613726}" type="presParOf" srcId="{5062A75F-2BFA-4E7E-8520-5C81DBCEBB94}" destId="{EE388901-5A4D-4419-B3E0-8907BE958DE3}" srcOrd="0" destOrd="0" presId="urn:microsoft.com/office/officeart/2005/8/layout/hierarchy2"/>
    <dgm:cxn modelId="{10E74DBF-FC84-47AB-BD6B-6536803AF351}" type="presParOf" srcId="{1112F3D4-419D-470E-A645-9773BD0BF62D}" destId="{A4C5ECDA-F210-415A-AC24-56A308778D31}" srcOrd="3" destOrd="0" presId="urn:microsoft.com/office/officeart/2005/8/layout/hierarchy2"/>
    <dgm:cxn modelId="{16178ADA-F792-48C3-AF87-8ED50503717F}" type="presParOf" srcId="{A4C5ECDA-F210-415A-AC24-56A308778D31}" destId="{27C31E95-4256-41F1-8656-8E2A51239C27}" srcOrd="0" destOrd="0" presId="urn:microsoft.com/office/officeart/2005/8/layout/hierarchy2"/>
    <dgm:cxn modelId="{2A6D493D-ED40-429A-8B76-5B0D02B58D43}" type="presParOf" srcId="{A4C5ECDA-F210-415A-AC24-56A308778D31}" destId="{B0C45B02-DB74-4082-9EBA-B91DC5CB8B7D}" srcOrd="1" destOrd="0" presId="urn:microsoft.com/office/officeart/2005/8/layout/hierarchy2"/>
    <dgm:cxn modelId="{705553BB-0147-4994-AEE2-FC7B850ECF1D}" type="presParOf" srcId="{FD5792CB-AC65-4479-85BE-0624E7F15F65}" destId="{B77C4548-F664-4680-A655-C681C25AF262}" srcOrd="2" destOrd="0" presId="urn:microsoft.com/office/officeart/2005/8/layout/hierarchy2"/>
    <dgm:cxn modelId="{073461B4-5C5B-4074-8645-F1BB573AA955}" type="presParOf" srcId="{B77C4548-F664-4680-A655-C681C25AF262}" destId="{5319D9DE-574D-409B-8AB5-2ABAA90356BD}" srcOrd="0" destOrd="0" presId="urn:microsoft.com/office/officeart/2005/8/layout/hierarchy2"/>
    <dgm:cxn modelId="{803D81DA-BBCC-4722-B54E-FBFCE6EFDB76}" type="presParOf" srcId="{B77C4548-F664-4680-A655-C681C25AF262}" destId="{C72EEE15-EB46-4894-BB27-A98A04056FF5}" srcOrd="1" destOrd="0" presId="urn:microsoft.com/office/officeart/2005/8/layout/hierarchy2"/>
    <dgm:cxn modelId="{43A2303C-38B9-4E22-BEFE-F8632FDBCCB7}" type="presParOf" srcId="{C72EEE15-EB46-4894-BB27-A98A04056FF5}" destId="{050AFFCA-E1B9-4D6A-9C31-649A73B7579F}" srcOrd="0" destOrd="0" presId="urn:microsoft.com/office/officeart/2005/8/layout/hierarchy2"/>
    <dgm:cxn modelId="{B4C33D38-363E-4624-9B39-5DCC18F302F3}" type="presParOf" srcId="{050AFFCA-E1B9-4D6A-9C31-649A73B7579F}" destId="{E316C3D8-626E-4632-9ADB-F1F817EFEEAA}" srcOrd="0" destOrd="0" presId="urn:microsoft.com/office/officeart/2005/8/layout/hierarchy2"/>
    <dgm:cxn modelId="{1016DC57-1DCF-4FBB-AB73-9E5406A62E8C}" type="presParOf" srcId="{C72EEE15-EB46-4894-BB27-A98A04056FF5}" destId="{BE810A1D-6A2C-4B73-8A63-9401B14072D5}" srcOrd="1" destOrd="0" presId="urn:microsoft.com/office/officeart/2005/8/layout/hierarchy2"/>
    <dgm:cxn modelId="{03C37323-74B6-492A-98B5-7DFCDD305571}" type="presParOf" srcId="{BE810A1D-6A2C-4B73-8A63-9401B14072D5}" destId="{8398DE38-683C-4A2E-B757-99CAFFDF94F0}" srcOrd="0" destOrd="0" presId="urn:microsoft.com/office/officeart/2005/8/layout/hierarchy2"/>
    <dgm:cxn modelId="{A4D47654-C591-45EE-BD01-EDDE4BAD7B9F}" type="presParOf" srcId="{BE810A1D-6A2C-4B73-8A63-9401B14072D5}" destId="{9C2290C5-1BF0-4504-962F-0E592CF0CCB0}" srcOrd="1" destOrd="0" presId="urn:microsoft.com/office/officeart/2005/8/layout/hierarchy2"/>
    <dgm:cxn modelId="{23BFB41E-90FD-450F-8E07-4296BF6A5B00}" type="presParOf" srcId="{C72EEE15-EB46-4894-BB27-A98A04056FF5}" destId="{1C249CDE-5DA9-466A-BD32-9836D926DF3D}" srcOrd="2" destOrd="0" presId="urn:microsoft.com/office/officeart/2005/8/layout/hierarchy2"/>
    <dgm:cxn modelId="{B0D0773A-2767-4B22-9A3C-B97DE8616DDF}" type="presParOf" srcId="{1C249CDE-5DA9-466A-BD32-9836D926DF3D}" destId="{FAFFD8A7-94BE-4A0C-B09C-99551308BE06}" srcOrd="0" destOrd="0" presId="urn:microsoft.com/office/officeart/2005/8/layout/hierarchy2"/>
    <dgm:cxn modelId="{78A65580-1259-4E3F-B139-5CCF98775FA8}" type="presParOf" srcId="{C72EEE15-EB46-4894-BB27-A98A04056FF5}" destId="{02AD5088-30EA-4D88-BBBB-90B1A1F4B953}" srcOrd="3" destOrd="0" presId="urn:microsoft.com/office/officeart/2005/8/layout/hierarchy2"/>
    <dgm:cxn modelId="{67A0E6CC-538B-4AAE-96CF-3AE73C90DDEB}" type="presParOf" srcId="{02AD5088-30EA-4D88-BBBB-90B1A1F4B953}" destId="{5585D12B-9732-4DDF-981B-019DD95FD1E5}" srcOrd="0" destOrd="0" presId="urn:microsoft.com/office/officeart/2005/8/layout/hierarchy2"/>
    <dgm:cxn modelId="{B52B8EEE-9201-4D33-AA94-D2329A4F5A58}" type="presParOf" srcId="{02AD5088-30EA-4D88-BBBB-90B1A1F4B953}" destId="{7E2C61C2-AA8E-430C-BFCA-A0B8F74DEA7C}" srcOrd="1" destOrd="0" presId="urn:microsoft.com/office/officeart/2005/8/layout/hierarchy2"/>
    <dgm:cxn modelId="{296C5264-A5A6-44EE-92D7-8098069A6B35}" type="presParOf" srcId="{FD5792CB-AC65-4479-85BE-0624E7F15F65}" destId="{2B945DFA-2FAA-45C6-B37C-092096294035}" srcOrd="3" destOrd="0" presId="urn:microsoft.com/office/officeart/2005/8/layout/hierarchy2"/>
    <dgm:cxn modelId="{9DF28C7E-31A1-444A-A03D-443DBB169FE7}" type="presParOf" srcId="{2B945DFA-2FAA-45C6-B37C-092096294035}" destId="{7248E721-3A4C-4CB0-9CC7-AFD211A3D4FA}" srcOrd="0" destOrd="0" presId="urn:microsoft.com/office/officeart/2005/8/layout/hierarchy2"/>
    <dgm:cxn modelId="{2D5F85D1-3E57-4894-971F-ECBF496024BD}" type="presParOf" srcId="{2B945DFA-2FAA-45C6-B37C-092096294035}" destId="{05956C82-21F5-4011-AF6E-D0F779140E0B}" srcOrd="1" destOrd="0" presId="urn:microsoft.com/office/officeart/2005/8/layout/hierarchy2"/>
    <dgm:cxn modelId="{751502FF-B997-4957-940F-9335FAC98D57}" type="presParOf" srcId="{05956C82-21F5-4011-AF6E-D0F779140E0B}" destId="{E9D0C281-B62B-43E6-BD8E-9EC5DD88880C}" srcOrd="0" destOrd="0" presId="urn:microsoft.com/office/officeart/2005/8/layout/hierarchy2"/>
    <dgm:cxn modelId="{EE272F85-5B04-4840-8719-B57709C625E2}" type="presParOf" srcId="{E9D0C281-B62B-43E6-BD8E-9EC5DD88880C}" destId="{E89DE942-EC7B-46A0-AAD8-4507950F30B2}" srcOrd="0" destOrd="0" presId="urn:microsoft.com/office/officeart/2005/8/layout/hierarchy2"/>
    <dgm:cxn modelId="{4AF259DA-75DB-4434-ACF0-B866963E1EFC}" type="presParOf" srcId="{05956C82-21F5-4011-AF6E-D0F779140E0B}" destId="{AB4F0FA7-0BFD-4168-AA64-BAEB1BC423D7}" srcOrd="1" destOrd="0" presId="urn:microsoft.com/office/officeart/2005/8/layout/hierarchy2"/>
    <dgm:cxn modelId="{7D6E9EBE-9B06-414E-B330-FFD12669BBEC}" type="presParOf" srcId="{AB4F0FA7-0BFD-4168-AA64-BAEB1BC423D7}" destId="{DF201DC8-EAEE-4AA0-B6D9-068319918358}" srcOrd="0" destOrd="0" presId="urn:microsoft.com/office/officeart/2005/8/layout/hierarchy2"/>
    <dgm:cxn modelId="{963433F2-C88C-44FA-B3F6-6BEB536C1214}" type="presParOf" srcId="{AB4F0FA7-0BFD-4168-AA64-BAEB1BC423D7}" destId="{8B3ACA39-346E-49DD-889E-D4D399D17A9E}" srcOrd="1" destOrd="0" presId="urn:microsoft.com/office/officeart/2005/8/layout/hierarchy2"/>
    <dgm:cxn modelId="{9B0FD405-C8D7-43BB-A227-951616910D2C}" type="presParOf" srcId="{05956C82-21F5-4011-AF6E-D0F779140E0B}" destId="{C1A97CB4-B961-45AB-BD4F-6FFBB962D618}" srcOrd="2" destOrd="0" presId="urn:microsoft.com/office/officeart/2005/8/layout/hierarchy2"/>
    <dgm:cxn modelId="{8AAFBFBE-5548-4584-841C-140C6A1F2992}" type="presParOf" srcId="{C1A97CB4-B961-45AB-BD4F-6FFBB962D618}" destId="{4409A221-5517-4EF2-AAB1-A06BD1DF796A}" srcOrd="0" destOrd="0" presId="urn:microsoft.com/office/officeart/2005/8/layout/hierarchy2"/>
    <dgm:cxn modelId="{D14E6A2F-AFA7-4382-920A-2F32913281BC}" type="presParOf" srcId="{05956C82-21F5-4011-AF6E-D0F779140E0B}" destId="{33EE6245-48E4-4C3F-A1B8-2031B2B95EFF}" srcOrd="3" destOrd="0" presId="urn:microsoft.com/office/officeart/2005/8/layout/hierarchy2"/>
    <dgm:cxn modelId="{53E368C3-2D5A-4A89-A1A6-63108AE0136E}" type="presParOf" srcId="{33EE6245-48E4-4C3F-A1B8-2031B2B95EFF}" destId="{00E2560B-C61F-4B2C-836B-0FE52262E2B6}" srcOrd="0" destOrd="0" presId="urn:microsoft.com/office/officeart/2005/8/layout/hierarchy2"/>
    <dgm:cxn modelId="{60E76BD8-4CEA-4437-9A90-F4A772A40A4A}" type="presParOf" srcId="{33EE6245-48E4-4C3F-A1B8-2031B2B95EFF}" destId="{8E824440-9664-4A33-9BB3-D5251A0A7416}" srcOrd="1" destOrd="0" presId="urn:microsoft.com/office/officeart/2005/8/layout/hierarchy2"/>
    <dgm:cxn modelId="{F5E86756-34DB-4FEF-9325-F6DAF71E01CB}" type="presParOf" srcId="{05956C82-21F5-4011-AF6E-D0F779140E0B}" destId="{E88B73B1-199A-46EC-B7FA-1EDE477FEF68}" srcOrd="4" destOrd="0" presId="urn:microsoft.com/office/officeart/2005/8/layout/hierarchy2"/>
    <dgm:cxn modelId="{D57A575A-4111-4763-A3A6-F754586411EB}" type="presParOf" srcId="{E88B73B1-199A-46EC-B7FA-1EDE477FEF68}" destId="{12050A00-2B12-4558-AD91-FC7BB3765F56}" srcOrd="0" destOrd="0" presId="urn:microsoft.com/office/officeart/2005/8/layout/hierarchy2"/>
    <dgm:cxn modelId="{5393E2C1-8A0E-4D45-93BB-D9EBF44DADD6}" type="presParOf" srcId="{05956C82-21F5-4011-AF6E-D0F779140E0B}" destId="{5027ED72-99B1-472F-8193-9D3432D1E2E5}" srcOrd="5" destOrd="0" presId="urn:microsoft.com/office/officeart/2005/8/layout/hierarchy2"/>
    <dgm:cxn modelId="{355A9C8E-B570-49DB-97C7-7AFF10E2863B}" type="presParOf" srcId="{5027ED72-99B1-472F-8193-9D3432D1E2E5}" destId="{82566F74-6A6E-4676-B59F-B0CAA9ED7225}" srcOrd="0" destOrd="0" presId="urn:microsoft.com/office/officeart/2005/8/layout/hierarchy2"/>
    <dgm:cxn modelId="{C0911D4C-78D7-4255-BA04-FB93FA4D9C39}" type="presParOf" srcId="{5027ED72-99B1-472F-8193-9D3432D1E2E5}" destId="{3010625A-A882-4B4A-B81C-AD0E9517737A}" srcOrd="1" destOrd="0" presId="urn:microsoft.com/office/officeart/2005/8/layout/hierarchy2"/>
    <dgm:cxn modelId="{6B9629A7-F39C-4184-8282-ECC022A5BE9D}" type="presParOf" srcId="{FD5792CB-AC65-4479-85BE-0624E7F15F65}" destId="{8CF5E064-1745-47D7-AE57-701EFDE2F124}" srcOrd="4" destOrd="0" presId="urn:microsoft.com/office/officeart/2005/8/layout/hierarchy2"/>
    <dgm:cxn modelId="{69B083D3-D22B-441A-9ADE-E65B0D471821}" type="presParOf" srcId="{8CF5E064-1745-47D7-AE57-701EFDE2F124}" destId="{070A6542-CF66-48A4-8711-7D5D33AC2AF2}" srcOrd="0" destOrd="0" presId="urn:microsoft.com/office/officeart/2005/8/layout/hierarchy2"/>
    <dgm:cxn modelId="{B5E8818F-1EB7-45E0-BCE9-32FEF8C52252}" type="presParOf" srcId="{8CF5E064-1745-47D7-AE57-701EFDE2F124}" destId="{42D132D2-135F-4E7A-90C9-5692D5EDEC1C}" srcOrd="1" destOrd="0" presId="urn:microsoft.com/office/officeart/2005/8/layout/hierarchy2"/>
    <dgm:cxn modelId="{948C1758-842A-4142-8CEA-0A4D9BF72681}" type="presParOf" srcId="{42D132D2-135F-4E7A-90C9-5692D5EDEC1C}" destId="{3774E67E-2C5A-4AA0-BDED-5F0D005C9525}" srcOrd="0" destOrd="0" presId="urn:microsoft.com/office/officeart/2005/8/layout/hierarchy2"/>
    <dgm:cxn modelId="{5465BA7E-E8F6-41F0-AA57-C6919887BB63}" type="presParOf" srcId="{3774E67E-2C5A-4AA0-BDED-5F0D005C9525}" destId="{B70A7511-852E-4673-AED8-912CD142BF82}" srcOrd="0" destOrd="0" presId="urn:microsoft.com/office/officeart/2005/8/layout/hierarchy2"/>
    <dgm:cxn modelId="{D11F5931-BEEE-4A15-95E3-5454359C2FD0}" type="presParOf" srcId="{42D132D2-135F-4E7A-90C9-5692D5EDEC1C}" destId="{A48B8182-9209-4297-890C-D6CFB64A2E23}" srcOrd="1" destOrd="0" presId="urn:microsoft.com/office/officeart/2005/8/layout/hierarchy2"/>
    <dgm:cxn modelId="{6455D12A-053F-4869-9A47-301583AF4681}" type="presParOf" srcId="{A48B8182-9209-4297-890C-D6CFB64A2E23}" destId="{2CDF55CE-824B-42C4-A568-3C92F08D2852}" srcOrd="0" destOrd="0" presId="urn:microsoft.com/office/officeart/2005/8/layout/hierarchy2"/>
    <dgm:cxn modelId="{69B5B49A-1734-4340-BC3C-39DDE73D2E74}" type="presParOf" srcId="{A48B8182-9209-4297-890C-D6CFB64A2E23}" destId="{AC5648CF-0907-4D97-8C42-78385EE2694D}" srcOrd="1" destOrd="0" presId="urn:microsoft.com/office/officeart/2005/8/layout/hierarchy2"/>
    <dgm:cxn modelId="{8E76D0BF-1EB6-454B-9297-7E5D0231CC5D}" type="presParOf" srcId="{42D132D2-135F-4E7A-90C9-5692D5EDEC1C}" destId="{A0A069A4-8238-4A5B-8A1C-B6E8A80A3961}" srcOrd="2" destOrd="0" presId="urn:microsoft.com/office/officeart/2005/8/layout/hierarchy2"/>
    <dgm:cxn modelId="{1A5C2214-B164-4EDC-9AFB-15D9389BEEA6}" type="presParOf" srcId="{A0A069A4-8238-4A5B-8A1C-B6E8A80A3961}" destId="{EDCBF70C-8C56-485D-8618-B5890FD04F68}" srcOrd="0" destOrd="0" presId="urn:microsoft.com/office/officeart/2005/8/layout/hierarchy2"/>
    <dgm:cxn modelId="{C2565A7B-9ECD-4C8A-85BC-6FAF98510A81}" type="presParOf" srcId="{42D132D2-135F-4E7A-90C9-5692D5EDEC1C}" destId="{2554F6B0-541E-4B2A-8782-3BB2CB89EECD}" srcOrd="3" destOrd="0" presId="urn:microsoft.com/office/officeart/2005/8/layout/hierarchy2"/>
    <dgm:cxn modelId="{46C3ABB8-1535-4869-8F72-DBE5442F4AEB}" type="presParOf" srcId="{2554F6B0-541E-4B2A-8782-3BB2CB89EECD}" destId="{F2319C74-575B-4D5E-B338-5C05C2B695D4}" srcOrd="0" destOrd="0" presId="urn:microsoft.com/office/officeart/2005/8/layout/hierarchy2"/>
    <dgm:cxn modelId="{B6349A70-074D-4C03-A75B-99B7D079F69B}" type="presParOf" srcId="{2554F6B0-541E-4B2A-8782-3BB2CB89EECD}" destId="{8FEB45BB-A6EC-4225-84B5-83B413266ABF}" srcOrd="1" destOrd="0" presId="urn:microsoft.com/office/officeart/2005/8/layout/hierarchy2"/>
    <dgm:cxn modelId="{5B11AFAD-CF7C-4889-8652-7D70D00F739E}" type="presParOf" srcId="{42D132D2-135F-4E7A-90C9-5692D5EDEC1C}" destId="{0DC2EDC9-091F-4B47-A668-FD8B6BC12BA1}" srcOrd="4" destOrd="0" presId="urn:microsoft.com/office/officeart/2005/8/layout/hierarchy2"/>
    <dgm:cxn modelId="{24D5D42C-9C0F-40F8-AB88-C92E0B403173}" type="presParOf" srcId="{0DC2EDC9-091F-4B47-A668-FD8B6BC12BA1}" destId="{A922FE56-330B-4BB3-8846-9B94304A8633}" srcOrd="0" destOrd="0" presId="urn:microsoft.com/office/officeart/2005/8/layout/hierarchy2"/>
    <dgm:cxn modelId="{1B3ABE83-6D83-4FF4-A276-456BA5E0B11F}" type="presParOf" srcId="{42D132D2-135F-4E7A-90C9-5692D5EDEC1C}" destId="{7B29FFE1-CE44-4273-A7F2-76FB6E84BECD}" srcOrd="5" destOrd="0" presId="urn:microsoft.com/office/officeart/2005/8/layout/hierarchy2"/>
    <dgm:cxn modelId="{C64537D6-4297-4636-AA79-EE8FF75A6F83}" type="presParOf" srcId="{7B29FFE1-CE44-4273-A7F2-76FB6E84BECD}" destId="{A0CAC43C-318F-44A6-8102-F1B6FE8DBE01}" srcOrd="0" destOrd="0" presId="urn:microsoft.com/office/officeart/2005/8/layout/hierarchy2"/>
    <dgm:cxn modelId="{B00CC722-C47D-4E9E-8081-48E3BAC9C2E2}" type="presParOf" srcId="{7B29FFE1-CE44-4273-A7F2-76FB6E84BECD}" destId="{C4D6058C-61C7-41A6-A0A8-EE1DD838047C}" srcOrd="1" destOrd="0" presId="urn:microsoft.com/office/officeart/2005/8/layout/hierarchy2"/>
    <dgm:cxn modelId="{B2681818-784A-491E-B802-A8EB106E2446}" type="presParOf" srcId="{42D132D2-135F-4E7A-90C9-5692D5EDEC1C}" destId="{AE7520CB-082E-4D23-996F-D683913D270B}" srcOrd="6" destOrd="0" presId="urn:microsoft.com/office/officeart/2005/8/layout/hierarchy2"/>
    <dgm:cxn modelId="{EE025F04-7094-48D3-B1F4-8F871470C820}" type="presParOf" srcId="{AE7520CB-082E-4D23-996F-D683913D270B}" destId="{BB846E85-E57D-4830-B38E-619F38F3A10E}" srcOrd="0" destOrd="0" presId="urn:microsoft.com/office/officeart/2005/8/layout/hierarchy2"/>
    <dgm:cxn modelId="{FE4F9C0E-32E0-4950-8CBB-0F3D9205F855}" type="presParOf" srcId="{42D132D2-135F-4E7A-90C9-5692D5EDEC1C}" destId="{1BD400DD-55A3-4A8D-9734-54CDFA303BD8}" srcOrd="7" destOrd="0" presId="urn:microsoft.com/office/officeart/2005/8/layout/hierarchy2"/>
    <dgm:cxn modelId="{EAE173FF-2A19-4185-8B55-DA98AC48669A}" type="presParOf" srcId="{1BD400DD-55A3-4A8D-9734-54CDFA303BD8}" destId="{B6A55A6A-C556-4F20-9F2C-D5890492277F}" srcOrd="0" destOrd="0" presId="urn:microsoft.com/office/officeart/2005/8/layout/hierarchy2"/>
    <dgm:cxn modelId="{A13D9E75-C5F3-4757-9598-0377A11F33B7}" type="presParOf" srcId="{1BD400DD-55A3-4A8D-9734-54CDFA303BD8}" destId="{0DE8B6E3-F2D3-4918-A683-B3FB46B564B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2494A-FAEB-43AF-846B-D81412EBF089}">
      <dsp:nvSpPr>
        <dsp:cNvPr id="0" name=""/>
        <dsp:cNvSpPr/>
      </dsp:nvSpPr>
      <dsp:spPr>
        <a:xfrm>
          <a:off x="4898545" y="1404314"/>
          <a:ext cx="3243549" cy="410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95"/>
              </a:lnTo>
              <a:lnTo>
                <a:pt x="3243549" y="289195"/>
              </a:lnTo>
              <a:lnTo>
                <a:pt x="3243549" y="41042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145F1-D398-49C4-B8DF-D2A4EEB36075}">
      <dsp:nvSpPr>
        <dsp:cNvPr id="0" name=""/>
        <dsp:cNvSpPr/>
      </dsp:nvSpPr>
      <dsp:spPr>
        <a:xfrm>
          <a:off x="4898545" y="1404314"/>
          <a:ext cx="1614414" cy="38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066"/>
              </a:lnTo>
              <a:lnTo>
                <a:pt x="1614414" y="262066"/>
              </a:lnTo>
              <a:lnTo>
                <a:pt x="1614414" y="38329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14120-4309-4A38-8400-A1E7D632810E}">
      <dsp:nvSpPr>
        <dsp:cNvPr id="0" name=""/>
        <dsp:cNvSpPr/>
      </dsp:nvSpPr>
      <dsp:spPr>
        <a:xfrm>
          <a:off x="4852825" y="1404314"/>
          <a:ext cx="91440" cy="380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05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8FC8B9-11A6-4C02-AB8A-96E2A013B90C}">
      <dsp:nvSpPr>
        <dsp:cNvPr id="0" name=""/>
        <dsp:cNvSpPr/>
      </dsp:nvSpPr>
      <dsp:spPr>
        <a:xfrm>
          <a:off x="3299154" y="1404314"/>
          <a:ext cx="1599391" cy="380582"/>
        </a:xfrm>
        <a:custGeom>
          <a:avLst/>
          <a:gdLst/>
          <a:ahLst/>
          <a:cxnLst/>
          <a:rect l="0" t="0" r="0" b="0"/>
          <a:pathLst>
            <a:path>
              <a:moveTo>
                <a:pt x="1599391" y="0"/>
              </a:moveTo>
              <a:lnTo>
                <a:pt x="1599391" y="259355"/>
              </a:lnTo>
              <a:lnTo>
                <a:pt x="0" y="259355"/>
              </a:lnTo>
              <a:lnTo>
                <a:pt x="0" y="3805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2547E-ABF0-42A6-896C-687F46F4E6FA}">
      <dsp:nvSpPr>
        <dsp:cNvPr id="0" name=""/>
        <dsp:cNvSpPr/>
      </dsp:nvSpPr>
      <dsp:spPr>
        <a:xfrm>
          <a:off x="1699763" y="1404314"/>
          <a:ext cx="3198782" cy="380582"/>
        </a:xfrm>
        <a:custGeom>
          <a:avLst/>
          <a:gdLst/>
          <a:ahLst/>
          <a:cxnLst/>
          <a:rect l="0" t="0" r="0" b="0"/>
          <a:pathLst>
            <a:path>
              <a:moveTo>
                <a:pt x="3198782" y="0"/>
              </a:moveTo>
              <a:lnTo>
                <a:pt x="3198782" y="259355"/>
              </a:lnTo>
              <a:lnTo>
                <a:pt x="0" y="259355"/>
              </a:lnTo>
              <a:lnTo>
                <a:pt x="0" y="3805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6A94C-9DA3-43F1-B9D4-B3216D256719}">
      <dsp:nvSpPr>
        <dsp:cNvPr id="0" name=""/>
        <dsp:cNvSpPr/>
      </dsp:nvSpPr>
      <dsp:spPr>
        <a:xfrm>
          <a:off x="4852825" y="436220"/>
          <a:ext cx="91440" cy="380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05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A0866-A8D3-496D-B604-9050B62D5694}">
      <dsp:nvSpPr>
        <dsp:cNvPr id="0" name=""/>
        <dsp:cNvSpPr/>
      </dsp:nvSpPr>
      <dsp:spPr>
        <a:xfrm>
          <a:off x="2627463" y="2710"/>
          <a:ext cx="4542165" cy="4335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FB215-A762-438D-9305-65E5F2A07CA3}">
      <dsp:nvSpPr>
        <dsp:cNvPr id="0" name=""/>
        <dsp:cNvSpPr/>
      </dsp:nvSpPr>
      <dsp:spPr>
        <a:xfrm>
          <a:off x="2772862" y="140839"/>
          <a:ext cx="4542165" cy="43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PANCASILA SBG SISTEM FILSAFAT</a:t>
          </a:r>
        </a:p>
      </dsp:txBody>
      <dsp:txXfrm>
        <a:off x="2785559" y="153536"/>
        <a:ext cx="4516771" cy="408116"/>
      </dsp:txXfrm>
    </dsp:sp>
    <dsp:sp modelId="{102CFC2D-29D3-48B5-B4A4-DEECA0F92AC6}">
      <dsp:nvSpPr>
        <dsp:cNvPr id="0" name=""/>
        <dsp:cNvSpPr/>
      </dsp:nvSpPr>
      <dsp:spPr>
        <a:xfrm>
          <a:off x="585691" y="816802"/>
          <a:ext cx="8625708" cy="587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7DC47-ACA2-49F1-8BD9-7675467EE545}">
      <dsp:nvSpPr>
        <dsp:cNvPr id="0" name=""/>
        <dsp:cNvSpPr/>
      </dsp:nvSpPr>
      <dsp:spPr>
        <a:xfrm>
          <a:off x="731090" y="954932"/>
          <a:ext cx="8625708" cy="587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/>
            <a:t>5 sila peradaban yg saling memberikan keseimbangan dlm suatu kesatuan yg utuh &amp; harmonis</a:t>
          </a:r>
        </a:p>
      </dsp:txBody>
      <dsp:txXfrm>
        <a:off x="748298" y="972140"/>
        <a:ext cx="8591292" cy="553095"/>
      </dsp:txXfrm>
    </dsp:sp>
    <dsp:sp modelId="{3BF90F92-5DC1-40AD-897F-8F89387CB286}">
      <dsp:nvSpPr>
        <dsp:cNvPr id="0" name=""/>
        <dsp:cNvSpPr/>
      </dsp:nvSpPr>
      <dsp:spPr>
        <a:xfrm>
          <a:off x="1045466" y="1784896"/>
          <a:ext cx="1308592" cy="36532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F1F36-BBC4-448C-8A5D-3D70476C292E}">
      <dsp:nvSpPr>
        <dsp:cNvPr id="0" name=""/>
        <dsp:cNvSpPr/>
      </dsp:nvSpPr>
      <dsp:spPr>
        <a:xfrm>
          <a:off x="1190865" y="1923025"/>
          <a:ext cx="1308592" cy="3653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Ketuhanan YME adalah </a:t>
          </a:r>
          <a:r>
            <a:rPr lang="en-US" sz="1400" b="1" kern="1200"/>
            <a:t>ketuhanan yg </a:t>
          </a:r>
          <a:r>
            <a:rPr lang="en-US" sz="1400" kern="1200"/>
            <a:t>berkemanusiaan yg adil &amp; beradab, berpersatuan Ina, berkerakyatan yg dipimpin oleh hikmat kebijaksanaan dlm permusyawaratan/perwakilan, &amp; berkeadilan sosial bagi seluruh rakyat Ina</a:t>
          </a:r>
        </a:p>
      </dsp:txBody>
      <dsp:txXfrm>
        <a:off x="1229192" y="1961352"/>
        <a:ext cx="1231938" cy="3576555"/>
      </dsp:txXfrm>
    </dsp:sp>
    <dsp:sp modelId="{B713E7D0-C6E5-499A-811C-4C0B02376F44}">
      <dsp:nvSpPr>
        <dsp:cNvPr id="0" name=""/>
        <dsp:cNvSpPr/>
      </dsp:nvSpPr>
      <dsp:spPr>
        <a:xfrm>
          <a:off x="2644857" y="1784896"/>
          <a:ext cx="1308592" cy="39258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76A2B-055D-4C83-A84B-76B1337BD01D}">
      <dsp:nvSpPr>
        <dsp:cNvPr id="0" name=""/>
        <dsp:cNvSpPr/>
      </dsp:nvSpPr>
      <dsp:spPr>
        <a:xfrm>
          <a:off x="2790257" y="1923025"/>
          <a:ext cx="1308592" cy="39258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Kemanusiaan yg adil &amp; beradab adalah </a:t>
          </a:r>
          <a:r>
            <a:rPr lang="en-US" sz="1400" b="1" kern="1200"/>
            <a:t>kemanusiaan yg </a:t>
          </a:r>
          <a:r>
            <a:rPr lang="en-US" sz="1400" kern="1200"/>
            <a:t>berketuhanan YME,  berpersatuan Ina, berkerakyatan yg dipimpin oleh hikmat kebijaksanaan dlm permusyawaratan/perwakilan, &amp; berkeadilan sosial bagi seluruh rakyat Ina</a:t>
          </a:r>
        </a:p>
      </dsp:txBody>
      <dsp:txXfrm>
        <a:off x="2828584" y="1961352"/>
        <a:ext cx="1231938" cy="3849216"/>
      </dsp:txXfrm>
    </dsp:sp>
    <dsp:sp modelId="{B306D93F-F83D-4957-A3E2-F66D0A2D05F6}">
      <dsp:nvSpPr>
        <dsp:cNvPr id="0" name=""/>
        <dsp:cNvSpPr/>
      </dsp:nvSpPr>
      <dsp:spPr>
        <a:xfrm>
          <a:off x="4244249" y="1784896"/>
          <a:ext cx="1308592" cy="3841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A3139-145F-4364-83B9-4AD4807120CF}">
      <dsp:nvSpPr>
        <dsp:cNvPr id="0" name=""/>
        <dsp:cNvSpPr/>
      </dsp:nvSpPr>
      <dsp:spPr>
        <a:xfrm>
          <a:off x="4389648" y="1923025"/>
          <a:ext cx="1308592" cy="3841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Persatuan</a:t>
          </a:r>
          <a:r>
            <a:rPr lang="en-US" sz="1400" kern="1200" dirty="0"/>
            <a:t> Ina </a:t>
          </a:r>
          <a:r>
            <a:rPr lang="en-US" sz="1400" kern="1200" dirty="0" err="1"/>
            <a:t>adalah</a:t>
          </a:r>
          <a:r>
            <a:rPr lang="en-US" sz="1400" kern="1200" dirty="0"/>
            <a:t> </a:t>
          </a:r>
          <a:r>
            <a:rPr lang="en-US" sz="1400" b="1" kern="1200" dirty="0" err="1"/>
            <a:t>persatuan</a:t>
          </a:r>
          <a:r>
            <a:rPr lang="en-US" sz="1400" b="1" kern="1200" dirty="0"/>
            <a:t> </a:t>
          </a:r>
          <a:r>
            <a:rPr lang="en-US" sz="1400" b="1" kern="1200" dirty="0" err="1"/>
            <a:t>yg</a:t>
          </a:r>
          <a:r>
            <a:rPr lang="en-US" sz="1400" b="1" kern="1200" dirty="0"/>
            <a:t> </a:t>
          </a:r>
          <a:r>
            <a:rPr lang="en-US" sz="1400" kern="1200" dirty="0" err="1"/>
            <a:t>berketuhanan</a:t>
          </a:r>
          <a:r>
            <a:rPr lang="en-US" sz="1400" kern="1200" dirty="0"/>
            <a:t> YME,  </a:t>
          </a:r>
          <a:r>
            <a:rPr lang="en-US" sz="1400" kern="1200" dirty="0" err="1"/>
            <a:t>berkemanusiaan</a:t>
          </a:r>
          <a:r>
            <a:rPr lang="en-US" sz="1400" kern="1200" dirty="0"/>
            <a:t> </a:t>
          </a:r>
          <a:r>
            <a:rPr lang="en-US" sz="1400" kern="1200" dirty="0" err="1"/>
            <a:t>yg</a:t>
          </a:r>
          <a:r>
            <a:rPr lang="en-US" sz="1400" kern="1200" dirty="0"/>
            <a:t> </a:t>
          </a:r>
          <a:r>
            <a:rPr lang="en-US" sz="1400" kern="1200" dirty="0" err="1"/>
            <a:t>adil</a:t>
          </a:r>
          <a:r>
            <a:rPr lang="en-US" sz="1400" kern="1200" dirty="0"/>
            <a:t> &amp; </a:t>
          </a:r>
          <a:r>
            <a:rPr lang="en-US" sz="1400" kern="1200" dirty="0" err="1"/>
            <a:t>beradab</a:t>
          </a:r>
          <a:r>
            <a:rPr lang="en-US" sz="1400" kern="1200" dirty="0"/>
            <a:t>, </a:t>
          </a:r>
          <a:r>
            <a:rPr lang="en-US" sz="1400" kern="1200" dirty="0" err="1"/>
            <a:t>berkerakyatan</a:t>
          </a:r>
          <a:r>
            <a:rPr lang="en-US" sz="1400" kern="1200" dirty="0"/>
            <a:t> </a:t>
          </a:r>
          <a:r>
            <a:rPr lang="en-US" sz="1400" kern="1200" dirty="0" err="1"/>
            <a:t>yg</a:t>
          </a:r>
          <a:r>
            <a:rPr lang="en-US" sz="1400" kern="1200" dirty="0"/>
            <a:t> </a:t>
          </a:r>
          <a:r>
            <a:rPr lang="en-US" sz="1400" kern="1200" dirty="0" err="1"/>
            <a:t>dipimpin</a:t>
          </a:r>
          <a:r>
            <a:rPr lang="en-US" sz="1400" kern="1200" dirty="0"/>
            <a:t> </a:t>
          </a:r>
          <a:r>
            <a:rPr lang="en-US" sz="1400" kern="1200" dirty="0" err="1"/>
            <a:t>oleh</a:t>
          </a:r>
          <a:r>
            <a:rPr lang="en-US" sz="1400" kern="1200" dirty="0"/>
            <a:t> </a:t>
          </a:r>
          <a:r>
            <a:rPr lang="en-US" sz="1400" kern="1200" dirty="0" err="1"/>
            <a:t>hikmat</a:t>
          </a:r>
          <a:r>
            <a:rPr lang="en-US" sz="1400" kern="1200" dirty="0"/>
            <a:t> </a:t>
          </a:r>
          <a:r>
            <a:rPr lang="en-US" sz="1400" kern="1200" dirty="0" err="1"/>
            <a:t>kebijaksanaan</a:t>
          </a:r>
          <a:r>
            <a:rPr lang="en-US" sz="1400" kern="1200" dirty="0"/>
            <a:t> </a:t>
          </a:r>
          <a:r>
            <a:rPr lang="en-US" sz="1400" kern="1200" dirty="0" err="1"/>
            <a:t>dlm</a:t>
          </a:r>
          <a:r>
            <a:rPr lang="en-US" sz="1400" kern="1200" dirty="0"/>
            <a:t> </a:t>
          </a:r>
          <a:r>
            <a:rPr lang="en-US" sz="1400" kern="1200" dirty="0" err="1"/>
            <a:t>permusyawaratan</a:t>
          </a:r>
          <a:r>
            <a:rPr lang="en-US" sz="1400" kern="1200" dirty="0"/>
            <a:t>/</a:t>
          </a:r>
          <a:r>
            <a:rPr lang="en-US" sz="1400" kern="1200" dirty="0" err="1"/>
            <a:t>perwakilan</a:t>
          </a:r>
          <a:r>
            <a:rPr lang="en-US" sz="1400" kern="1200" dirty="0"/>
            <a:t>, &amp; </a:t>
          </a:r>
          <a:r>
            <a:rPr lang="en-US" sz="1400" kern="1200" dirty="0" err="1"/>
            <a:t>berkeadilan</a:t>
          </a:r>
          <a:r>
            <a:rPr lang="en-US" sz="1400" kern="1200" dirty="0"/>
            <a:t> </a:t>
          </a:r>
          <a:r>
            <a:rPr lang="en-US" sz="1400" kern="1200" dirty="0" err="1"/>
            <a:t>sosial</a:t>
          </a:r>
          <a:r>
            <a:rPr lang="en-US" sz="1400" kern="1200" dirty="0"/>
            <a:t> </a:t>
          </a:r>
          <a:r>
            <a:rPr lang="en-US" sz="1400" kern="1200" dirty="0" err="1"/>
            <a:t>bagi</a:t>
          </a:r>
          <a:r>
            <a:rPr lang="en-US" sz="1400" kern="1200" dirty="0"/>
            <a:t> </a:t>
          </a:r>
          <a:r>
            <a:rPr lang="en-US" sz="1400" kern="1200" dirty="0" err="1"/>
            <a:t>seluruh</a:t>
          </a:r>
          <a:r>
            <a:rPr lang="en-US" sz="1400" kern="1200" dirty="0"/>
            <a:t> </a:t>
          </a:r>
          <a:r>
            <a:rPr lang="en-US" sz="1400" kern="1200" dirty="0" err="1"/>
            <a:t>rakyat</a:t>
          </a:r>
          <a:r>
            <a:rPr lang="en-US" sz="1400" kern="1200" dirty="0"/>
            <a:t> Ina</a:t>
          </a:r>
        </a:p>
      </dsp:txBody>
      <dsp:txXfrm>
        <a:off x="4427975" y="1961352"/>
        <a:ext cx="1231938" cy="3765281"/>
      </dsp:txXfrm>
    </dsp:sp>
    <dsp:sp modelId="{3FB42CAE-C1AF-418C-AC12-4797812C125D}">
      <dsp:nvSpPr>
        <dsp:cNvPr id="0" name=""/>
        <dsp:cNvSpPr/>
      </dsp:nvSpPr>
      <dsp:spPr>
        <a:xfrm>
          <a:off x="5858663" y="1787607"/>
          <a:ext cx="1308592" cy="41015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C6326-E131-4ABD-A3C6-23DC71F1A707}">
      <dsp:nvSpPr>
        <dsp:cNvPr id="0" name=""/>
        <dsp:cNvSpPr/>
      </dsp:nvSpPr>
      <dsp:spPr>
        <a:xfrm>
          <a:off x="6004062" y="1925736"/>
          <a:ext cx="1308592" cy="410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Kerakyatan yg dipimpin oleh hikmat kebijaksanaan dlm permusyawaratan/perwakilan adalah </a:t>
          </a:r>
          <a:r>
            <a:rPr lang="en-US" sz="1400" b="1" kern="1200"/>
            <a:t>kerakyatan yang </a:t>
          </a:r>
          <a:r>
            <a:rPr lang="en-US" sz="1400" kern="1200"/>
            <a:t>berketuhanan YME,  berkemanusiaan yg adil &amp; beradab, berpersatuan Ina &amp; berkeadilan sosial bagi seluruh rakyat</a:t>
          </a:r>
        </a:p>
      </dsp:txBody>
      <dsp:txXfrm>
        <a:off x="6042389" y="1964063"/>
        <a:ext cx="1231938" cy="4024922"/>
      </dsp:txXfrm>
    </dsp:sp>
    <dsp:sp modelId="{44FF5091-41B0-43F2-A43F-7F7AF572C92C}">
      <dsp:nvSpPr>
        <dsp:cNvPr id="0" name=""/>
        <dsp:cNvSpPr/>
      </dsp:nvSpPr>
      <dsp:spPr>
        <a:xfrm>
          <a:off x="7487799" y="1814736"/>
          <a:ext cx="1308592" cy="36886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14838-20A0-4FD2-9888-219A8A5C3D57}">
      <dsp:nvSpPr>
        <dsp:cNvPr id="0" name=""/>
        <dsp:cNvSpPr/>
      </dsp:nvSpPr>
      <dsp:spPr>
        <a:xfrm>
          <a:off x="7633198" y="1952865"/>
          <a:ext cx="1308592" cy="3688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Keadilan sosial bagi seluruh rakyat Ina adalah </a:t>
          </a:r>
          <a:r>
            <a:rPr lang="en-US" sz="1400" b="1" kern="1200"/>
            <a:t>keadilan yang </a:t>
          </a:r>
          <a:r>
            <a:rPr lang="en-US" sz="1400" kern="1200"/>
            <a:t>berketuhanan YME,  berkemanusiaan yg adil &amp; beradab, berpersatuan Ina, berkerakyatan yg dipimpin oleh hikmat kebijaksanaan dlm permusyawaratan/perwakilan.</a:t>
          </a:r>
        </a:p>
      </dsp:txBody>
      <dsp:txXfrm>
        <a:off x="7671525" y="1991192"/>
        <a:ext cx="1231938" cy="3611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417C2-4A7F-4F6D-8A0A-44F25D0E9C27}">
      <dsp:nvSpPr>
        <dsp:cNvPr id="0" name=""/>
        <dsp:cNvSpPr/>
      </dsp:nvSpPr>
      <dsp:spPr>
        <a:xfrm>
          <a:off x="887799" y="48522"/>
          <a:ext cx="2185050" cy="16857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SILA KESATU Tuhan sbg causa prima</a:t>
          </a:r>
        </a:p>
      </dsp:txBody>
      <dsp:txXfrm>
        <a:off x="937172" y="97895"/>
        <a:ext cx="2086304" cy="1586976"/>
      </dsp:txXfrm>
    </dsp:sp>
    <dsp:sp modelId="{74F8DF84-072A-42C0-9C00-04B4023B3E3A}">
      <dsp:nvSpPr>
        <dsp:cNvPr id="0" name=""/>
        <dsp:cNvSpPr/>
      </dsp:nvSpPr>
      <dsp:spPr>
        <a:xfrm>
          <a:off x="3265134" y="620437"/>
          <a:ext cx="463230" cy="54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265134" y="728815"/>
        <a:ext cx="324261" cy="325136"/>
      </dsp:txXfrm>
    </dsp:sp>
    <dsp:sp modelId="{9BBEE6DE-9A8A-4B11-B17B-522A90653C70}">
      <dsp:nvSpPr>
        <dsp:cNvPr id="0" name=""/>
        <dsp:cNvSpPr/>
      </dsp:nvSpPr>
      <dsp:spPr>
        <a:xfrm>
          <a:off x="3946870" y="24267"/>
          <a:ext cx="2185050" cy="1734230"/>
        </a:xfrm>
        <a:prstGeom prst="roundRect">
          <a:avLst>
            <a:gd name="adj" fmla="val 1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SILA KEDUA Negara ada adalah sbg lembaga kemanusiaan</a:t>
          </a:r>
        </a:p>
      </dsp:txBody>
      <dsp:txXfrm>
        <a:off x="3997664" y="75061"/>
        <a:ext cx="2083462" cy="1632642"/>
      </dsp:txXfrm>
    </dsp:sp>
    <dsp:sp modelId="{19647322-70C9-43CB-BDFC-66051B299D99}">
      <dsp:nvSpPr>
        <dsp:cNvPr id="0" name=""/>
        <dsp:cNvSpPr/>
      </dsp:nvSpPr>
      <dsp:spPr>
        <a:xfrm>
          <a:off x="6324205" y="620437"/>
          <a:ext cx="463230" cy="54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6324205" y="728815"/>
        <a:ext cx="324261" cy="325136"/>
      </dsp:txXfrm>
    </dsp:sp>
    <dsp:sp modelId="{1251D5DC-A1E6-43E8-B5EF-3B67197374FE}">
      <dsp:nvSpPr>
        <dsp:cNvPr id="0" name=""/>
        <dsp:cNvSpPr/>
      </dsp:nvSpPr>
      <dsp:spPr>
        <a:xfrm>
          <a:off x="7005940" y="2000"/>
          <a:ext cx="2185050" cy="1778766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SILA KETIGA Negara Ina ada adalah sbg akibat adanya org-org Ina yg bersatu</a:t>
          </a:r>
        </a:p>
      </dsp:txBody>
      <dsp:txXfrm>
        <a:off x="7058038" y="54098"/>
        <a:ext cx="2080854" cy="1674570"/>
      </dsp:txXfrm>
    </dsp:sp>
    <dsp:sp modelId="{60AC6C38-FB3E-4C42-8EBE-4437B080CB54}">
      <dsp:nvSpPr>
        <dsp:cNvPr id="0" name=""/>
        <dsp:cNvSpPr/>
      </dsp:nvSpPr>
      <dsp:spPr>
        <a:xfrm rot="5399201">
          <a:off x="7727797" y="1888395"/>
          <a:ext cx="413969" cy="46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-5400000">
        <a:off x="7796363" y="1912084"/>
        <a:ext cx="276807" cy="289778"/>
      </dsp:txXfrm>
    </dsp:sp>
    <dsp:sp modelId="{3D3D49D1-39C7-4196-A5FA-7719E4C0EF90}">
      <dsp:nvSpPr>
        <dsp:cNvPr id="0" name=""/>
        <dsp:cNvSpPr/>
      </dsp:nvSpPr>
      <dsp:spPr>
        <a:xfrm>
          <a:off x="6273118" y="2478295"/>
          <a:ext cx="2925826" cy="2262943"/>
        </a:xfrm>
        <a:prstGeom prst="roundRect">
          <a:avLst>
            <a:gd name="adj" fmla="val 1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SILA KEEMPAT Kerakyatan ada apabila ada totalitas individu-individu dlm negara yg bersatu</a:t>
          </a:r>
        </a:p>
      </dsp:txBody>
      <dsp:txXfrm>
        <a:off x="6339397" y="2544574"/>
        <a:ext cx="2793268" cy="2130385"/>
      </dsp:txXfrm>
    </dsp:sp>
    <dsp:sp modelId="{67897DFC-FF73-42E3-84BB-3209AB5192DA}">
      <dsp:nvSpPr>
        <dsp:cNvPr id="0" name=""/>
        <dsp:cNvSpPr/>
      </dsp:nvSpPr>
      <dsp:spPr>
        <a:xfrm rot="10878398">
          <a:off x="5204036" y="3183038"/>
          <a:ext cx="756760" cy="541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5366583" y="3293270"/>
        <a:ext cx="594192" cy="325136"/>
      </dsp:txXfrm>
    </dsp:sp>
    <dsp:sp modelId="{A999BFE5-0A78-4BC3-A650-D0ABC9AD69B0}">
      <dsp:nvSpPr>
        <dsp:cNvPr id="0" name=""/>
        <dsp:cNvSpPr/>
      </dsp:nvSpPr>
      <dsp:spPr>
        <a:xfrm>
          <a:off x="2663939" y="2666389"/>
          <a:ext cx="2185050" cy="131103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SILA KELIMA Keadilan ada adalah sbg tujuan dlm hidup bersama </a:t>
          </a:r>
        </a:p>
      </dsp:txBody>
      <dsp:txXfrm>
        <a:off x="2702338" y="2704788"/>
        <a:ext cx="2108252" cy="12342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8F95C-85E7-4A5B-B324-D8E4BFF44AF1}">
      <dsp:nvSpPr>
        <dsp:cNvPr id="0" name=""/>
        <dsp:cNvSpPr/>
      </dsp:nvSpPr>
      <dsp:spPr>
        <a:xfrm>
          <a:off x="1360223" y="678066"/>
          <a:ext cx="1785290" cy="2105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EPISTE-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MOLOGI 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FILSAFAT PANCASILA </a:t>
          </a:r>
        </a:p>
      </dsp:txBody>
      <dsp:txXfrm>
        <a:off x="1412512" y="730355"/>
        <a:ext cx="1680712" cy="2000461"/>
      </dsp:txXfrm>
    </dsp:sp>
    <dsp:sp modelId="{B0963F2C-EEEB-4E0E-B9E0-480891E6B92B}">
      <dsp:nvSpPr>
        <dsp:cNvPr id="0" name=""/>
        <dsp:cNvSpPr/>
      </dsp:nvSpPr>
      <dsp:spPr>
        <a:xfrm rot="19897245">
          <a:off x="3084818" y="1480535"/>
          <a:ext cx="1010096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1010096" y="99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64614" y="1465281"/>
        <a:ext cx="50504" cy="50504"/>
      </dsp:txXfrm>
    </dsp:sp>
    <dsp:sp modelId="{2B3163DB-254E-4B1A-B5E0-2FEB377DA164}">
      <dsp:nvSpPr>
        <dsp:cNvPr id="0" name=""/>
        <dsp:cNvSpPr/>
      </dsp:nvSpPr>
      <dsp:spPr>
        <a:xfrm>
          <a:off x="4034218" y="678064"/>
          <a:ext cx="1625400" cy="1144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Sumber pengatahuan Pancasila</a:t>
          </a:r>
        </a:p>
      </dsp:txBody>
      <dsp:txXfrm>
        <a:off x="4067749" y="711595"/>
        <a:ext cx="1558338" cy="1077772"/>
      </dsp:txXfrm>
    </dsp:sp>
    <dsp:sp modelId="{123628FC-50E2-4224-824F-CA7F030BE9EB}">
      <dsp:nvSpPr>
        <dsp:cNvPr id="0" name=""/>
        <dsp:cNvSpPr/>
      </dsp:nvSpPr>
      <dsp:spPr>
        <a:xfrm rot="213135">
          <a:off x="5659069" y="1258195"/>
          <a:ext cx="571760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571760" y="99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30655" y="1253900"/>
        <a:ext cx="28588" cy="28588"/>
      </dsp:txXfrm>
    </dsp:sp>
    <dsp:sp modelId="{4E0E750F-8372-4453-9C1F-C4FB17009EB9}">
      <dsp:nvSpPr>
        <dsp:cNvPr id="0" name=""/>
        <dsp:cNvSpPr/>
      </dsp:nvSpPr>
      <dsp:spPr>
        <a:xfrm>
          <a:off x="6230280" y="994050"/>
          <a:ext cx="3132390" cy="58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ada pd bangsa ina</a:t>
          </a:r>
        </a:p>
      </dsp:txBody>
      <dsp:txXfrm>
        <a:off x="6247376" y="1011146"/>
        <a:ext cx="3098198" cy="549521"/>
      </dsp:txXfrm>
    </dsp:sp>
    <dsp:sp modelId="{1092B792-4824-4D1A-9500-8ADDB48091CC}">
      <dsp:nvSpPr>
        <dsp:cNvPr id="0" name=""/>
        <dsp:cNvSpPr/>
      </dsp:nvSpPr>
      <dsp:spPr>
        <a:xfrm rot="2435522">
          <a:off x="3006803" y="2095653"/>
          <a:ext cx="1152863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1152863" y="99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54413" y="2076831"/>
        <a:ext cx="57643" cy="57643"/>
      </dsp:txXfrm>
    </dsp:sp>
    <dsp:sp modelId="{20A55F5A-CC59-41F1-B357-A330B57E7E28}">
      <dsp:nvSpPr>
        <dsp:cNvPr id="0" name=""/>
        <dsp:cNvSpPr/>
      </dsp:nvSpPr>
      <dsp:spPr>
        <a:xfrm>
          <a:off x="4020955" y="1987527"/>
          <a:ext cx="1625400" cy="98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itchFamily="34" charset="0"/>
              <a:cs typeface="Arial" pitchFamily="34" charset="0"/>
            </a:rPr>
            <a:t>Susunan</a:t>
          </a:r>
          <a:r>
            <a:rPr 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600" b="1" kern="1200" dirty="0" err="1">
              <a:latin typeface="Arial" pitchFamily="34" charset="0"/>
              <a:cs typeface="Arial" pitchFamily="34" charset="0"/>
            </a:rPr>
            <a:t>pengatahuan</a:t>
          </a:r>
          <a:r>
            <a:rPr 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600" b="1" kern="1200" dirty="0" err="1">
              <a:latin typeface="Arial" pitchFamily="34" charset="0"/>
              <a:cs typeface="Arial" pitchFamily="34" charset="0"/>
            </a:rPr>
            <a:t>Pancasila</a:t>
          </a:r>
          <a:endParaRPr lang="en-US" sz="1600" b="1" kern="1200" dirty="0">
            <a:latin typeface="Arial" pitchFamily="34" charset="0"/>
            <a:cs typeface="Arial" pitchFamily="34" charset="0"/>
          </a:endParaRPr>
        </a:p>
      </dsp:txBody>
      <dsp:txXfrm>
        <a:off x="4049845" y="2016417"/>
        <a:ext cx="1567620" cy="928602"/>
      </dsp:txXfrm>
    </dsp:sp>
    <dsp:sp modelId="{5A632048-41CD-4A4E-A240-FDA0A92B65EB}">
      <dsp:nvSpPr>
        <dsp:cNvPr id="0" name=""/>
        <dsp:cNvSpPr/>
      </dsp:nvSpPr>
      <dsp:spPr>
        <a:xfrm rot="21525405">
          <a:off x="5646283" y="2464096"/>
          <a:ext cx="610546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610546" y="99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36293" y="2458831"/>
        <a:ext cx="30527" cy="30527"/>
      </dsp:txXfrm>
    </dsp:sp>
    <dsp:sp modelId="{76E2A7A3-8B26-4938-968C-63C28F3473E8}">
      <dsp:nvSpPr>
        <dsp:cNvPr id="0" name=""/>
        <dsp:cNvSpPr/>
      </dsp:nvSpPr>
      <dsp:spPr>
        <a:xfrm>
          <a:off x="6256758" y="2020819"/>
          <a:ext cx="2920389" cy="8933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Pancasila tersusun secara hirarkhis &amp; berbentuk piramida</a:t>
          </a:r>
        </a:p>
      </dsp:txBody>
      <dsp:txXfrm>
        <a:off x="6282922" y="2046983"/>
        <a:ext cx="2868061" cy="840975"/>
      </dsp:txXfrm>
    </dsp:sp>
    <dsp:sp modelId="{BFEDB446-F97B-4AB3-B263-20A6129335C3}">
      <dsp:nvSpPr>
        <dsp:cNvPr id="0" name=""/>
        <dsp:cNvSpPr/>
      </dsp:nvSpPr>
      <dsp:spPr>
        <a:xfrm rot="4096651">
          <a:off x="2456939" y="2736128"/>
          <a:ext cx="2186339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2186339" y="99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495450" y="2691468"/>
        <a:ext cx="109316" cy="109316"/>
      </dsp:txXfrm>
    </dsp:sp>
    <dsp:sp modelId="{6FF2D0F5-8E52-4F3F-A89C-B8A9E78BFC99}">
      <dsp:nvSpPr>
        <dsp:cNvPr id="0" name=""/>
        <dsp:cNvSpPr/>
      </dsp:nvSpPr>
      <dsp:spPr>
        <a:xfrm>
          <a:off x="3954703" y="3249476"/>
          <a:ext cx="1625400" cy="1024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Kebenaran pengetahuan Pancasila</a:t>
          </a:r>
        </a:p>
      </dsp:txBody>
      <dsp:txXfrm>
        <a:off x="3984706" y="3279479"/>
        <a:ext cx="1565394" cy="964378"/>
      </dsp:txXfrm>
    </dsp:sp>
    <dsp:sp modelId="{C7161CDD-F42B-43A7-A9DE-5D154614037E}">
      <dsp:nvSpPr>
        <dsp:cNvPr id="0" name=""/>
        <dsp:cNvSpPr/>
      </dsp:nvSpPr>
      <dsp:spPr>
        <a:xfrm rot="2472899">
          <a:off x="5336594" y="4399259"/>
          <a:ext cx="1965710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1965710" y="99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6270307" y="4360115"/>
        <a:ext cx="98285" cy="98285"/>
      </dsp:txXfrm>
    </dsp:sp>
    <dsp:sp modelId="{5320AD4B-80D6-44E0-8F0A-EEA410EEE002}">
      <dsp:nvSpPr>
        <dsp:cNvPr id="0" name=""/>
        <dsp:cNvSpPr/>
      </dsp:nvSpPr>
      <dsp:spPr>
        <a:xfrm>
          <a:off x="7058795" y="4467258"/>
          <a:ext cx="3112251" cy="1179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pancasila mengakui kebenaran wahyu yg bersifat mutlak sbg tingkat kebenaran tertinggi</a:t>
          </a:r>
        </a:p>
      </dsp:txBody>
      <dsp:txXfrm>
        <a:off x="7093332" y="4501795"/>
        <a:ext cx="3043177" cy="1110105"/>
      </dsp:txXfrm>
    </dsp:sp>
    <dsp:sp modelId="{975FB866-E537-44CC-BC2B-ACD20D5158C3}">
      <dsp:nvSpPr>
        <dsp:cNvPr id="0" name=""/>
        <dsp:cNvSpPr/>
      </dsp:nvSpPr>
      <dsp:spPr>
        <a:xfrm rot="7719081">
          <a:off x="4322991" y="4355983"/>
          <a:ext cx="1547615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1547615" y="99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058109" y="4327291"/>
        <a:ext cx="77380" cy="77380"/>
      </dsp:txXfrm>
    </dsp:sp>
    <dsp:sp modelId="{717F9501-3F44-42A3-B805-2C332BF1AE15}">
      <dsp:nvSpPr>
        <dsp:cNvPr id="0" name=""/>
        <dsp:cNvSpPr/>
      </dsp:nvSpPr>
      <dsp:spPr>
        <a:xfrm>
          <a:off x="4613494" y="4522644"/>
          <a:ext cx="2333538" cy="895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Pancasila mengakui kebenaran rasio yg bersumber pd akal</a:t>
          </a:r>
        </a:p>
      </dsp:txBody>
      <dsp:txXfrm>
        <a:off x="4639717" y="4548867"/>
        <a:ext cx="2281092" cy="842856"/>
      </dsp:txXfrm>
    </dsp:sp>
    <dsp:sp modelId="{35BF99C8-AC62-4D89-AD17-81D114DA0536}">
      <dsp:nvSpPr>
        <dsp:cNvPr id="0" name=""/>
        <dsp:cNvSpPr/>
      </dsp:nvSpPr>
      <dsp:spPr>
        <a:xfrm rot="9494182">
          <a:off x="2237078" y="4394334"/>
          <a:ext cx="3466571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3466571" y="99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3883700" y="4317668"/>
        <a:ext cx="173328" cy="173328"/>
      </dsp:txXfrm>
    </dsp:sp>
    <dsp:sp modelId="{3A486128-244B-49EC-B123-2BA8ECAC9731}">
      <dsp:nvSpPr>
        <dsp:cNvPr id="0" name=""/>
        <dsp:cNvSpPr/>
      </dsp:nvSpPr>
      <dsp:spPr>
        <a:xfrm>
          <a:off x="2360625" y="4532680"/>
          <a:ext cx="2135922" cy="1028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Pancasila mengakui kebenaran empiris yg bersumber pd indra</a:t>
          </a:r>
        </a:p>
      </dsp:txBody>
      <dsp:txXfrm>
        <a:off x="2390753" y="4562808"/>
        <a:ext cx="2075666" cy="968378"/>
      </dsp:txXfrm>
    </dsp:sp>
    <dsp:sp modelId="{45A481E6-CB3E-4B7A-AEBC-2C50E72F5FBB}">
      <dsp:nvSpPr>
        <dsp:cNvPr id="0" name=""/>
        <dsp:cNvSpPr/>
      </dsp:nvSpPr>
      <dsp:spPr>
        <a:xfrm rot="10015244">
          <a:off x="-74307" y="4399870"/>
          <a:ext cx="5728719" cy="19997"/>
        </a:xfrm>
        <a:custGeom>
          <a:avLst/>
          <a:gdLst/>
          <a:ahLst/>
          <a:cxnLst/>
          <a:rect l="0" t="0" r="0" b="0"/>
          <a:pathLst>
            <a:path>
              <a:moveTo>
                <a:pt x="0" y="9998"/>
              </a:moveTo>
              <a:lnTo>
                <a:pt x="5728719" y="99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2646834" y="4266651"/>
        <a:ext cx="286435" cy="286435"/>
      </dsp:txXfrm>
    </dsp:sp>
    <dsp:sp modelId="{DF2F8544-2E8A-42FE-B108-6854F8F415D1}">
      <dsp:nvSpPr>
        <dsp:cNvPr id="0" name=""/>
        <dsp:cNvSpPr/>
      </dsp:nvSpPr>
      <dsp:spPr>
        <a:xfrm>
          <a:off x="0" y="4304304"/>
          <a:ext cx="2138213" cy="1507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>
              <a:latin typeface="Arial" pitchFamily="34" charset="0"/>
              <a:cs typeface="Arial" pitchFamily="34" charset="0"/>
            </a:rPr>
            <a:t>Pancasila mengakui kebenaran instuisi yg bersumber pd pengatahuan manusia</a:t>
          </a:r>
        </a:p>
      </dsp:txBody>
      <dsp:txXfrm>
        <a:off x="44154" y="4348458"/>
        <a:ext cx="2049905" cy="14192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2F5EB-6F8E-45D0-9486-8F659E0A651F}">
      <dsp:nvSpPr>
        <dsp:cNvPr id="0" name=""/>
        <dsp:cNvSpPr/>
      </dsp:nvSpPr>
      <dsp:spPr>
        <a:xfrm>
          <a:off x="1683" y="755777"/>
          <a:ext cx="2061834" cy="302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>
              <a:latin typeface="Arial" pitchFamily="34" charset="0"/>
              <a:cs typeface="Arial" pitchFamily="34" charset="0"/>
            </a:rPr>
            <a:t>LANDASAN AKSIOLOGI FILSAFAT PANCASILA</a:t>
          </a:r>
        </a:p>
      </dsp:txBody>
      <dsp:txXfrm>
        <a:off x="62072" y="816166"/>
        <a:ext cx="1941056" cy="2907472"/>
      </dsp:txXfrm>
    </dsp:sp>
    <dsp:sp modelId="{7120AA45-9C7A-4551-B0F6-733E0BB5B609}">
      <dsp:nvSpPr>
        <dsp:cNvPr id="0" name=""/>
        <dsp:cNvSpPr/>
      </dsp:nvSpPr>
      <dsp:spPr>
        <a:xfrm rot="82463">
          <a:off x="2541710" y="1692438"/>
          <a:ext cx="1014367" cy="1251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541754" y="1939124"/>
        <a:ext cx="710057" cy="751006"/>
      </dsp:txXfrm>
    </dsp:sp>
    <dsp:sp modelId="{4877364F-8614-4C00-BCB6-92CF00BD40BC}">
      <dsp:nvSpPr>
        <dsp:cNvPr id="0" name=""/>
        <dsp:cNvSpPr/>
      </dsp:nvSpPr>
      <dsp:spPr>
        <a:xfrm>
          <a:off x="3976868" y="1042052"/>
          <a:ext cx="5047084" cy="271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>
              <a:latin typeface="Arial" pitchFamily="34" charset="0"/>
              <a:cs typeface="Arial" pitchFamily="34" charset="0"/>
            </a:rPr>
            <a:t>Merupakan nilai kerohanian (kesucian, kebaikan, kebenaran, dan keindahan) namun tidak mengesampingkan nilai material &amp; nilai vital</a:t>
          </a:r>
        </a:p>
      </dsp:txBody>
      <dsp:txXfrm>
        <a:off x="4056477" y="1121661"/>
        <a:ext cx="4887866" cy="25588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1FAAC-8D41-41B5-932E-EA9975F60020}">
      <dsp:nvSpPr>
        <dsp:cNvPr id="0" name=""/>
        <dsp:cNvSpPr/>
      </dsp:nvSpPr>
      <dsp:spPr>
        <a:xfrm>
          <a:off x="147957" y="312965"/>
          <a:ext cx="1025088" cy="8553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KESATU</a:t>
          </a:r>
        </a:p>
      </dsp:txBody>
      <dsp:txXfrm>
        <a:off x="173010" y="338018"/>
        <a:ext cx="974982" cy="805253"/>
      </dsp:txXfrm>
    </dsp:sp>
    <dsp:sp modelId="{600DB85D-903F-4005-9E02-A84190B1C4F3}">
      <dsp:nvSpPr>
        <dsp:cNvPr id="0" name=""/>
        <dsp:cNvSpPr/>
      </dsp:nvSpPr>
      <dsp:spPr>
        <a:xfrm rot="21375914">
          <a:off x="1172729" y="724509"/>
          <a:ext cx="298298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298298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1314421" y="723472"/>
        <a:ext cx="14914" cy="14914"/>
      </dsp:txXfrm>
    </dsp:sp>
    <dsp:sp modelId="{EA6D5A58-613C-48DE-A3B9-81607217EB57}">
      <dsp:nvSpPr>
        <dsp:cNvPr id="0" name=""/>
        <dsp:cNvSpPr/>
      </dsp:nvSpPr>
      <dsp:spPr>
        <a:xfrm>
          <a:off x="1470711" y="464942"/>
          <a:ext cx="4250920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latin typeface="Arial Black" pitchFamily="34" charset="0"/>
              <a:cs typeface="Arial" pitchFamily="34" charset="0"/>
            </a:rPr>
            <a:t>Bangsa</a:t>
          </a:r>
          <a:r>
            <a:rPr lang="en-US" sz="1400" b="1" kern="1200" dirty="0">
              <a:latin typeface="Arial Black" pitchFamily="34" charset="0"/>
              <a:cs typeface="Arial" pitchFamily="34" charset="0"/>
            </a:rPr>
            <a:t> Indonesia </a:t>
          </a:r>
          <a:r>
            <a:rPr lang="en-US" sz="1400" b="1" kern="1200" dirty="0" err="1">
              <a:latin typeface="Arial Black" pitchFamily="34" charset="0"/>
              <a:cs typeface="Arial" pitchFamily="34" charset="0"/>
            </a:rPr>
            <a:t>dijiwai</a:t>
          </a:r>
          <a:r>
            <a:rPr lang="en-US" sz="1400" b="1" kern="1200" dirty="0">
              <a:latin typeface="Arial Black" pitchFamily="34" charset="0"/>
              <a:cs typeface="Arial" pitchFamily="34" charset="0"/>
            </a:rPr>
            <a:t> </a:t>
          </a:r>
          <a:r>
            <a:rPr lang="en-US" sz="1400" b="1" kern="1200" dirty="0" err="1">
              <a:latin typeface="Arial Black" pitchFamily="34" charset="0"/>
              <a:cs typeface="Arial" pitchFamily="34" charset="0"/>
            </a:rPr>
            <a:t>nilai-nilai</a:t>
          </a:r>
          <a:r>
            <a:rPr lang="en-US" sz="1400" b="1" kern="1200" dirty="0">
              <a:latin typeface="Arial Black" pitchFamily="34" charset="0"/>
              <a:cs typeface="Arial" pitchFamily="34" charset="0"/>
            </a:rPr>
            <a:t> </a:t>
          </a:r>
          <a:r>
            <a:rPr lang="en-US" sz="1400" b="1" kern="1200" dirty="0" err="1">
              <a:latin typeface="Arial Black" pitchFamily="34" charset="0"/>
              <a:cs typeface="Arial" pitchFamily="34" charset="0"/>
            </a:rPr>
            <a:t>Ketuhanan</a:t>
          </a:r>
          <a:endParaRPr lang="en-US" sz="1400" b="1" kern="1200" dirty="0">
            <a:latin typeface="Arial Black" pitchFamily="34" charset="0"/>
            <a:cs typeface="Arial" pitchFamily="34" charset="0"/>
          </a:endParaRPr>
        </a:p>
      </dsp:txBody>
      <dsp:txXfrm>
        <a:off x="1485723" y="479954"/>
        <a:ext cx="4220896" cy="482520"/>
      </dsp:txXfrm>
    </dsp:sp>
    <dsp:sp modelId="{B4BFEC20-85AC-4520-9EA0-C78CACA3E830}">
      <dsp:nvSpPr>
        <dsp:cNvPr id="0" name=""/>
        <dsp:cNvSpPr/>
      </dsp:nvSpPr>
      <dsp:spPr>
        <a:xfrm>
          <a:off x="147957" y="1502268"/>
          <a:ext cx="1025088" cy="7544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KEDUA</a:t>
          </a:r>
        </a:p>
      </dsp:txBody>
      <dsp:txXfrm>
        <a:off x="170053" y="1524364"/>
        <a:ext cx="980896" cy="710237"/>
      </dsp:txXfrm>
    </dsp:sp>
    <dsp:sp modelId="{C61F03FC-C546-486E-97D7-5950BF6CA788}">
      <dsp:nvSpPr>
        <dsp:cNvPr id="0" name=""/>
        <dsp:cNvSpPr/>
      </dsp:nvSpPr>
      <dsp:spPr>
        <a:xfrm rot="17804523">
          <a:off x="1054085" y="1679912"/>
          <a:ext cx="432566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432566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1259554" y="1675519"/>
        <a:ext cx="21628" cy="21628"/>
      </dsp:txXfrm>
    </dsp:sp>
    <dsp:sp modelId="{5E6E2F4F-5A24-4354-A669-9991308231CC}">
      <dsp:nvSpPr>
        <dsp:cNvPr id="0" name=""/>
        <dsp:cNvSpPr/>
      </dsp:nvSpPr>
      <dsp:spPr>
        <a:xfrm>
          <a:off x="1367690" y="1236911"/>
          <a:ext cx="4199696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Bangsa Indonesia menjunjung tinggi harkat  &amp; martabat manusia</a:t>
          </a:r>
        </a:p>
      </dsp:txBody>
      <dsp:txXfrm>
        <a:off x="1382702" y="1251923"/>
        <a:ext cx="4169672" cy="482520"/>
      </dsp:txXfrm>
    </dsp:sp>
    <dsp:sp modelId="{5062A75F-2BFA-4E7E-8520-5C81DBCEBB94}">
      <dsp:nvSpPr>
        <dsp:cNvPr id="0" name=""/>
        <dsp:cNvSpPr/>
      </dsp:nvSpPr>
      <dsp:spPr>
        <a:xfrm rot="3640158">
          <a:off x="1058282" y="2069184"/>
          <a:ext cx="449921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449921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1271995" y="2064357"/>
        <a:ext cx="22496" cy="22496"/>
      </dsp:txXfrm>
    </dsp:sp>
    <dsp:sp modelId="{27C31E95-4256-41F1-8656-8E2A51239C27}">
      <dsp:nvSpPr>
        <dsp:cNvPr id="0" name=""/>
        <dsp:cNvSpPr/>
      </dsp:nvSpPr>
      <dsp:spPr>
        <a:xfrm>
          <a:off x="1393440" y="2015455"/>
          <a:ext cx="4122855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Bangsa Indonesia menjunjung tinggi cara-cara peradaban</a:t>
          </a:r>
        </a:p>
      </dsp:txBody>
      <dsp:txXfrm>
        <a:off x="1408452" y="2030467"/>
        <a:ext cx="4092831" cy="482520"/>
      </dsp:txXfrm>
    </dsp:sp>
    <dsp:sp modelId="{5319D9DE-574D-409B-8AB5-2ABAA90356BD}">
      <dsp:nvSpPr>
        <dsp:cNvPr id="0" name=""/>
        <dsp:cNvSpPr/>
      </dsp:nvSpPr>
      <dsp:spPr>
        <a:xfrm>
          <a:off x="279507" y="2878344"/>
          <a:ext cx="1025088" cy="8713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KETIGA</a:t>
          </a:r>
        </a:p>
      </dsp:txBody>
      <dsp:txXfrm>
        <a:off x="305028" y="2903865"/>
        <a:ext cx="974046" cy="820314"/>
      </dsp:txXfrm>
    </dsp:sp>
    <dsp:sp modelId="{050AFFCA-E1B9-4D6A-9C31-649A73B7579F}">
      <dsp:nvSpPr>
        <dsp:cNvPr id="0" name=""/>
        <dsp:cNvSpPr/>
      </dsp:nvSpPr>
      <dsp:spPr>
        <a:xfrm rot="3205446">
          <a:off x="1143459" y="3627819"/>
          <a:ext cx="797484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797484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1522264" y="3614303"/>
        <a:ext cx="39874" cy="39874"/>
      </dsp:txXfrm>
    </dsp:sp>
    <dsp:sp modelId="{8398DE38-683C-4A2E-B757-99CAFFDF94F0}">
      <dsp:nvSpPr>
        <dsp:cNvPr id="0" name=""/>
        <dsp:cNvSpPr/>
      </dsp:nvSpPr>
      <dsp:spPr>
        <a:xfrm>
          <a:off x="1779806" y="3698185"/>
          <a:ext cx="4229075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Bangsa Indonesia mengutamakan bhineka tunggal ika</a:t>
          </a:r>
        </a:p>
      </dsp:txBody>
      <dsp:txXfrm>
        <a:off x="1794818" y="3713197"/>
        <a:ext cx="4199051" cy="482520"/>
      </dsp:txXfrm>
    </dsp:sp>
    <dsp:sp modelId="{1C249CDE-5DA9-466A-BD32-9836D926DF3D}">
      <dsp:nvSpPr>
        <dsp:cNvPr id="0" name=""/>
        <dsp:cNvSpPr/>
      </dsp:nvSpPr>
      <dsp:spPr>
        <a:xfrm rot="20179986">
          <a:off x="1282473" y="3202015"/>
          <a:ext cx="526067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526067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1532355" y="3195284"/>
        <a:ext cx="26303" cy="26303"/>
      </dsp:txXfrm>
    </dsp:sp>
    <dsp:sp modelId="{5585D12B-9732-4DDF-981B-019DD95FD1E5}">
      <dsp:nvSpPr>
        <dsp:cNvPr id="0" name=""/>
        <dsp:cNvSpPr/>
      </dsp:nvSpPr>
      <dsp:spPr>
        <a:xfrm>
          <a:off x="1786418" y="2846577"/>
          <a:ext cx="4464118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Bangsa Indonesia mengjunjung tinggi nasionalisme Indonesia </a:t>
          </a:r>
        </a:p>
      </dsp:txBody>
      <dsp:txXfrm>
        <a:off x="1801430" y="2861589"/>
        <a:ext cx="4434094" cy="482520"/>
      </dsp:txXfrm>
    </dsp:sp>
    <dsp:sp modelId="{7248E721-3A4C-4CB0-9CC7-AFD211A3D4FA}">
      <dsp:nvSpPr>
        <dsp:cNvPr id="0" name=""/>
        <dsp:cNvSpPr/>
      </dsp:nvSpPr>
      <dsp:spPr>
        <a:xfrm>
          <a:off x="6230332" y="343477"/>
          <a:ext cx="1025088" cy="10686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KE-EMPAT</a:t>
          </a:r>
        </a:p>
      </dsp:txBody>
      <dsp:txXfrm>
        <a:off x="6260356" y="373501"/>
        <a:ext cx="965040" cy="1008591"/>
      </dsp:txXfrm>
    </dsp:sp>
    <dsp:sp modelId="{E9D0C281-B62B-43E6-BD8E-9EC5DD88880C}">
      <dsp:nvSpPr>
        <dsp:cNvPr id="0" name=""/>
        <dsp:cNvSpPr/>
      </dsp:nvSpPr>
      <dsp:spPr>
        <a:xfrm rot="20167514">
          <a:off x="7221172" y="709378"/>
          <a:ext cx="800502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800502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601411" y="695787"/>
        <a:ext cx="40025" cy="40025"/>
      </dsp:txXfrm>
    </dsp:sp>
    <dsp:sp modelId="{DF201DC8-EAEE-4AA0-B6D9-068319918358}">
      <dsp:nvSpPr>
        <dsp:cNvPr id="0" name=""/>
        <dsp:cNvSpPr/>
      </dsp:nvSpPr>
      <dsp:spPr>
        <a:xfrm>
          <a:off x="7987426" y="297530"/>
          <a:ext cx="2105563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kerakyatan</a:t>
          </a:r>
        </a:p>
      </dsp:txBody>
      <dsp:txXfrm>
        <a:off x="8002438" y="312542"/>
        <a:ext cx="2075539" cy="482520"/>
      </dsp:txXfrm>
    </dsp:sp>
    <dsp:sp modelId="{C1A97CB4-B961-45AB-BD4F-6FFBB962D618}">
      <dsp:nvSpPr>
        <dsp:cNvPr id="0" name=""/>
        <dsp:cNvSpPr/>
      </dsp:nvSpPr>
      <dsp:spPr>
        <a:xfrm rot="2280425">
          <a:off x="7158647" y="1152371"/>
          <a:ext cx="912677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912677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592169" y="1135974"/>
        <a:ext cx="45633" cy="45633"/>
      </dsp:txXfrm>
    </dsp:sp>
    <dsp:sp modelId="{00E2560B-C61F-4B2C-836B-0FE52262E2B6}">
      <dsp:nvSpPr>
        <dsp:cNvPr id="0" name=""/>
        <dsp:cNvSpPr/>
      </dsp:nvSpPr>
      <dsp:spPr>
        <a:xfrm>
          <a:off x="7974551" y="1183514"/>
          <a:ext cx="1998800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kedaulatan</a:t>
          </a:r>
        </a:p>
      </dsp:txBody>
      <dsp:txXfrm>
        <a:off x="7989563" y="1198526"/>
        <a:ext cx="1968776" cy="482520"/>
      </dsp:txXfrm>
    </dsp:sp>
    <dsp:sp modelId="{E88B73B1-199A-46EC-B7FA-1EDE477FEF68}">
      <dsp:nvSpPr>
        <dsp:cNvPr id="0" name=""/>
        <dsp:cNvSpPr/>
      </dsp:nvSpPr>
      <dsp:spPr>
        <a:xfrm rot="3997699">
          <a:off x="6806518" y="1554398"/>
          <a:ext cx="1488144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1488144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513386" y="1523615"/>
        <a:ext cx="74407" cy="74407"/>
      </dsp:txXfrm>
    </dsp:sp>
    <dsp:sp modelId="{82566F74-6A6E-4676-B59F-B0CAA9ED7225}">
      <dsp:nvSpPr>
        <dsp:cNvPr id="0" name=""/>
        <dsp:cNvSpPr/>
      </dsp:nvSpPr>
      <dsp:spPr>
        <a:xfrm>
          <a:off x="7845759" y="1987568"/>
          <a:ext cx="3453790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demokrasi Indonesia</a:t>
          </a:r>
        </a:p>
      </dsp:txBody>
      <dsp:txXfrm>
        <a:off x="7860771" y="2002580"/>
        <a:ext cx="3423766" cy="482520"/>
      </dsp:txXfrm>
    </dsp:sp>
    <dsp:sp modelId="{070A6542-CF66-48A4-8711-7D5D33AC2AF2}">
      <dsp:nvSpPr>
        <dsp:cNvPr id="0" name=""/>
        <dsp:cNvSpPr/>
      </dsp:nvSpPr>
      <dsp:spPr>
        <a:xfrm>
          <a:off x="6469485" y="2754860"/>
          <a:ext cx="1025088" cy="9336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KE-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LIMA</a:t>
          </a:r>
        </a:p>
      </dsp:txBody>
      <dsp:txXfrm>
        <a:off x="6496830" y="2782205"/>
        <a:ext cx="970398" cy="878925"/>
      </dsp:txXfrm>
    </dsp:sp>
    <dsp:sp modelId="{3774E67E-2C5A-4AA0-BDED-5F0D005C9525}">
      <dsp:nvSpPr>
        <dsp:cNvPr id="0" name=""/>
        <dsp:cNvSpPr/>
      </dsp:nvSpPr>
      <dsp:spPr>
        <a:xfrm rot="19167839">
          <a:off x="7447256" y="3087110"/>
          <a:ext cx="394309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394309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634553" y="3083673"/>
        <a:ext cx="19715" cy="19715"/>
      </dsp:txXfrm>
    </dsp:sp>
    <dsp:sp modelId="{2CDF55CE-824B-42C4-A568-3C92F08D2852}">
      <dsp:nvSpPr>
        <dsp:cNvPr id="0" name=""/>
        <dsp:cNvSpPr/>
      </dsp:nvSpPr>
      <dsp:spPr>
        <a:xfrm>
          <a:off x="7794248" y="2709123"/>
          <a:ext cx="2929488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adil thd Tuhan</a:t>
          </a:r>
        </a:p>
      </dsp:txBody>
      <dsp:txXfrm>
        <a:off x="7809260" y="2724135"/>
        <a:ext cx="2899464" cy="482520"/>
      </dsp:txXfrm>
    </dsp:sp>
    <dsp:sp modelId="{A0A069A4-8238-4A5B-8A1C-B6E8A80A3961}">
      <dsp:nvSpPr>
        <dsp:cNvPr id="0" name=""/>
        <dsp:cNvSpPr/>
      </dsp:nvSpPr>
      <dsp:spPr>
        <a:xfrm rot="2960478">
          <a:off x="7406997" y="3405910"/>
          <a:ext cx="502670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502670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645765" y="3399764"/>
        <a:ext cx="25133" cy="25133"/>
      </dsp:txXfrm>
    </dsp:sp>
    <dsp:sp modelId="{F2319C74-575B-4D5E-B338-5C05C2B695D4}">
      <dsp:nvSpPr>
        <dsp:cNvPr id="0" name=""/>
        <dsp:cNvSpPr/>
      </dsp:nvSpPr>
      <dsp:spPr>
        <a:xfrm>
          <a:off x="7822090" y="3346723"/>
          <a:ext cx="3763531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adil thd diri sendiri &amp; org lain</a:t>
          </a:r>
        </a:p>
      </dsp:txBody>
      <dsp:txXfrm>
        <a:off x="7837102" y="3361735"/>
        <a:ext cx="3733507" cy="482520"/>
      </dsp:txXfrm>
    </dsp:sp>
    <dsp:sp modelId="{0DC2EDC9-091F-4B47-A668-FD8B6BC12BA1}">
      <dsp:nvSpPr>
        <dsp:cNvPr id="0" name=""/>
        <dsp:cNvSpPr/>
      </dsp:nvSpPr>
      <dsp:spPr>
        <a:xfrm rot="4223862">
          <a:off x="7134023" y="3726381"/>
          <a:ext cx="1085161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1085161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649475" y="3705673"/>
        <a:ext cx="54258" cy="54258"/>
      </dsp:txXfrm>
    </dsp:sp>
    <dsp:sp modelId="{A0CAC43C-318F-44A6-8102-F1B6FE8DBE01}">
      <dsp:nvSpPr>
        <dsp:cNvPr id="0" name=""/>
        <dsp:cNvSpPr/>
      </dsp:nvSpPr>
      <dsp:spPr>
        <a:xfrm>
          <a:off x="7858634" y="3987665"/>
          <a:ext cx="2255369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adil thd masyarakat</a:t>
          </a:r>
        </a:p>
      </dsp:txBody>
      <dsp:txXfrm>
        <a:off x="7873646" y="4002677"/>
        <a:ext cx="2225345" cy="482520"/>
      </dsp:txXfrm>
    </dsp:sp>
    <dsp:sp modelId="{AE7520CB-082E-4D23-996F-D683913D270B}">
      <dsp:nvSpPr>
        <dsp:cNvPr id="0" name=""/>
        <dsp:cNvSpPr/>
      </dsp:nvSpPr>
      <dsp:spPr>
        <a:xfrm rot="4637077">
          <a:off x="6803963" y="4079050"/>
          <a:ext cx="1771041" cy="12841"/>
        </a:xfrm>
        <a:custGeom>
          <a:avLst/>
          <a:gdLst/>
          <a:ahLst/>
          <a:cxnLst/>
          <a:rect l="0" t="0" r="0" b="0"/>
          <a:pathLst>
            <a:path>
              <a:moveTo>
                <a:pt x="0" y="6420"/>
              </a:moveTo>
              <a:lnTo>
                <a:pt x="1771041" y="64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latin typeface="Arial Black" pitchFamily="34" charset="0"/>
            <a:cs typeface="Arial" pitchFamily="34" charset="0"/>
          </a:endParaRPr>
        </a:p>
      </dsp:txBody>
      <dsp:txXfrm>
        <a:off x="7645208" y="4041195"/>
        <a:ext cx="88552" cy="88552"/>
      </dsp:txXfrm>
    </dsp:sp>
    <dsp:sp modelId="{B6A55A6A-C556-4F20-9F2C-D5890492277F}">
      <dsp:nvSpPr>
        <dsp:cNvPr id="0" name=""/>
        <dsp:cNvSpPr/>
      </dsp:nvSpPr>
      <dsp:spPr>
        <a:xfrm>
          <a:off x="7884395" y="4693003"/>
          <a:ext cx="3653529" cy="5125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 Black" pitchFamily="34" charset="0"/>
              <a:cs typeface="Arial" pitchFamily="34" charset="0"/>
            </a:rPr>
            <a:t>adil tdh bangsa &amp; negara</a:t>
          </a:r>
        </a:p>
      </dsp:txBody>
      <dsp:txXfrm>
        <a:off x="7899407" y="4708015"/>
        <a:ext cx="3623505" cy="482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3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8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3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2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5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4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5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F7F67-4AE3-4531-9BB5-89CD94508783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213E9-DC41-44B6-B759-EB223D5A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2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2149475"/>
            <a:ext cx="9706377" cy="23876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Algerian" panose="04020705040A02060702" pitchFamily="82" charset="0"/>
              </a:rPr>
              <a:t>FILSAFAT PANCASILA </a:t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229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9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9093"/>
            <a:ext cx="10515600" cy="586787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33078708"/>
              </p:ext>
            </p:extLst>
          </p:nvPr>
        </p:nvGraphicFramePr>
        <p:xfrm>
          <a:off x="953036" y="309093"/>
          <a:ext cx="9942491" cy="6027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229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3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/>
          </a:bodyPr>
          <a:lstStyle/>
          <a:p>
            <a:pPr lvl="0"/>
            <a:r>
              <a:rPr lang="fi-FI" sz="2400" b="1" dirty="0"/>
              <a:t>Landasan ontologi filsafat </a:t>
            </a:r>
            <a:r>
              <a:rPr lang="fi-FI" sz="2400" b="1" dirty="0" smtClean="0"/>
              <a:t>pancasila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622" y="991674"/>
            <a:ext cx="10515600" cy="518528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57578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44028104"/>
              </p:ext>
            </p:extLst>
          </p:nvPr>
        </p:nvGraphicFramePr>
        <p:xfrm>
          <a:off x="1017431" y="1120462"/>
          <a:ext cx="10078791" cy="4919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6603" y="4181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/>
          </a:bodyPr>
          <a:lstStyle/>
          <a:p>
            <a:pPr lvl="0"/>
            <a:r>
              <a:rPr lang="fi-FI" sz="2800" b="1" dirty="0"/>
              <a:t>Landasan epistemologi filsafat </a:t>
            </a:r>
            <a:r>
              <a:rPr lang="fi-FI" sz="2800" b="1" dirty="0" smtClean="0"/>
              <a:t>pancasila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43189"/>
            <a:ext cx="10770705" cy="513377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605529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72231397"/>
              </p:ext>
            </p:extLst>
          </p:nvPr>
        </p:nvGraphicFramePr>
        <p:xfrm>
          <a:off x="1351722" y="775943"/>
          <a:ext cx="10563849" cy="731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975" y="7772400"/>
            <a:ext cx="1605529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532" y="553792"/>
            <a:ext cx="10515600" cy="589362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41668" y="2704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46536111"/>
              </p:ext>
            </p:extLst>
          </p:nvPr>
        </p:nvGraphicFramePr>
        <p:xfrm>
          <a:off x="1120461" y="1236372"/>
          <a:ext cx="9131121" cy="453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307" y="39280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err="1"/>
              <a:t>Makna</a:t>
            </a:r>
            <a:r>
              <a:rPr lang="en-US" sz="3200" b="1" dirty="0"/>
              <a:t> </a:t>
            </a:r>
            <a:r>
              <a:rPr lang="en-US" sz="3200" b="1" dirty="0" err="1"/>
              <a:t>Nilai</a:t>
            </a:r>
            <a:r>
              <a:rPr lang="en-US" sz="3200" b="1" dirty="0"/>
              <a:t> </a:t>
            </a:r>
            <a:r>
              <a:rPr lang="en-US" sz="3200" b="1" dirty="0" err="1"/>
              <a:t>setiap</a:t>
            </a:r>
            <a:r>
              <a:rPr lang="en-US" sz="3200" b="1" dirty="0"/>
              <a:t> </a:t>
            </a:r>
            <a:r>
              <a:rPr lang="en-US" sz="3200" b="1" dirty="0" err="1"/>
              <a:t>sila</a:t>
            </a:r>
            <a:r>
              <a:rPr lang="en-US" sz="3200" b="1" dirty="0"/>
              <a:t> </a:t>
            </a:r>
            <a:r>
              <a:rPr lang="en-US" sz="3200" b="1" dirty="0" err="1" smtClean="0"/>
              <a:t>Pancasila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1094704"/>
            <a:ext cx="11740166" cy="555079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3791" y="7759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27787650"/>
              </p:ext>
            </p:extLst>
          </p:nvPr>
        </p:nvGraphicFramePr>
        <p:xfrm>
          <a:off x="180305" y="1007772"/>
          <a:ext cx="11688650" cy="7184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2355" y="84150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5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>
                <a:latin typeface="Algerian" panose="04020705040A02060702" pitchFamily="82" charset="0"/>
              </a:rPr>
              <a:t>HTR NHN</a:t>
            </a:r>
            <a:endParaRPr lang="en-US" sz="6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33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Arial Black</vt:lpstr>
      <vt:lpstr>Calibri</vt:lpstr>
      <vt:lpstr>Calibri Light</vt:lpstr>
      <vt:lpstr>Office Theme</vt:lpstr>
      <vt:lpstr>FILSAFAT PANCASILA   </vt:lpstr>
      <vt:lpstr>PowerPoint Presentation</vt:lpstr>
      <vt:lpstr>Landasan ontologi filsafat pancasila</vt:lpstr>
      <vt:lpstr>Landasan epistemologi filsafat pancasila</vt:lpstr>
      <vt:lpstr>PowerPoint Presentation</vt:lpstr>
      <vt:lpstr>Makna Nilai setiap sila Pancasila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PANCASILA SBG SISTEM FILSAFAT </dc:title>
  <dc:creator>V5V5Aspire</dc:creator>
  <cp:lastModifiedBy>V5V5Aspire</cp:lastModifiedBy>
  <cp:revision>7</cp:revision>
  <dcterms:created xsi:type="dcterms:W3CDTF">2014-10-03T03:09:00Z</dcterms:created>
  <dcterms:modified xsi:type="dcterms:W3CDTF">2014-10-03T03:31:27Z</dcterms:modified>
</cp:coreProperties>
</file>