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56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D6DE928-5574-4F17-B9F7-F5055B648486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B07EF83-6E54-4AFB-B6BD-FC7BADDFFEF0}">
      <dgm:prSet phldrT="[Text]"/>
      <dgm:spPr/>
      <dgm:t>
        <a:bodyPr/>
        <a:lstStyle/>
        <a:p>
          <a:r>
            <a:rPr lang="en-US"/>
            <a:t>PANDANGAN HIDUP DEMOKRASI</a:t>
          </a:r>
        </a:p>
      </dgm:t>
    </dgm:pt>
    <dgm:pt modelId="{D770D396-C299-4068-A405-6C4A7E3A0349}" type="parTrans" cxnId="{19F84286-8EB2-4F86-B7C5-F508B0B1DF4D}">
      <dgm:prSet/>
      <dgm:spPr/>
      <dgm:t>
        <a:bodyPr/>
        <a:lstStyle/>
        <a:p>
          <a:endParaRPr lang="en-US"/>
        </a:p>
      </dgm:t>
    </dgm:pt>
    <dgm:pt modelId="{F2BCD8A0-C2B0-4B6C-BB5E-6EBF634F749E}" type="sibTrans" cxnId="{19F84286-8EB2-4F86-B7C5-F508B0B1DF4D}">
      <dgm:prSet/>
      <dgm:spPr/>
      <dgm:t>
        <a:bodyPr/>
        <a:lstStyle/>
        <a:p>
          <a:endParaRPr lang="en-US"/>
        </a:p>
      </dgm:t>
    </dgm:pt>
    <dgm:pt modelId="{D5C6E9B8-93B0-4EE3-B2FB-4D653D657530}">
      <dgm:prSet phldrT="[Text]"/>
      <dgm:spPr/>
      <dgm:t>
        <a:bodyPr/>
        <a:lstStyle/>
        <a:p>
          <a:r>
            <a:rPr lang="en-US"/>
            <a:t>kesadaran akan pluralisme</a:t>
          </a:r>
        </a:p>
      </dgm:t>
    </dgm:pt>
    <dgm:pt modelId="{5F62FFEA-D051-4BF6-A06F-09FB6B45EC45}" type="parTrans" cxnId="{995E7031-AA97-4A00-967A-A8EE3A077BE5}">
      <dgm:prSet/>
      <dgm:spPr/>
      <dgm:t>
        <a:bodyPr/>
        <a:lstStyle/>
        <a:p>
          <a:endParaRPr lang="en-US"/>
        </a:p>
      </dgm:t>
    </dgm:pt>
    <dgm:pt modelId="{22678244-AB28-4175-BEAF-CACEC17657CD}" type="sibTrans" cxnId="{995E7031-AA97-4A00-967A-A8EE3A077BE5}">
      <dgm:prSet/>
      <dgm:spPr/>
      <dgm:t>
        <a:bodyPr/>
        <a:lstStyle/>
        <a:p>
          <a:endParaRPr lang="en-US"/>
        </a:p>
      </dgm:t>
    </dgm:pt>
    <dgm:pt modelId="{273642CF-8A28-4867-93E4-0D09FF15F1E5}">
      <dgm:prSet phldrT="[Text]"/>
      <dgm:spPr/>
      <dgm:t>
        <a:bodyPr/>
        <a:lstStyle/>
        <a:p>
          <a:r>
            <a:rPr lang="en-US"/>
            <a:t>sistem pendidikan yang menunjang</a:t>
          </a:r>
        </a:p>
      </dgm:t>
    </dgm:pt>
    <dgm:pt modelId="{2E16810E-5F1A-43F4-A701-16D86FE2ED58}" type="parTrans" cxnId="{65B9BD8D-9173-47AE-8770-72A48C70D27B}">
      <dgm:prSet/>
      <dgm:spPr/>
      <dgm:t>
        <a:bodyPr/>
        <a:lstStyle/>
        <a:p>
          <a:endParaRPr lang="en-US"/>
        </a:p>
      </dgm:t>
    </dgm:pt>
    <dgm:pt modelId="{8EC9E899-CF7E-4ED0-8BC9-72FCEC06DEBE}" type="sibTrans" cxnId="{65B9BD8D-9173-47AE-8770-72A48C70D27B}">
      <dgm:prSet/>
      <dgm:spPr/>
      <dgm:t>
        <a:bodyPr/>
        <a:lstStyle/>
        <a:p>
          <a:endParaRPr lang="en-US"/>
        </a:p>
      </dgm:t>
    </dgm:pt>
    <dgm:pt modelId="{A8BF5DA3-B1DE-434D-AC21-CFD31D046B5A}">
      <dgm:prSet phldrT="[Text]"/>
      <dgm:spPr/>
      <dgm:t>
        <a:bodyPr/>
        <a:lstStyle/>
        <a:p>
          <a:r>
            <a:rPr lang="en-US"/>
            <a:t>musyawarah</a:t>
          </a:r>
        </a:p>
      </dgm:t>
    </dgm:pt>
    <dgm:pt modelId="{CAB8CE2B-D381-4A15-ACA9-71B3654988FB}" type="parTrans" cxnId="{1A279B27-16A3-4679-86D5-31FBE188FA08}">
      <dgm:prSet/>
      <dgm:spPr/>
      <dgm:t>
        <a:bodyPr/>
        <a:lstStyle/>
        <a:p>
          <a:endParaRPr lang="en-US"/>
        </a:p>
      </dgm:t>
    </dgm:pt>
    <dgm:pt modelId="{63AD96F0-7E45-4AE8-954A-5BAEF72057EA}" type="sibTrans" cxnId="{1A279B27-16A3-4679-86D5-31FBE188FA08}">
      <dgm:prSet/>
      <dgm:spPr/>
      <dgm:t>
        <a:bodyPr/>
        <a:lstStyle/>
        <a:p>
          <a:endParaRPr lang="en-US"/>
        </a:p>
      </dgm:t>
    </dgm:pt>
    <dgm:pt modelId="{F7D24A64-B45B-42CE-8257-D6AE7A3C893A}">
      <dgm:prSet phldrT="[Text]"/>
      <dgm:spPr/>
      <dgm:t>
        <a:bodyPr/>
        <a:lstStyle/>
        <a:p>
          <a:r>
            <a:rPr lang="en-US"/>
            <a:t>pemufakatan yang jujur dan sehat</a:t>
          </a:r>
        </a:p>
      </dgm:t>
    </dgm:pt>
    <dgm:pt modelId="{2F9F7AE0-6A11-432F-B0E5-4DEAAFA25F62}" type="parTrans" cxnId="{67B8DDA6-B220-4A10-9523-E12748D8D62F}">
      <dgm:prSet/>
      <dgm:spPr/>
      <dgm:t>
        <a:bodyPr/>
        <a:lstStyle/>
        <a:p>
          <a:endParaRPr lang="en-US"/>
        </a:p>
      </dgm:t>
    </dgm:pt>
    <dgm:pt modelId="{8939F2FB-5D12-46B8-B8B0-D4C576B33847}" type="sibTrans" cxnId="{67B8DDA6-B220-4A10-9523-E12748D8D62F}">
      <dgm:prSet/>
      <dgm:spPr/>
      <dgm:t>
        <a:bodyPr/>
        <a:lstStyle/>
        <a:p>
          <a:endParaRPr lang="en-US"/>
        </a:p>
      </dgm:t>
    </dgm:pt>
    <dgm:pt modelId="{8E700363-AB7B-4156-934B-F4B78DC12930}">
      <dgm:prSet phldrT="[Text]"/>
      <dgm:spPr/>
      <dgm:t>
        <a:bodyPr/>
        <a:lstStyle/>
        <a:p>
          <a:r>
            <a:rPr lang="en-US"/>
            <a:t>kerjasama</a:t>
          </a:r>
        </a:p>
      </dgm:t>
    </dgm:pt>
    <dgm:pt modelId="{86EF1F2C-F2E5-48E9-A370-45764C35E868}" type="parTrans" cxnId="{DD458CB6-745E-43E2-92E0-A4FCB31746EB}">
      <dgm:prSet/>
      <dgm:spPr/>
      <dgm:t>
        <a:bodyPr/>
        <a:lstStyle/>
        <a:p>
          <a:endParaRPr lang="en-US"/>
        </a:p>
      </dgm:t>
    </dgm:pt>
    <dgm:pt modelId="{73AF012F-434A-4EA5-BE6B-E2C4AF311F08}" type="sibTrans" cxnId="{DD458CB6-745E-43E2-92E0-A4FCB31746EB}">
      <dgm:prSet/>
      <dgm:spPr/>
      <dgm:t>
        <a:bodyPr/>
        <a:lstStyle/>
        <a:p>
          <a:endParaRPr lang="en-US"/>
        </a:p>
      </dgm:t>
    </dgm:pt>
    <dgm:pt modelId="{19C32BF4-328C-4B2F-9BE0-3062D21B876D}">
      <dgm:prSet phldrT="[Text]"/>
      <dgm:spPr/>
      <dgm:t>
        <a:bodyPr/>
        <a:lstStyle/>
        <a:p>
          <a:r>
            <a:rPr lang="en-US"/>
            <a:t>pemenuhan segi segi ekonomi</a:t>
          </a:r>
        </a:p>
      </dgm:t>
    </dgm:pt>
    <dgm:pt modelId="{BBD011E4-A927-4D49-8943-10D9C2C5CAB2}" type="parTrans" cxnId="{F1EF35DC-7AB8-4A9D-8750-3529BC26E4F9}">
      <dgm:prSet/>
      <dgm:spPr/>
      <dgm:t>
        <a:bodyPr/>
        <a:lstStyle/>
        <a:p>
          <a:endParaRPr lang="en-US"/>
        </a:p>
      </dgm:t>
    </dgm:pt>
    <dgm:pt modelId="{A5B24267-339B-4E2A-A04C-BE6A5EAEC77B}" type="sibTrans" cxnId="{F1EF35DC-7AB8-4A9D-8750-3529BC26E4F9}">
      <dgm:prSet/>
      <dgm:spPr/>
      <dgm:t>
        <a:bodyPr/>
        <a:lstStyle/>
        <a:p>
          <a:endParaRPr lang="en-US"/>
        </a:p>
      </dgm:t>
    </dgm:pt>
    <dgm:pt modelId="{5CEFE6F2-D357-4A74-B5BD-73BD661CCE88}">
      <dgm:prSet phldrT="[Text]"/>
      <dgm:spPr/>
      <dgm:t>
        <a:bodyPr/>
        <a:lstStyle/>
        <a:p>
          <a:r>
            <a:rPr lang="en-US"/>
            <a:t>pertimbangan moral</a:t>
          </a:r>
        </a:p>
      </dgm:t>
    </dgm:pt>
    <dgm:pt modelId="{0C0CE633-3194-4704-978D-059B2426508A}" type="parTrans" cxnId="{1F83C4D0-27AF-4898-863F-40B26E8BC64A}">
      <dgm:prSet/>
      <dgm:spPr/>
      <dgm:t>
        <a:bodyPr/>
        <a:lstStyle/>
        <a:p>
          <a:endParaRPr lang="en-US"/>
        </a:p>
      </dgm:t>
    </dgm:pt>
    <dgm:pt modelId="{56CD788C-9CB4-482E-818A-F39BEBB7B253}" type="sibTrans" cxnId="{1F83C4D0-27AF-4898-863F-40B26E8BC64A}">
      <dgm:prSet/>
      <dgm:spPr/>
      <dgm:t>
        <a:bodyPr/>
        <a:lstStyle/>
        <a:p>
          <a:endParaRPr lang="en-US"/>
        </a:p>
      </dgm:t>
    </dgm:pt>
    <dgm:pt modelId="{AE3F1BAD-231E-48C2-8F5D-CA5A70AB6F73}" type="pres">
      <dgm:prSet presAssocID="{0D6DE928-5574-4F17-B9F7-F5055B648486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F6749E87-E1F7-44B6-B5A6-BB7F8D506C2E}" type="pres">
      <dgm:prSet presAssocID="{9B07EF83-6E54-4AFB-B6BD-FC7BADDFFEF0}" presName="root" presStyleCnt="0"/>
      <dgm:spPr/>
    </dgm:pt>
    <dgm:pt modelId="{74B74E1C-E77B-4B76-8D0F-F5D319369FCB}" type="pres">
      <dgm:prSet presAssocID="{9B07EF83-6E54-4AFB-B6BD-FC7BADDFFEF0}" presName="rootComposite" presStyleCnt="0"/>
      <dgm:spPr/>
    </dgm:pt>
    <dgm:pt modelId="{E80C19A6-CED6-464C-8365-E9BF05A00C33}" type="pres">
      <dgm:prSet presAssocID="{9B07EF83-6E54-4AFB-B6BD-FC7BADDFFEF0}" presName="rootText" presStyleLbl="node1" presStyleIdx="0" presStyleCnt="1" custScaleX="427390"/>
      <dgm:spPr/>
      <dgm:t>
        <a:bodyPr/>
        <a:lstStyle/>
        <a:p>
          <a:endParaRPr lang="en-US"/>
        </a:p>
      </dgm:t>
    </dgm:pt>
    <dgm:pt modelId="{AD57CFCB-D1B4-4EA8-9BCB-E1D008A6E467}" type="pres">
      <dgm:prSet presAssocID="{9B07EF83-6E54-4AFB-B6BD-FC7BADDFFEF0}" presName="rootConnector" presStyleLbl="node1" presStyleIdx="0" presStyleCnt="1"/>
      <dgm:spPr/>
      <dgm:t>
        <a:bodyPr/>
        <a:lstStyle/>
        <a:p>
          <a:endParaRPr lang="en-US"/>
        </a:p>
      </dgm:t>
    </dgm:pt>
    <dgm:pt modelId="{177D6098-195A-4DAE-9D9D-21B60809E6D6}" type="pres">
      <dgm:prSet presAssocID="{9B07EF83-6E54-4AFB-B6BD-FC7BADDFFEF0}" presName="childShape" presStyleCnt="0"/>
      <dgm:spPr/>
    </dgm:pt>
    <dgm:pt modelId="{9F7A4939-823B-4C09-967D-3220F04FEB90}" type="pres">
      <dgm:prSet presAssocID="{5F62FFEA-D051-4BF6-A06F-09FB6B45EC45}" presName="Name13" presStyleLbl="parChTrans1D2" presStyleIdx="0" presStyleCnt="7"/>
      <dgm:spPr/>
      <dgm:t>
        <a:bodyPr/>
        <a:lstStyle/>
        <a:p>
          <a:endParaRPr lang="en-US"/>
        </a:p>
      </dgm:t>
    </dgm:pt>
    <dgm:pt modelId="{A282E570-9C6F-4F04-AF2E-2CAA0DCC63C5}" type="pres">
      <dgm:prSet presAssocID="{D5C6E9B8-93B0-4EE3-B2FB-4D653D657530}" presName="childText" presStyleLbl="bgAcc1" presStyleIdx="0" presStyleCnt="7" custScaleX="45818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15D9EC9-1B48-4142-B752-8E1841D6B12B}" type="pres">
      <dgm:prSet presAssocID="{CAB8CE2B-D381-4A15-ACA9-71B3654988FB}" presName="Name13" presStyleLbl="parChTrans1D2" presStyleIdx="1" presStyleCnt="7"/>
      <dgm:spPr/>
      <dgm:t>
        <a:bodyPr/>
        <a:lstStyle/>
        <a:p>
          <a:endParaRPr lang="en-US"/>
        </a:p>
      </dgm:t>
    </dgm:pt>
    <dgm:pt modelId="{099DFAA2-745F-40ED-8F88-E987979828C4}" type="pres">
      <dgm:prSet presAssocID="{A8BF5DA3-B1DE-434D-AC21-CFD31D046B5A}" presName="childText" presStyleLbl="bgAcc1" presStyleIdx="1" presStyleCnt="7" custScaleX="44503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CDF5F3D-7DFF-4296-85FB-A761EBAFC4B5}" type="pres">
      <dgm:prSet presAssocID="{2F9F7AE0-6A11-432F-B0E5-4DEAAFA25F62}" presName="Name13" presStyleLbl="parChTrans1D2" presStyleIdx="2" presStyleCnt="7"/>
      <dgm:spPr/>
      <dgm:t>
        <a:bodyPr/>
        <a:lstStyle/>
        <a:p>
          <a:endParaRPr lang="en-US"/>
        </a:p>
      </dgm:t>
    </dgm:pt>
    <dgm:pt modelId="{6E5555D1-635D-4400-A5CD-DAF635C9CA79}" type="pres">
      <dgm:prSet presAssocID="{F7D24A64-B45B-42CE-8257-D6AE7A3C893A}" presName="childText" presStyleLbl="bgAcc1" presStyleIdx="2" presStyleCnt="7" custScaleX="4709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F2B0F7-A6C7-435C-883E-C1219B7AA2DB}" type="pres">
      <dgm:prSet presAssocID="{86EF1F2C-F2E5-48E9-A370-45764C35E868}" presName="Name13" presStyleLbl="parChTrans1D2" presStyleIdx="3" presStyleCnt="7"/>
      <dgm:spPr/>
      <dgm:t>
        <a:bodyPr/>
        <a:lstStyle/>
        <a:p>
          <a:endParaRPr lang="en-US"/>
        </a:p>
      </dgm:t>
    </dgm:pt>
    <dgm:pt modelId="{FED7ABEC-1624-451F-8D07-5A9B2EF5A47C}" type="pres">
      <dgm:prSet presAssocID="{8E700363-AB7B-4156-934B-F4B78DC12930}" presName="childText" presStyleLbl="bgAcc1" presStyleIdx="3" presStyleCnt="7" custScaleX="43514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3491CF-50EF-458D-84A2-7BC2FE8CE346}" type="pres">
      <dgm:prSet presAssocID="{BBD011E4-A927-4D49-8943-10D9C2C5CAB2}" presName="Name13" presStyleLbl="parChTrans1D2" presStyleIdx="4" presStyleCnt="7"/>
      <dgm:spPr/>
      <dgm:t>
        <a:bodyPr/>
        <a:lstStyle/>
        <a:p>
          <a:endParaRPr lang="en-US"/>
        </a:p>
      </dgm:t>
    </dgm:pt>
    <dgm:pt modelId="{CF39E3DD-51FE-404C-B628-4747FEA13926}" type="pres">
      <dgm:prSet presAssocID="{19C32BF4-328C-4B2F-9BE0-3062D21B876D}" presName="childText" presStyleLbl="bgAcc1" presStyleIdx="4" presStyleCnt="7" custScaleX="46186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39B0A3-4C84-43C1-8B6E-C6BE31B817CF}" type="pres">
      <dgm:prSet presAssocID="{0C0CE633-3194-4704-978D-059B2426508A}" presName="Name13" presStyleLbl="parChTrans1D2" presStyleIdx="5" presStyleCnt="7"/>
      <dgm:spPr/>
      <dgm:t>
        <a:bodyPr/>
        <a:lstStyle/>
        <a:p>
          <a:endParaRPr lang="en-US"/>
        </a:p>
      </dgm:t>
    </dgm:pt>
    <dgm:pt modelId="{710EA388-F7B1-4A53-B51E-DB0255DA955D}" type="pres">
      <dgm:prSet presAssocID="{5CEFE6F2-D357-4A74-B5BD-73BD661CCE88}" presName="childText" presStyleLbl="bgAcc1" presStyleIdx="5" presStyleCnt="7" custScaleX="4487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BACFBC-01E4-4393-B75F-946332F723A7}" type="pres">
      <dgm:prSet presAssocID="{2E16810E-5F1A-43F4-A701-16D86FE2ED58}" presName="Name13" presStyleLbl="parChTrans1D2" presStyleIdx="6" presStyleCnt="7"/>
      <dgm:spPr/>
      <dgm:t>
        <a:bodyPr/>
        <a:lstStyle/>
        <a:p>
          <a:endParaRPr lang="en-US"/>
        </a:p>
      </dgm:t>
    </dgm:pt>
    <dgm:pt modelId="{EA812EF6-2918-4DBE-91D1-41B9067F25F8}" type="pres">
      <dgm:prSet presAssocID="{273642CF-8A28-4867-93E4-0D09FF15F1E5}" presName="childText" presStyleLbl="bgAcc1" presStyleIdx="6" presStyleCnt="7" custScaleX="55209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D458CB6-745E-43E2-92E0-A4FCB31746EB}" srcId="{9B07EF83-6E54-4AFB-B6BD-FC7BADDFFEF0}" destId="{8E700363-AB7B-4156-934B-F4B78DC12930}" srcOrd="3" destOrd="0" parTransId="{86EF1F2C-F2E5-48E9-A370-45764C35E868}" sibTransId="{73AF012F-434A-4EA5-BE6B-E2C4AF311F08}"/>
    <dgm:cxn modelId="{F1EF35DC-7AB8-4A9D-8750-3529BC26E4F9}" srcId="{9B07EF83-6E54-4AFB-B6BD-FC7BADDFFEF0}" destId="{19C32BF4-328C-4B2F-9BE0-3062D21B876D}" srcOrd="4" destOrd="0" parTransId="{BBD011E4-A927-4D49-8943-10D9C2C5CAB2}" sibTransId="{A5B24267-339B-4E2A-A04C-BE6A5EAEC77B}"/>
    <dgm:cxn modelId="{1F83C4D0-27AF-4898-863F-40B26E8BC64A}" srcId="{9B07EF83-6E54-4AFB-B6BD-FC7BADDFFEF0}" destId="{5CEFE6F2-D357-4A74-B5BD-73BD661CCE88}" srcOrd="5" destOrd="0" parTransId="{0C0CE633-3194-4704-978D-059B2426508A}" sibTransId="{56CD788C-9CB4-482E-818A-F39BEBB7B253}"/>
    <dgm:cxn modelId="{995E7031-AA97-4A00-967A-A8EE3A077BE5}" srcId="{9B07EF83-6E54-4AFB-B6BD-FC7BADDFFEF0}" destId="{D5C6E9B8-93B0-4EE3-B2FB-4D653D657530}" srcOrd="0" destOrd="0" parTransId="{5F62FFEA-D051-4BF6-A06F-09FB6B45EC45}" sibTransId="{22678244-AB28-4175-BEAF-CACEC17657CD}"/>
    <dgm:cxn modelId="{3E81CADF-8F39-4633-9C7D-CE07833C67FE}" type="presOf" srcId="{8E700363-AB7B-4156-934B-F4B78DC12930}" destId="{FED7ABEC-1624-451F-8D07-5A9B2EF5A47C}" srcOrd="0" destOrd="0" presId="urn:microsoft.com/office/officeart/2005/8/layout/hierarchy3"/>
    <dgm:cxn modelId="{19F84286-8EB2-4F86-B7C5-F508B0B1DF4D}" srcId="{0D6DE928-5574-4F17-B9F7-F5055B648486}" destId="{9B07EF83-6E54-4AFB-B6BD-FC7BADDFFEF0}" srcOrd="0" destOrd="0" parTransId="{D770D396-C299-4068-A405-6C4A7E3A0349}" sibTransId="{F2BCD8A0-C2B0-4B6C-BB5E-6EBF634F749E}"/>
    <dgm:cxn modelId="{1A279B27-16A3-4679-86D5-31FBE188FA08}" srcId="{9B07EF83-6E54-4AFB-B6BD-FC7BADDFFEF0}" destId="{A8BF5DA3-B1DE-434D-AC21-CFD31D046B5A}" srcOrd="1" destOrd="0" parTransId="{CAB8CE2B-D381-4A15-ACA9-71B3654988FB}" sibTransId="{63AD96F0-7E45-4AE8-954A-5BAEF72057EA}"/>
    <dgm:cxn modelId="{956F6BD1-CC44-4275-AD12-77BAF120088B}" type="presOf" srcId="{19C32BF4-328C-4B2F-9BE0-3062D21B876D}" destId="{CF39E3DD-51FE-404C-B628-4747FEA13926}" srcOrd="0" destOrd="0" presId="urn:microsoft.com/office/officeart/2005/8/layout/hierarchy3"/>
    <dgm:cxn modelId="{67B8DDA6-B220-4A10-9523-E12748D8D62F}" srcId="{9B07EF83-6E54-4AFB-B6BD-FC7BADDFFEF0}" destId="{F7D24A64-B45B-42CE-8257-D6AE7A3C893A}" srcOrd="2" destOrd="0" parTransId="{2F9F7AE0-6A11-432F-B0E5-4DEAAFA25F62}" sibTransId="{8939F2FB-5D12-46B8-B8B0-D4C576B33847}"/>
    <dgm:cxn modelId="{4D5D5910-8E38-4837-8BC0-4F101CBEC8A0}" type="presOf" srcId="{9B07EF83-6E54-4AFB-B6BD-FC7BADDFFEF0}" destId="{E80C19A6-CED6-464C-8365-E9BF05A00C33}" srcOrd="0" destOrd="0" presId="urn:microsoft.com/office/officeart/2005/8/layout/hierarchy3"/>
    <dgm:cxn modelId="{0284BEC2-79D2-4599-A16D-701AF932D829}" type="presOf" srcId="{86EF1F2C-F2E5-48E9-A370-45764C35E868}" destId="{82F2B0F7-A6C7-435C-883E-C1219B7AA2DB}" srcOrd="0" destOrd="0" presId="urn:microsoft.com/office/officeart/2005/8/layout/hierarchy3"/>
    <dgm:cxn modelId="{094CBBFD-A5C0-44BE-89F8-31E2C6891B18}" type="presOf" srcId="{BBD011E4-A927-4D49-8943-10D9C2C5CAB2}" destId="{743491CF-50EF-458D-84A2-7BC2FE8CE346}" srcOrd="0" destOrd="0" presId="urn:microsoft.com/office/officeart/2005/8/layout/hierarchy3"/>
    <dgm:cxn modelId="{98A1498D-001D-45C6-B935-42C497887D39}" type="presOf" srcId="{5F62FFEA-D051-4BF6-A06F-09FB6B45EC45}" destId="{9F7A4939-823B-4C09-967D-3220F04FEB90}" srcOrd="0" destOrd="0" presId="urn:microsoft.com/office/officeart/2005/8/layout/hierarchy3"/>
    <dgm:cxn modelId="{86D70A2A-312C-4EAA-81DE-4B95DD283422}" type="presOf" srcId="{9B07EF83-6E54-4AFB-B6BD-FC7BADDFFEF0}" destId="{AD57CFCB-D1B4-4EA8-9BCB-E1D008A6E467}" srcOrd="1" destOrd="0" presId="urn:microsoft.com/office/officeart/2005/8/layout/hierarchy3"/>
    <dgm:cxn modelId="{6AA342E1-B4CF-43CB-B266-32FF0635EF67}" type="presOf" srcId="{CAB8CE2B-D381-4A15-ACA9-71B3654988FB}" destId="{C15D9EC9-1B48-4142-B752-8E1841D6B12B}" srcOrd="0" destOrd="0" presId="urn:microsoft.com/office/officeart/2005/8/layout/hierarchy3"/>
    <dgm:cxn modelId="{1560F807-E7E4-40FF-83D7-0F682A862ABD}" type="presOf" srcId="{0C0CE633-3194-4704-978D-059B2426508A}" destId="{A839B0A3-4C84-43C1-8B6E-C6BE31B817CF}" srcOrd="0" destOrd="0" presId="urn:microsoft.com/office/officeart/2005/8/layout/hierarchy3"/>
    <dgm:cxn modelId="{C90C7DCF-FF1B-453D-BAD1-3748B5345888}" type="presOf" srcId="{2E16810E-5F1A-43F4-A701-16D86FE2ED58}" destId="{9ABACFBC-01E4-4393-B75F-946332F723A7}" srcOrd="0" destOrd="0" presId="urn:microsoft.com/office/officeart/2005/8/layout/hierarchy3"/>
    <dgm:cxn modelId="{9A387169-8F13-44E5-BB8F-FC501FA22C76}" type="presOf" srcId="{F7D24A64-B45B-42CE-8257-D6AE7A3C893A}" destId="{6E5555D1-635D-4400-A5CD-DAF635C9CA79}" srcOrd="0" destOrd="0" presId="urn:microsoft.com/office/officeart/2005/8/layout/hierarchy3"/>
    <dgm:cxn modelId="{ADABF8F3-D631-469C-9826-4FE78372E269}" type="presOf" srcId="{273642CF-8A28-4867-93E4-0D09FF15F1E5}" destId="{EA812EF6-2918-4DBE-91D1-41B9067F25F8}" srcOrd="0" destOrd="0" presId="urn:microsoft.com/office/officeart/2005/8/layout/hierarchy3"/>
    <dgm:cxn modelId="{B50A34AD-88B9-4726-9C67-6178E9729B8A}" type="presOf" srcId="{A8BF5DA3-B1DE-434D-AC21-CFD31D046B5A}" destId="{099DFAA2-745F-40ED-8F88-E987979828C4}" srcOrd="0" destOrd="0" presId="urn:microsoft.com/office/officeart/2005/8/layout/hierarchy3"/>
    <dgm:cxn modelId="{3C4C7D21-AAC0-4B12-941D-7E40D38EBF70}" type="presOf" srcId="{5CEFE6F2-D357-4A74-B5BD-73BD661CCE88}" destId="{710EA388-F7B1-4A53-B51E-DB0255DA955D}" srcOrd="0" destOrd="0" presId="urn:microsoft.com/office/officeart/2005/8/layout/hierarchy3"/>
    <dgm:cxn modelId="{A4F471D5-E4ED-4F37-B25C-B1C82E9EEB58}" type="presOf" srcId="{2F9F7AE0-6A11-432F-B0E5-4DEAAFA25F62}" destId="{5CDF5F3D-7DFF-4296-85FB-A761EBAFC4B5}" srcOrd="0" destOrd="0" presId="urn:microsoft.com/office/officeart/2005/8/layout/hierarchy3"/>
    <dgm:cxn modelId="{65B9BD8D-9173-47AE-8770-72A48C70D27B}" srcId="{9B07EF83-6E54-4AFB-B6BD-FC7BADDFFEF0}" destId="{273642CF-8A28-4867-93E4-0D09FF15F1E5}" srcOrd="6" destOrd="0" parTransId="{2E16810E-5F1A-43F4-A701-16D86FE2ED58}" sibTransId="{8EC9E899-CF7E-4ED0-8BC9-72FCEC06DEBE}"/>
    <dgm:cxn modelId="{3FFD55DA-1208-40E9-B8DD-8EA54B255BC7}" type="presOf" srcId="{D5C6E9B8-93B0-4EE3-B2FB-4D653D657530}" destId="{A282E570-9C6F-4F04-AF2E-2CAA0DCC63C5}" srcOrd="0" destOrd="0" presId="urn:microsoft.com/office/officeart/2005/8/layout/hierarchy3"/>
    <dgm:cxn modelId="{276BB8A3-739D-4DF0-BBD6-8CEBDAB164E2}" type="presOf" srcId="{0D6DE928-5574-4F17-B9F7-F5055B648486}" destId="{AE3F1BAD-231E-48C2-8F5D-CA5A70AB6F73}" srcOrd="0" destOrd="0" presId="urn:microsoft.com/office/officeart/2005/8/layout/hierarchy3"/>
    <dgm:cxn modelId="{2EA57DC9-0DF4-4F4B-A8A4-67238899D5BE}" type="presParOf" srcId="{AE3F1BAD-231E-48C2-8F5D-CA5A70AB6F73}" destId="{F6749E87-E1F7-44B6-B5A6-BB7F8D506C2E}" srcOrd="0" destOrd="0" presId="urn:microsoft.com/office/officeart/2005/8/layout/hierarchy3"/>
    <dgm:cxn modelId="{43F68675-359B-45D5-9016-1E6C0F6FAD8F}" type="presParOf" srcId="{F6749E87-E1F7-44B6-B5A6-BB7F8D506C2E}" destId="{74B74E1C-E77B-4B76-8D0F-F5D319369FCB}" srcOrd="0" destOrd="0" presId="urn:microsoft.com/office/officeart/2005/8/layout/hierarchy3"/>
    <dgm:cxn modelId="{292A8285-5F07-4D92-9EE2-6C347F5EF700}" type="presParOf" srcId="{74B74E1C-E77B-4B76-8D0F-F5D319369FCB}" destId="{E80C19A6-CED6-464C-8365-E9BF05A00C33}" srcOrd="0" destOrd="0" presId="urn:microsoft.com/office/officeart/2005/8/layout/hierarchy3"/>
    <dgm:cxn modelId="{48243657-261E-456B-B74D-EDBA73EC3216}" type="presParOf" srcId="{74B74E1C-E77B-4B76-8D0F-F5D319369FCB}" destId="{AD57CFCB-D1B4-4EA8-9BCB-E1D008A6E467}" srcOrd="1" destOrd="0" presId="urn:microsoft.com/office/officeart/2005/8/layout/hierarchy3"/>
    <dgm:cxn modelId="{8FF8D467-F5AD-4647-BB6F-EA5D798D516E}" type="presParOf" srcId="{F6749E87-E1F7-44B6-B5A6-BB7F8D506C2E}" destId="{177D6098-195A-4DAE-9D9D-21B60809E6D6}" srcOrd="1" destOrd="0" presId="urn:microsoft.com/office/officeart/2005/8/layout/hierarchy3"/>
    <dgm:cxn modelId="{01CA946A-C604-4E9D-B966-786791156D7A}" type="presParOf" srcId="{177D6098-195A-4DAE-9D9D-21B60809E6D6}" destId="{9F7A4939-823B-4C09-967D-3220F04FEB90}" srcOrd="0" destOrd="0" presId="urn:microsoft.com/office/officeart/2005/8/layout/hierarchy3"/>
    <dgm:cxn modelId="{94FAB8D7-D303-4189-B453-8B7339012BAA}" type="presParOf" srcId="{177D6098-195A-4DAE-9D9D-21B60809E6D6}" destId="{A282E570-9C6F-4F04-AF2E-2CAA0DCC63C5}" srcOrd="1" destOrd="0" presId="urn:microsoft.com/office/officeart/2005/8/layout/hierarchy3"/>
    <dgm:cxn modelId="{1E894C64-C417-43A8-9C3D-80B0D7282686}" type="presParOf" srcId="{177D6098-195A-4DAE-9D9D-21B60809E6D6}" destId="{C15D9EC9-1B48-4142-B752-8E1841D6B12B}" srcOrd="2" destOrd="0" presId="urn:microsoft.com/office/officeart/2005/8/layout/hierarchy3"/>
    <dgm:cxn modelId="{491FDD04-7285-4BE7-93F7-D170B5388CD7}" type="presParOf" srcId="{177D6098-195A-4DAE-9D9D-21B60809E6D6}" destId="{099DFAA2-745F-40ED-8F88-E987979828C4}" srcOrd="3" destOrd="0" presId="urn:microsoft.com/office/officeart/2005/8/layout/hierarchy3"/>
    <dgm:cxn modelId="{0CD0729F-246A-4AE3-B665-326791C50C85}" type="presParOf" srcId="{177D6098-195A-4DAE-9D9D-21B60809E6D6}" destId="{5CDF5F3D-7DFF-4296-85FB-A761EBAFC4B5}" srcOrd="4" destOrd="0" presId="urn:microsoft.com/office/officeart/2005/8/layout/hierarchy3"/>
    <dgm:cxn modelId="{0F3D4BA5-394E-4EC7-8D9D-3557DB81C430}" type="presParOf" srcId="{177D6098-195A-4DAE-9D9D-21B60809E6D6}" destId="{6E5555D1-635D-4400-A5CD-DAF635C9CA79}" srcOrd="5" destOrd="0" presId="urn:microsoft.com/office/officeart/2005/8/layout/hierarchy3"/>
    <dgm:cxn modelId="{5BDAD345-5943-46DD-82BD-B1ACF4E51EB0}" type="presParOf" srcId="{177D6098-195A-4DAE-9D9D-21B60809E6D6}" destId="{82F2B0F7-A6C7-435C-883E-C1219B7AA2DB}" srcOrd="6" destOrd="0" presId="urn:microsoft.com/office/officeart/2005/8/layout/hierarchy3"/>
    <dgm:cxn modelId="{FF714D66-7290-4F5D-B866-FE9189C770D2}" type="presParOf" srcId="{177D6098-195A-4DAE-9D9D-21B60809E6D6}" destId="{FED7ABEC-1624-451F-8D07-5A9B2EF5A47C}" srcOrd="7" destOrd="0" presId="urn:microsoft.com/office/officeart/2005/8/layout/hierarchy3"/>
    <dgm:cxn modelId="{C30E4131-BD99-4EE9-A944-AFFEE5496E98}" type="presParOf" srcId="{177D6098-195A-4DAE-9D9D-21B60809E6D6}" destId="{743491CF-50EF-458D-84A2-7BC2FE8CE346}" srcOrd="8" destOrd="0" presId="urn:microsoft.com/office/officeart/2005/8/layout/hierarchy3"/>
    <dgm:cxn modelId="{4C406932-C8B0-48DC-9CFB-5D5F7A4B4E1A}" type="presParOf" srcId="{177D6098-195A-4DAE-9D9D-21B60809E6D6}" destId="{CF39E3DD-51FE-404C-B628-4747FEA13926}" srcOrd="9" destOrd="0" presId="urn:microsoft.com/office/officeart/2005/8/layout/hierarchy3"/>
    <dgm:cxn modelId="{9FB104A5-7E7B-4FC1-A1EF-F1260804D6E0}" type="presParOf" srcId="{177D6098-195A-4DAE-9D9D-21B60809E6D6}" destId="{A839B0A3-4C84-43C1-8B6E-C6BE31B817CF}" srcOrd="10" destOrd="0" presId="urn:microsoft.com/office/officeart/2005/8/layout/hierarchy3"/>
    <dgm:cxn modelId="{6E16FF1A-E6AD-480F-BFC6-9789E18BC6DB}" type="presParOf" srcId="{177D6098-195A-4DAE-9D9D-21B60809E6D6}" destId="{710EA388-F7B1-4A53-B51E-DB0255DA955D}" srcOrd="11" destOrd="0" presId="urn:microsoft.com/office/officeart/2005/8/layout/hierarchy3"/>
    <dgm:cxn modelId="{EAC313C3-426F-453D-9F00-605D41319B95}" type="presParOf" srcId="{177D6098-195A-4DAE-9D9D-21B60809E6D6}" destId="{9ABACFBC-01E4-4393-B75F-946332F723A7}" srcOrd="12" destOrd="0" presId="urn:microsoft.com/office/officeart/2005/8/layout/hierarchy3"/>
    <dgm:cxn modelId="{FCF4B35F-C4C6-45EA-94E6-B5A9A84F6874}" type="presParOf" srcId="{177D6098-195A-4DAE-9D9D-21B60809E6D6}" destId="{EA812EF6-2918-4DBE-91D1-41B9067F25F8}" srcOrd="1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FEE7FD4-0723-4E61-B3A4-D47EE9452E3F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5D39A92-BC99-412E-9D77-4402D811AB80}">
      <dgm:prSet phldrT="[Text]"/>
      <dgm:spPr/>
      <dgm:t>
        <a:bodyPr/>
        <a:lstStyle/>
        <a:p>
          <a:r>
            <a:rPr lang="en-US"/>
            <a:t>KOMPONEN PENEGAK DEMOKRASI</a:t>
          </a:r>
        </a:p>
      </dgm:t>
    </dgm:pt>
    <dgm:pt modelId="{6ECCC95B-02B1-4294-9F33-75F7AF615FFD}" type="parTrans" cxnId="{32D37DFF-266A-4F6A-A98F-ECEECFD39994}">
      <dgm:prSet/>
      <dgm:spPr/>
      <dgm:t>
        <a:bodyPr/>
        <a:lstStyle/>
        <a:p>
          <a:endParaRPr lang="en-US"/>
        </a:p>
      </dgm:t>
    </dgm:pt>
    <dgm:pt modelId="{8D31215B-7913-41D8-9346-608A9A8F1BCD}" type="sibTrans" cxnId="{32D37DFF-266A-4F6A-A98F-ECEECFD39994}">
      <dgm:prSet/>
      <dgm:spPr/>
      <dgm:t>
        <a:bodyPr/>
        <a:lstStyle/>
        <a:p>
          <a:endParaRPr lang="en-US"/>
        </a:p>
      </dgm:t>
    </dgm:pt>
    <dgm:pt modelId="{B08A4749-D595-4420-94CE-9E99AE05A259}">
      <dgm:prSet phldrT="[Text]"/>
      <dgm:spPr/>
      <dgm:t>
        <a:bodyPr/>
        <a:lstStyle/>
        <a:p>
          <a:r>
            <a:rPr lang="en-US"/>
            <a:t>Negara hukum</a:t>
          </a:r>
        </a:p>
      </dgm:t>
    </dgm:pt>
    <dgm:pt modelId="{D51D9066-0707-466E-8222-1FC54F5D7BAD}" type="parTrans" cxnId="{240C661C-4A4B-4418-A136-868ECF9E72B5}">
      <dgm:prSet/>
      <dgm:spPr/>
      <dgm:t>
        <a:bodyPr/>
        <a:lstStyle/>
        <a:p>
          <a:endParaRPr lang="en-US"/>
        </a:p>
      </dgm:t>
    </dgm:pt>
    <dgm:pt modelId="{D34C054E-52AB-47F4-AE4F-C079C533155F}" type="sibTrans" cxnId="{240C661C-4A4B-4418-A136-868ECF9E72B5}">
      <dgm:prSet/>
      <dgm:spPr/>
      <dgm:t>
        <a:bodyPr/>
        <a:lstStyle/>
        <a:p>
          <a:endParaRPr lang="en-US"/>
        </a:p>
      </dgm:t>
    </dgm:pt>
    <dgm:pt modelId="{59B939D1-89EE-4A49-8873-3BD353DD9F4C}">
      <dgm:prSet phldrT="[Text]"/>
      <dgm:spPr/>
      <dgm:t>
        <a:bodyPr/>
        <a:lstStyle/>
        <a:p>
          <a:r>
            <a:rPr lang="en-US"/>
            <a:t>pemerintahan yang good governance</a:t>
          </a:r>
        </a:p>
      </dgm:t>
    </dgm:pt>
    <dgm:pt modelId="{F7AC5EBE-190F-4A5E-9720-65A745BA6415}" type="parTrans" cxnId="{65EA84C7-373A-40A4-BADD-4860BBB4F12B}">
      <dgm:prSet/>
      <dgm:spPr/>
      <dgm:t>
        <a:bodyPr/>
        <a:lstStyle/>
        <a:p>
          <a:endParaRPr lang="en-US"/>
        </a:p>
      </dgm:t>
    </dgm:pt>
    <dgm:pt modelId="{AE060723-A23C-481E-A85B-5DEC6AC14218}" type="sibTrans" cxnId="{65EA84C7-373A-40A4-BADD-4860BBB4F12B}">
      <dgm:prSet/>
      <dgm:spPr/>
      <dgm:t>
        <a:bodyPr/>
        <a:lstStyle/>
        <a:p>
          <a:endParaRPr lang="en-US"/>
        </a:p>
      </dgm:t>
    </dgm:pt>
    <dgm:pt modelId="{3CF64D13-8FB0-4048-B1BC-B3348DB5AE78}">
      <dgm:prSet phldrT="[Text]"/>
      <dgm:spPr/>
      <dgm:t>
        <a:bodyPr/>
        <a:lstStyle/>
        <a:p>
          <a:r>
            <a:rPr lang="en-US"/>
            <a:t>legislatif yang civic skills</a:t>
          </a:r>
        </a:p>
      </dgm:t>
    </dgm:pt>
    <dgm:pt modelId="{4C42A8CC-FCE2-4400-A295-F496A511E47E}" type="parTrans" cxnId="{00041DE9-5372-41E0-A10A-4C53C01E011C}">
      <dgm:prSet/>
      <dgm:spPr/>
      <dgm:t>
        <a:bodyPr/>
        <a:lstStyle/>
        <a:p>
          <a:endParaRPr lang="en-US"/>
        </a:p>
      </dgm:t>
    </dgm:pt>
    <dgm:pt modelId="{198E26E0-1B53-41A6-9DC9-A6498077E593}" type="sibTrans" cxnId="{00041DE9-5372-41E0-A10A-4C53C01E011C}">
      <dgm:prSet/>
      <dgm:spPr/>
      <dgm:t>
        <a:bodyPr/>
        <a:lstStyle/>
        <a:p>
          <a:endParaRPr lang="en-US"/>
        </a:p>
      </dgm:t>
    </dgm:pt>
    <dgm:pt modelId="{1C77844E-CAEB-43D6-AAFA-78EEEB10A05A}">
      <dgm:prSet phldrT="[Text]"/>
      <dgm:spPr/>
      <dgm:t>
        <a:bodyPr/>
        <a:lstStyle/>
        <a:p>
          <a:r>
            <a:rPr lang="en-US"/>
            <a:t>peradilan yang bebas dan mandiri</a:t>
          </a:r>
        </a:p>
      </dgm:t>
    </dgm:pt>
    <dgm:pt modelId="{610929E9-1BA9-474A-9851-9A7DFF81649C}" type="parTrans" cxnId="{3CB992EE-B772-453F-A657-4A422039A273}">
      <dgm:prSet/>
      <dgm:spPr/>
      <dgm:t>
        <a:bodyPr/>
        <a:lstStyle/>
        <a:p>
          <a:endParaRPr lang="en-US"/>
        </a:p>
      </dgm:t>
    </dgm:pt>
    <dgm:pt modelId="{05902AF1-7CC4-4DB0-827B-D789FD9AF526}" type="sibTrans" cxnId="{3CB992EE-B772-453F-A657-4A422039A273}">
      <dgm:prSet/>
      <dgm:spPr/>
      <dgm:t>
        <a:bodyPr/>
        <a:lstStyle/>
        <a:p>
          <a:endParaRPr lang="en-US"/>
        </a:p>
      </dgm:t>
    </dgm:pt>
    <dgm:pt modelId="{60DE3193-0FDD-46F4-9B8E-A4EB59B65293}">
      <dgm:prSet phldrT="[Text]"/>
      <dgm:spPr/>
      <dgm:t>
        <a:bodyPr/>
        <a:lstStyle/>
        <a:p>
          <a:r>
            <a:rPr lang="en-US"/>
            <a:t>masyarakat madani</a:t>
          </a:r>
        </a:p>
      </dgm:t>
    </dgm:pt>
    <dgm:pt modelId="{E6DDF818-F2A2-4D10-A50C-C0EF44510861}" type="parTrans" cxnId="{6A4DC7FE-7D65-4338-80BE-D1B9067EEE68}">
      <dgm:prSet/>
      <dgm:spPr/>
      <dgm:t>
        <a:bodyPr/>
        <a:lstStyle/>
        <a:p>
          <a:endParaRPr lang="en-US"/>
        </a:p>
      </dgm:t>
    </dgm:pt>
    <dgm:pt modelId="{019B9613-F434-4F05-959D-024464F2A09F}" type="sibTrans" cxnId="{6A4DC7FE-7D65-4338-80BE-D1B9067EEE68}">
      <dgm:prSet/>
      <dgm:spPr/>
      <dgm:t>
        <a:bodyPr/>
        <a:lstStyle/>
        <a:p>
          <a:endParaRPr lang="en-US"/>
        </a:p>
      </dgm:t>
    </dgm:pt>
    <dgm:pt modelId="{5223A67B-DDE2-4123-8D12-26F9659807D6}">
      <dgm:prSet phldrT="[Text]"/>
      <dgm:spPr/>
      <dgm:t>
        <a:bodyPr/>
        <a:lstStyle/>
        <a:p>
          <a:r>
            <a:rPr lang="en-US"/>
            <a:t>pers yang bebas &amp; bertanggunng jawab</a:t>
          </a:r>
        </a:p>
      </dgm:t>
    </dgm:pt>
    <dgm:pt modelId="{F4A74D70-C9A9-4D9B-A4F1-7FD70EB83BB2}" type="parTrans" cxnId="{21EB6108-C4D8-49C0-9019-B7BC62233D19}">
      <dgm:prSet/>
      <dgm:spPr/>
      <dgm:t>
        <a:bodyPr/>
        <a:lstStyle/>
        <a:p>
          <a:endParaRPr lang="en-US"/>
        </a:p>
      </dgm:t>
    </dgm:pt>
    <dgm:pt modelId="{6233AE71-2DF8-4449-BEF7-1F2F9E67F4AE}" type="sibTrans" cxnId="{21EB6108-C4D8-49C0-9019-B7BC62233D19}">
      <dgm:prSet/>
      <dgm:spPr/>
      <dgm:t>
        <a:bodyPr/>
        <a:lstStyle/>
        <a:p>
          <a:endParaRPr lang="en-US"/>
        </a:p>
      </dgm:t>
    </dgm:pt>
    <dgm:pt modelId="{17EE0E82-A56E-42C9-8E23-78723955A7B1}">
      <dgm:prSet phldrT="[Text]"/>
      <dgm:spPr/>
      <dgm:t>
        <a:bodyPr/>
        <a:lstStyle/>
        <a:p>
          <a:r>
            <a:rPr lang="en-US"/>
            <a:t>infrastruktur politik</a:t>
          </a:r>
        </a:p>
      </dgm:t>
    </dgm:pt>
    <dgm:pt modelId="{5F961197-0DB2-46EF-868D-323E04DC4E52}" type="parTrans" cxnId="{FA9122E2-3FC5-40CD-B54B-29D0ADE0BA7C}">
      <dgm:prSet/>
      <dgm:spPr/>
      <dgm:t>
        <a:bodyPr/>
        <a:lstStyle/>
        <a:p>
          <a:endParaRPr lang="en-US"/>
        </a:p>
      </dgm:t>
    </dgm:pt>
    <dgm:pt modelId="{39425B04-486B-4FD3-B8F4-1DC6228601B6}" type="sibTrans" cxnId="{FA9122E2-3FC5-40CD-B54B-29D0ADE0BA7C}">
      <dgm:prSet/>
      <dgm:spPr/>
      <dgm:t>
        <a:bodyPr/>
        <a:lstStyle/>
        <a:p>
          <a:endParaRPr lang="en-US"/>
        </a:p>
      </dgm:t>
    </dgm:pt>
    <dgm:pt modelId="{772D91AB-4925-4049-9F06-47CE789810D5}" type="pres">
      <dgm:prSet presAssocID="{CFEE7FD4-0723-4E61-B3A4-D47EE9452E3F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F790D3D5-0C4D-4929-BB3F-C5C794FBBDF9}" type="pres">
      <dgm:prSet presAssocID="{45D39A92-BC99-412E-9D77-4402D811AB80}" presName="root" presStyleCnt="0"/>
      <dgm:spPr/>
    </dgm:pt>
    <dgm:pt modelId="{6F3BC9FF-364B-4B30-B17D-763A8F8F9822}" type="pres">
      <dgm:prSet presAssocID="{45D39A92-BC99-412E-9D77-4402D811AB80}" presName="rootComposite" presStyleCnt="0"/>
      <dgm:spPr/>
    </dgm:pt>
    <dgm:pt modelId="{7A251F0B-9F79-40BC-A804-6241D9BE4B9A}" type="pres">
      <dgm:prSet presAssocID="{45D39A92-BC99-412E-9D77-4402D811AB80}" presName="rootText" presStyleLbl="node1" presStyleIdx="0" presStyleCnt="1" custScaleX="607941"/>
      <dgm:spPr/>
      <dgm:t>
        <a:bodyPr/>
        <a:lstStyle/>
        <a:p>
          <a:endParaRPr lang="en-US"/>
        </a:p>
      </dgm:t>
    </dgm:pt>
    <dgm:pt modelId="{49D6153D-C18B-4699-8F44-6A29C8917C8C}" type="pres">
      <dgm:prSet presAssocID="{45D39A92-BC99-412E-9D77-4402D811AB80}" presName="rootConnector" presStyleLbl="node1" presStyleIdx="0" presStyleCnt="1"/>
      <dgm:spPr/>
      <dgm:t>
        <a:bodyPr/>
        <a:lstStyle/>
        <a:p>
          <a:endParaRPr lang="en-US"/>
        </a:p>
      </dgm:t>
    </dgm:pt>
    <dgm:pt modelId="{0E2A1D17-5549-4E72-BDDB-912DC7D1CCEB}" type="pres">
      <dgm:prSet presAssocID="{45D39A92-BC99-412E-9D77-4402D811AB80}" presName="childShape" presStyleCnt="0"/>
      <dgm:spPr/>
    </dgm:pt>
    <dgm:pt modelId="{62F3A141-CCA3-4B4C-8687-A70C31F440FD}" type="pres">
      <dgm:prSet presAssocID="{D51D9066-0707-466E-8222-1FC54F5D7BAD}" presName="Name13" presStyleLbl="parChTrans1D2" presStyleIdx="0" presStyleCnt="7"/>
      <dgm:spPr/>
      <dgm:t>
        <a:bodyPr/>
        <a:lstStyle/>
        <a:p>
          <a:endParaRPr lang="en-US"/>
        </a:p>
      </dgm:t>
    </dgm:pt>
    <dgm:pt modelId="{FD254585-5BB0-4584-B2B4-73AC58287918}" type="pres">
      <dgm:prSet presAssocID="{B08A4749-D595-4420-94CE-9E99AE05A259}" presName="childText" presStyleLbl="bgAcc1" presStyleIdx="0" presStyleCnt="7" custScaleX="62735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A30D81-6901-4A2F-93FE-64177835240D}" type="pres">
      <dgm:prSet presAssocID="{F7AC5EBE-190F-4A5E-9720-65A745BA6415}" presName="Name13" presStyleLbl="parChTrans1D2" presStyleIdx="1" presStyleCnt="7"/>
      <dgm:spPr/>
      <dgm:t>
        <a:bodyPr/>
        <a:lstStyle/>
        <a:p>
          <a:endParaRPr lang="en-US"/>
        </a:p>
      </dgm:t>
    </dgm:pt>
    <dgm:pt modelId="{432F6D2E-C066-4151-BD1F-BAFC2DCA29C3}" type="pres">
      <dgm:prSet presAssocID="{59B939D1-89EE-4A49-8873-3BD353DD9F4C}" presName="childText" presStyleLbl="bgAcc1" presStyleIdx="1" presStyleCnt="7" custScaleX="63848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47633B2-C4F6-41F2-BE1F-387352E0261F}" type="pres">
      <dgm:prSet presAssocID="{4C42A8CC-FCE2-4400-A295-F496A511E47E}" presName="Name13" presStyleLbl="parChTrans1D2" presStyleIdx="2" presStyleCnt="7"/>
      <dgm:spPr/>
      <dgm:t>
        <a:bodyPr/>
        <a:lstStyle/>
        <a:p>
          <a:endParaRPr lang="en-US"/>
        </a:p>
      </dgm:t>
    </dgm:pt>
    <dgm:pt modelId="{6EA242A3-3BF5-4AF5-8D22-D691864797A3}" type="pres">
      <dgm:prSet presAssocID="{3CF64D13-8FB0-4048-B1BC-B3348DB5AE78}" presName="childText" presStyleLbl="bgAcc1" presStyleIdx="2" presStyleCnt="7" custScaleX="52916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5622BA-0C51-44E0-9524-83B5136F5677}" type="pres">
      <dgm:prSet presAssocID="{610929E9-1BA9-474A-9851-9A7DFF81649C}" presName="Name13" presStyleLbl="parChTrans1D2" presStyleIdx="3" presStyleCnt="7"/>
      <dgm:spPr/>
      <dgm:t>
        <a:bodyPr/>
        <a:lstStyle/>
        <a:p>
          <a:endParaRPr lang="en-US"/>
        </a:p>
      </dgm:t>
    </dgm:pt>
    <dgm:pt modelId="{9F5ADA01-16F6-4525-A3BF-4DE1942C3FD1}" type="pres">
      <dgm:prSet presAssocID="{1C77844E-CAEB-43D6-AAFA-78EEEB10A05A}" presName="childText" presStyleLbl="bgAcc1" presStyleIdx="3" presStyleCnt="7" custScaleX="63707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CB8DEA-1D8F-4769-A2D2-7DB7C17C0451}" type="pres">
      <dgm:prSet presAssocID="{E6DDF818-F2A2-4D10-A50C-C0EF44510861}" presName="Name13" presStyleLbl="parChTrans1D2" presStyleIdx="4" presStyleCnt="7"/>
      <dgm:spPr/>
      <dgm:t>
        <a:bodyPr/>
        <a:lstStyle/>
        <a:p>
          <a:endParaRPr lang="en-US"/>
        </a:p>
      </dgm:t>
    </dgm:pt>
    <dgm:pt modelId="{ABC44ACD-C49B-492F-A9B8-A4842C30C5D9}" type="pres">
      <dgm:prSet presAssocID="{60DE3193-0FDD-46F4-9B8E-A4EB59B65293}" presName="childText" presStyleLbl="bgAcc1" presStyleIdx="4" presStyleCnt="7" custScaleX="55366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6D7C853-99A5-4B20-B421-F282ACF5A24D}" type="pres">
      <dgm:prSet presAssocID="{F4A74D70-C9A9-4D9B-A4F1-7FD70EB83BB2}" presName="Name13" presStyleLbl="parChTrans1D2" presStyleIdx="5" presStyleCnt="7"/>
      <dgm:spPr/>
      <dgm:t>
        <a:bodyPr/>
        <a:lstStyle/>
        <a:p>
          <a:endParaRPr lang="en-US"/>
        </a:p>
      </dgm:t>
    </dgm:pt>
    <dgm:pt modelId="{6EF59320-A2AB-462E-8930-30678EBFDC89}" type="pres">
      <dgm:prSet presAssocID="{5223A67B-DDE2-4123-8D12-26F9659807D6}" presName="childText" presStyleLbl="bgAcc1" presStyleIdx="5" presStyleCnt="7" custScaleX="6622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041C6BC-D5EA-4520-A559-F90EB0DC5D18}" type="pres">
      <dgm:prSet presAssocID="{5F961197-0DB2-46EF-868D-323E04DC4E52}" presName="Name13" presStyleLbl="parChTrans1D2" presStyleIdx="6" presStyleCnt="7"/>
      <dgm:spPr/>
      <dgm:t>
        <a:bodyPr/>
        <a:lstStyle/>
        <a:p>
          <a:endParaRPr lang="en-US"/>
        </a:p>
      </dgm:t>
    </dgm:pt>
    <dgm:pt modelId="{2CB18DEC-04DA-40B8-B572-3306E23E881D}" type="pres">
      <dgm:prSet presAssocID="{17EE0E82-A56E-42C9-8E23-78723955A7B1}" presName="childText" presStyleLbl="bgAcc1" presStyleIdx="6" presStyleCnt="7" custScaleX="57043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0041DE9-5372-41E0-A10A-4C53C01E011C}" srcId="{45D39A92-BC99-412E-9D77-4402D811AB80}" destId="{3CF64D13-8FB0-4048-B1BC-B3348DB5AE78}" srcOrd="2" destOrd="0" parTransId="{4C42A8CC-FCE2-4400-A295-F496A511E47E}" sibTransId="{198E26E0-1B53-41A6-9DC9-A6498077E593}"/>
    <dgm:cxn modelId="{32D37DFF-266A-4F6A-A98F-ECEECFD39994}" srcId="{CFEE7FD4-0723-4E61-B3A4-D47EE9452E3F}" destId="{45D39A92-BC99-412E-9D77-4402D811AB80}" srcOrd="0" destOrd="0" parTransId="{6ECCC95B-02B1-4294-9F33-75F7AF615FFD}" sibTransId="{8D31215B-7913-41D8-9346-608A9A8F1BCD}"/>
    <dgm:cxn modelId="{240C661C-4A4B-4418-A136-868ECF9E72B5}" srcId="{45D39A92-BC99-412E-9D77-4402D811AB80}" destId="{B08A4749-D595-4420-94CE-9E99AE05A259}" srcOrd="0" destOrd="0" parTransId="{D51D9066-0707-466E-8222-1FC54F5D7BAD}" sibTransId="{D34C054E-52AB-47F4-AE4F-C079C533155F}"/>
    <dgm:cxn modelId="{C29AC110-B5A9-4F8D-84DA-101A79F049C3}" type="presOf" srcId="{1C77844E-CAEB-43D6-AAFA-78EEEB10A05A}" destId="{9F5ADA01-16F6-4525-A3BF-4DE1942C3FD1}" srcOrd="0" destOrd="0" presId="urn:microsoft.com/office/officeart/2005/8/layout/hierarchy3"/>
    <dgm:cxn modelId="{46BFFB3D-CA80-4EA0-A292-38B2B2AF8BC4}" type="presOf" srcId="{45D39A92-BC99-412E-9D77-4402D811AB80}" destId="{7A251F0B-9F79-40BC-A804-6241D9BE4B9A}" srcOrd="0" destOrd="0" presId="urn:microsoft.com/office/officeart/2005/8/layout/hierarchy3"/>
    <dgm:cxn modelId="{FA9122E2-3FC5-40CD-B54B-29D0ADE0BA7C}" srcId="{45D39A92-BC99-412E-9D77-4402D811AB80}" destId="{17EE0E82-A56E-42C9-8E23-78723955A7B1}" srcOrd="6" destOrd="0" parTransId="{5F961197-0DB2-46EF-868D-323E04DC4E52}" sibTransId="{39425B04-486B-4FD3-B8F4-1DC6228601B6}"/>
    <dgm:cxn modelId="{65EA84C7-373A-40A4-BADD-4860BBB4F12B}" srcId="{45D39A92-BC99-412E-9D77-4402D811AB80}" destId="{59B939D1-89EE-4A49-8873-3BD353DD9F4C}" srcOrd="1" destOrd="0" parTransId="{F7AC5EBE-190F-4A5E-9720-65A745BA6415}" sibTransId="{AE060723-A23C-481E-A85B-5DEC6AC14218}"/>
    <dgm:cxn modelId="{5D09D158-03B4-4835-815F-B24AE61632BB}" type="presOf" srcId="{5F961197-0DB2-46EF-868D-323E04DC4E52}" destId="{6041C6BC-D5EA-4520-A559-F90EB0DC5D18}" srcOrd="0" destOrd="0" presId="urn:microsoft.com/office/officeart/2005/8/layout/hierarchy3"/>
    <dgm:cxn modelId="{48311E99-1434-4549-9C60-9E2AA2C3A0B7}" type="presOf" srcId="{B08A4749-D595-4420-94CE-9E99AE05A259}" destId="{FD254585-5BB0-4584-B2B4-73AC58287918}" srcOrd="0" destOrd="0" presId="urn:microsoft.com/office/officeart/2005/8/layout/hierarchy3"/>
    <dgm:cxn modelId="{72207D4D-5032-43AD-9936-1938BD3BC036}" type="presOf" srcId="{E6DDF818-F2A2-4D10-A50C-C0EF44510861}" destId="{66CB8DEA-1D8F-4769-A2D2-7DB7C17C0451}" srcOrd="0" destOrd="0" presId="urn:microsoft.com/office/officeart/2005/8/layout/hierarchy3"/>
    <dgm:cxn modelId="{337EAA61-FCCF-4CDA-9E3D-722E3C0B60B8}" type="presOf" srcId="{17EE0E82-A56E-42C9-8E23-78723955A7B1}" destId="{2CB18DEC-04DA-40B8-B572-3306E23E881D}" srcOrd="0" destOrd="0" presId="urn:microsoft.com/office/officeart/2005/8/layout/hierarchy3"/>
    <dgm:cxn modelId="{7B9F8B8E-D6B9-4E4D-BCD9-072C66447A54}" type="presOf" srcId="{D51D9066-0707-466E-8222-1FC54F5D7BAD}" destId="{62F3A141-CCA3-4B4C-8687-A70C31F440FD}" srcOrd="0" destOrd="0" presId="urn:microsoft.com/office/officeart/2005/8/layout/hierarchy3"/>
    <dgm:cxn modelId="{D31AC648-6EE3-4664-B536-2A39810049CD}" type="presOf" srcId="{F7AC5EBE-190F-4A5E-9720-65A745BA6415}" destId="{66A30D81-6901-4A2F-93FE-64177835240D}" srcOrd="0" destOrd="0" presId="urn:microsoft.com/office/officeart/2005/8/layout/hierarchy3"/>
    <dgm:cxn modelId="{585FCFDF-376C-4923-B73A-9491B7DDA748}" type="presOf" srcId="{60DE3193-0FDD-46F4-9B8E-A4EB59B65293}" destId="{ABC44ACD-C49B-492F-A9B8-A4842C30C5D9}" srcOrd="0" destOrd="0" presId="urn:microsoft.com/office/officeart/2005/8/layout/hierarchy3"/>
    <dgm:cxn modelId="{77237DDB-B4A7-4365-8902-110E5AC6FE79}" type="presOf" srcId="{CFEE7FD4-0723-4E61-B3A4-D47EE9452E3F}" destId="{772D91AB-4925-4049-9F06-47CE789810D5}" srcOrd="0" destOrd="0" presId="urn:microsoft.com/office/officeart/2005/8/layout/hierarchy3"/>
    <dgm:cxn modelId="{0A8E0D20-FC09-43C4-AF8F-374F14A712ED}" type="presOf" srcId="{5223A67B-DDE2-4123-8D12-26F9659807D6}" destId="{6EF59320-A2AB-462E-8930-30678EBFDC89}" srcOrd="0" destOrd="0" presId="urn:microsoft.com/office/officeart/2005/8/layout/hierarchy3"/>
    <dgm:cxn modelId="{3CB992EE-B772-453F-A657-4A422039A273}" srcId="{45D39A92-BC99-412E-9D77-4402D811AB80}" destId="{1C77844E-CAEB-43D6-AAFA-78EEEB10A05A}" srcOrd="3" destOrd="0" parTransId="{610929E9-1BA9-474A-9851-9A7DFF81649C}" sibTransId="{05902AF1-7CC4-4DB0-827B-D789FD9AF526}"/>
    <dgm:cxn modelId="{21EB6108-C4D8-49C0-9019-B7BC62233D19}" srcId="{45D39A92-BC99-412E-9D77-4402D811AB80}" destId="{5223A67B-DDE2-4123-8D12-26F9659807D6}" srcOrd="5" destOrd="0" parTransId="{F4A74D70-C9A9-4D9B-A4F1-7FD70EB83BB2}" sibTransId="{6233AE71-2DF8-4449-BEF7-1F2F9E67F4AE}"/>
    <dgm:cxn modelId="{BD9CA890-2E4D-4AFB-BB11-CF6A7F1964C5}" type="presOf" srcId="{610929E9-1BA9-474A-9851-9A7DFF81649C}" destId="{ED5622BA-0C51-44E0-9524-83B5136F5677}" srcOrd="0" destOrd="0" presId="urn:microsoft.com/office/officeart/2005/8/layout/hierarchy3"/>
    <dgm:cxn modelId="{D980B187-A00C-46EA-9554-37D3A58C2E5D}" type="presOf" srcId="{59B939D1-89EE-4A49-8873-3BD353DD9F4C}" destId="{432F6D2E-C066-4151-BD1F-BAFC2DCA29C3}" srcOrd="0" destOrd="0" presId="urn:microsoft.com/office/officeart/2005/8/layout/hierarchy3"/>
    <dgm:cxn modelId="{B481F46C-ACB3-4437-A5AA-D87584B2C9CA}" type="presOf" srcId="{45D39A92-BC99-412E-9D77-4402D811AB80}" destId="{49D6153D-C18B-4699-8F44-6A29C8917C8C}" srcOrd="1" destOrd="0" presId="urn:microsoft.com/office/officeart/2005/8/layout/hierarchy3"/>
    <dgm:cxn modelId="{D1B760A0-EAF7-4339-828A-C9356795B524}" type="presOf" srcId="{3CF64D13-8FB0-4048-B1BC-B3348DB5AE78}" destId="{6EA242A3-3BF5-4AF5-8D22-D691864797A3}" srcOrd="0" destOrd="0" presId="urn:microsoft.com/office/officeart/2005/8/layout/hierarchy3"/>
    <dgm:cxn modelId="{14503BAC-E278-4E19-A54E-C23BD2979182}" type="presOf" srcId="{F4A74D70-C9A9-4D9B-A4F1-7FD70EB83BB2}" destId="{96D7C853-99A5-4B20-B421-F282ACF5A24D}" srcOrd="0" destOrd="0" presId="urn:microsoft.com/office/officeart/2005/8/layout/hierarchy3"/>
    <dgm:cxn modelId="{3AA94DC3-51B5-491A-A693-B7ACD23B0716}" type="presOf" srcId="{4C42A8CC-FCE2-4400-A295-F496A511E47E}" destId="{247633B2-C4F6-41F2-BE1F-387352E0261F}" srcOrd="0" destOrd="0" presId="urn:microsoft.com/office/officeart/2005/8/layout/hierarchy3"/>
    <dgm:cxn modelId="{6A4DC7FE-7D65-4338-80BE-D1B9067EEE68}" srcId="{45D39A92-BC99-412E-9D77-4402D811AB80}" destId="{60DE3193-0FDD-46F4-9B8E-A4EB59B65293}" srcOrd="4" destOrd="0" parTransId="{E6DDF818-F2A2-4D10-A50C-C0EF44510861}" sibTransId="{019B9613-F434-4F05-959D-024464F2A09F}"/>
    <dgm:cxn modelId="{A9FCDDA0-A263-4C26-A952-8525F2DD8066}" type="presParOf" srcId="{772D91AB-4925-4049-9F06-47CE789810D5}" destId="{F790D3D5-0C4D-4929-BB3F-C5C794FBBDF9}" srcOrd="0" destOrd="0" presId="urn:microsoft.com/office/officeart/2005/8/layout/hierarchy3"/>
    <dgm:cxn modelId="{E1274A68-D4E0-4066-86CF-FBE35A6F67B6}" type="presParOf" srcId="{F790D3D5-0C4D-4929-BB3F-C5C794FBBDF9}" destId="{6F3BC9FF-364B-4B30-B17D-763A8F8F9822}" srcOrd="0" destOrd="0" presId="urn:microsoft.com/office/officeart/2005/8/layout/hierarchy3"/>
    <dgm:cxn modelId="{E4E81A7B-A262-4A22-AC87-F8B8D0068526}" type="presParOf" srcId="{6F3BC9FF-364B-4B30-B17D-763A8F8F9822}" destId="{7A251F0B-9F79-40BC-A804-6241D9BE4B9A}" srcOrd="0" destOrd="0" presId="urn:microsoft.com/office/officeart/2005/8/layout/hierarchy3"/>
    <dgm:cxn modelId="{A07A4188-72F6-4BAF-836A-615F1A0DD97E}" type="presParOf" srcId="{6F3BC9FF-364B-4B30-B17D-763A8F8F9822}" destId="{49D6153D-C18B-4699-8F44-6A29C8917C8C}" srcOrd="1" destOrd="0" presId="urn:microsoft.com/office/officeart/2005/8/layout/hierarchy3"/>
    <dgm:cxn modelId="{36F57956-CA01-4B9C-9ED1-84DE01AD8A4D}" type="presParOf" srcId="{F790D3D5-0C4D-4929-BB3F-C5C794FBBDF9}" destId="{0E2A1D17-5549-4E72-BDDB-912DC7D1CCEB}" srcOrd="1" destOrd="0" presId="urn:microsoft.com/office/officeart/2005/8/layout/hierarchy3"/>
    <dgm:cxn modelId="{1C056C0A-4E4C-4AB4-9460-C565DD6396D2}" type="presParOf" srcId="{0E2A1D17-5549-4E72-BDDB-912DC7D1CCEB}" destId="{62F3A141-CCA3-4B4C-8687-A70C31F440FD}" srcOrd="0" destOrd="0" presId="urn:microsoft.com/office/officeart/2005/8/layout/hierarchy3"/>
    <dgm:cxn modelId="{8A33D6B0-993C-407C-8510-60F8F1036218}" type="presParOf" srcId="{0E2A1D17-5549-4E72-BDDB-912DC7D1CCEB}" destId="{FD254585-5BB0-4584-B2B4-73AC58287918}" srcOrd="1" destOrd="0" presId="urn:microsoft.com/office/officeart/2005/8/layout/hierarchy3"/>
    <dgm:cxn modelId="{0E94ADA1-7AEA-49AB-9BE4-BD6915D94BA2}" type="presParOf" srcId="{0E2A1D17-5549-4E72-BDDB-912DC7D1CCEB}" destId="{66A30D81-6901-4A2F-93FE-64177835240D}" srcOrd="2" destOrd="0" presId="urn:microsoft.com/office/officeart/2005/8/layout/hierarchy3"/>
    <dgm:cxn modelId="{EBCD2363-83F7-453B-8D5C-A22E980CF04A}" type="presParOf" srcId="{0E2A1D17-5549-4E72-BDDB-912DC7D1CCEB}" destId="{432F6D2E-C066-4151-BD1F-BAFC2DCA29C3}" srcOrd="3" destOrd="0" presId="urn:microsoft.com/office/officeart/2005/8/layout/hierarchy3"/>
    <dgm:cxn modelId="{E4B34055-6F0F-4B06-A305-5B455A2EE248}" type="presParOf" srcId="{0E2A1D17-5549-4E72-BDDB-912DC7D1CCEB}" destId="{247633B2-C4F6-41F2-BE1F-387352E0261F}" srcOrd="4" destOrd="0" presId="urn:microsoft.com/office/officeart/2005/8/layout/hierarchy3"/>
    <dgm:cxn modelId="{1F0BC919-613A-49BC-838A-77532068761B}" type="presParOf" srcId="{0E2A1D17-5549-4E72-BDDB-912DC7D1CCEB}" destId="{6EA242A3-3BF5-4AF5-8D22-D691864797A3}" srcOrd="5" destOrd="0" presId="urn:microsoft.com/office/officeart/2005/8/layout/hierarchy3"/>
    <dgm:cxn modelId="{23216B62-093C-4D4D-976A-00073D467148}" type="presParOf" srcId="{0E2A1D17-5549-4E72-BDDB-912DC7D1CCEB}" destId="{ED5622BA-0C51-44E0-9524-83B5136F5677}" srcOrd="6" destOrd="0" presId="urn:microsoft.com/office/officeart/2005/8/layout/hierarchy3"/>
    <dgm:cxn modelId="{C320AEAB-6B3C-4E94-9629-158C553DE1C8}" type="presParOf" srcId="{0E2A1D17-5549-4E72-BDDB-912DC7D1CCEB}" destId="{9F5ADA01-16F6-4525-A3BF-4DE1942C3FD1}" srcOrd="7" destOrd="0" presId="urn:microsoft.com/office/officeart/2005/8/layout/hierarchy3"/>
    <dgm:cxn modelId="{B0A29C93-643C-4C32-B6C7-46BA38C6EBE0}" type="presParOf" srcId="{0E2A1D17-5549-4E72-BDDB-912DC7D1CCEB}" destId="{66CB8DEA-1D8F-4769-A2D2-7DB7C17C0451}" srcOrd="8" destOrd="0" presId="urn:microsoft.com/office/officeart/2005/8/layout/hierarchy3"/>
    <dgm:cxn modelId="{32E0CAB4-27B0-4E1B-A0BD-D5727D5414F9}" type="presParOf" srcId="{0E2A1D17-5549-4E72-BDDB-912DC7D1CCEB}" destId="{ABC44ACD-C49B-492F-A9B8-A4842C30C5D9}" srcOrd="9" destOrd="0" presId="urn:microsoft.com/office/officeart/2005/8/layout/hierarchy3"/>
    <dgm:cxn modelId="{24E1A398-EE21-4013-BB61-34CEA2C0F63E}" type="presParOf" srcId="{0E2A1D17-5549-4E72-BDDB-912DC7D1CCEB}" destId="{96D7C853-99A5-4B20-B421-F282ACF5A24D}" srcOrd="10" destOrd="0" presId="urn:microsoft.com/office/officeart/2005/8/layout/hierarchy3"/>
    <dgm:cxn modelId="{5CA797FF-174A-4636-A914-FF42EFF52E13}" type="presParOf" srcId="{0E2A1D17-5549-4E72-BDDB-912DC7D1CCEB}" destId="{6EF59320-A2AB-462E-8930-30678EBFDC89}" srcOrd="11" destOrd="0" presId="urn:microsoft.com/office/officeart/2005/8/layout/hierarchy3"/>
    <dgm:cxn modelId="{300C5B2B-D26C-470B-9DE4-2444752C38EF}" type="presParOf" srcId="{0E2A1D17-5549-4E72-BDDB-912DC7D1CCEB}" destId="{6041C6BC-D5EA-4520-A559-F90EB0DC5D18}" srcOrd="12" destOrd="0" presId="urn:microsoft.com/office/officeart/2005/8/layout/hierarchy3"/>
    <dgm:cxn modelId="{82F673DE-2E28-4AFA-9BB8-A077D4834DF6}" type="presParOf" srcId="{0E2A1D17-5549-4E72-BDDB-912DC7D1CCEB}" destId="{2CB18DEC-04DA-40B8-B572-3306E23E881D}" srcOrd="1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4654ADE-C00B-4C09-B26D-106D1392CEAC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BC63715-B040-4DB3-AB94-44278C7E0825}">
      <dgm:prSet phldrT="[Text]" custT="1"/>
      <dgm:spPr/>
      <dgm:t>
        <a:bodyPr/>
        <a:lstStyle/>
        <a:p>
          <a:r>
            <a:rPr lang="en-US" sz="2800" dirty="0"/>
            <a:t>DEMOKRASI INDONESIA</a:t>
          </a:r>
        </a:p>
      </dgm:t>
    </dgm:pt>
    <dgm:pt modelId="{8522CD64-633C-45C5-857A-FB7E420622C2}" type="parTrans" cxnId="{76ECEEE5-A0AF-4A58-B136-6DF45B1C12A1}">
      <dgm:prSet/>
      <dgm:spPr/>
      <dgm:t>
        <a:bodyPr/>
        <a:lstStyle/>
        <a:p>
          <a:endParaRPr lang="en-US" sz="2000"/>
        </a:p>
      </dgm:t>
    </dgm:pt>
    <dgm:pt modelId="{F603D297-D863-4398-B86A-2CE9DD1AC804}" type="sibTrans" cxnId="{76ECEEE5-A0AF-4A58-B136-6DF45B1C12A1}">
      <dgm:prSet/>
      <dgm:spPr/>
      <dgm:t>
        <a:bodyPr/>
        <a:lstStyle/>
        <a:p>
          <a:endParaRPr lang="en-US" sz="2000"/>
        </a:p>
      </dgm:t>
    </dgm:pt>
    <dgm:pt modelId="{60381A1A-2616-49A0-B682-C2265CE25188}">
      <dgm:prSet phldrT="[Text]" custT="1"/>
      <dgm:spPr/>
      <dgm:t>
        <a:bodyPr/>
        <a:lstStyle/>
        <a:p>
          <a:r>
            <a:rPr lang="en-US" sz="2000"/>
            <a:t>demokrasi yang membawa corak kepribadian bangsa Ina</a:t>
          </a:r>
        </a:p>
      </dgm:t>
    </dgm:pt>
    <dgm:pt modelId="{14A8B7BC-BF0E-4657-9DF6-042F2B1DA2E5}" type="parTrans" cxnId="{F0C9BA2B-F0F2-4348-9F2D-42265E2D2C9A}">
      <dgm:prSet/>
      <dgm:spPr/>
      <dgm:t>
        <a:bodyPr/>
        <a:lstStyle/>
        <a:p>
          <a:endParaRPr lang="en-US" sz="2000"/>
        </a:p>
      </dgm:t>
    </dgm:pt>
    <dgm:pt modelId="{E9E3B99F-F59B-42F7-AB0E-400A31A42597}" type="sibTrans" cxnId="{F0C9BA2B-F0F2-4348-9F2D-42265E2D2C9A}">
      <dgm:prSet/>
      <dgm:spPr/>
      <dgm:t>
        <a:bodyPr/>
        <a:lstStyle/>
        <a:p>
          <a:endParaRPr lang="en-US" sz="2000"/>
        </a:p>
      </dgm:t>
    </dgm:pt>
    <dgm:pt modelId="{CF8446D5-589E-4138-8C2C-56E16B0911E6}">
      <dgm:prSet phldrT="[Text]" custT="1"/>
      <dgm:spPr/>
      <dgm:t>
        <a:bodyPr/>
        <a:lstStyle/>
        <a:p>
          <a:r>
            <a:rPr lang="en-US" sz="2000"/>
            <a:t>demokrasi yang disertai rasa tanggung jawab kpd Tuhan YME</a:t>
          </a:r>
        </a:p>
      </dgm:t>
    </dgm:pt>
    <dgm:pt modelId="{AD415EC9-31E6-416C-B735-00B30CA01211}" type="parTrans" cxnId="{A41B8A47-170E-4617-BB10-8DEEB12F4A37}">
      <dgm:prSet/>
      <dgm:spPr/>
      <dgm:t>
        <a:bodyPr/>
        <a:lstStyle/>
        <a:p>
          <a:endParaRPr lang="en-US" sz="2000"/>
        </a:p>
      </dgm:t>
    </dgm:pt>
    <dgm:pt modelId="{23930481-24A0-4433-9593-786B400688EA}" type="sibTrans" cxnId="{A41B8A47-170E-4617-BB10-8DEEB12F4A37}">
      <dgm:prSet/>
      <dgm:spPr/>
      <dgm:t>
        <a:bodyPr/>
        <a:lstStyle/>
        <a:p>
          <a:endParaRPr lang="en-US" sz="2000"/>
        </a:p>
      </dgm:t>
    </dgm:pt>
    <dgm:pt modelId="{0EA4BA1E-DFD8-4BC6-8807-AF1D3E8370C0}">
      <dgm:prSet phldrT="[Text]" custT="1"/>
      <dgm:spPr/>
      <dgm:t>
        <a:bodyPr/>
        <a:lstStyle/>
        <a:p>
          <a:r>
            <a:rPr lang="en-US" sz="2000"/>
            <a:t>yang menjunjung nilai-nilai kemanusiaan</a:t>
          </a:r>
        </a:p>
      </dgm:t>
    </dgm:pt>
    <dgm:pt modelId="{6A18A21D-8687-4BFA-83B0-B88FDC7CFB8B}" type="parTrans" cxnId="{D483B093-1F22-4388-836F-FB5FE6D567BF}">
      <dgm:prSet/>
      <dgm:spPr/>
      <dgm:t>
        <a:bodyPr/>
        <a:lstStyle/>
        <a:p>
          <a:endParaRPr lang="en-US" sz="2000"/>
        </a:p>
      </dgm:t>
    </dgm:pt>
    <dgm:pt modelId="{6C11799E-D7FB-4CB5-9596-0667D505CA34}" type="sibTrans" cxnId="{D483B093-1F22-4388-836F-FB5FE6D567BF}">
      <dgm:prSet/>
      <dgm:spPr/>
      <dgm:t>
        <a:bodyPr/>
        <a:lstStyle/>
        <a:p>
          <a:endParaRPr lang="en-US" sz="2000"/>
        </a:p>
      </dgm:t>
    </dgm:pt>
    <dgm:pt modelId="{2A467BD1-0469-4812-8E47-4831E94726BB}">
      <dgm:prSet phldrT="[Text]" custT="1"/>
      <dgm:spPr/>
      <dgm:t>
        <a:bodyPr/>
        <a:lstStyle/>
        <a:p>
          <a:r>
            <a:rPr lang="en-US" sz="2000"/>
            <a:t>yang menjamin dan mempersatukan bangsa</a:t>
          </a:r>
        </a:p>
      </dgm:t>
    </dgm:pt>
    <dgm:pt modelId="{57F3BFEF-2279-4B64-892C-221CFE025778}" type="parTrans" cxnId="{1D74502A-D5FD-4931-B73B-9CFF16A8A11A}">
      <dgm:prSet/>
      <dgm:spPr/>
      <dgm:t>
        <a:bodyPr/>
        <a:lstStyle/>
        <a:p>
          <a:endParaRPr lang="en-US" sz="2000"/>
        </a:p>
      </dgm:t>
    </dgm:pt>
    <dgm:pt modelId="{377219EA-2733-41C6-999E-0F56A73A9BF5}" type="sibTrans" cxnId="{1D74502A-D5FD-4931-B73B-9CFF16A8A11A}">
      <dgm:prSet/>
      <dgm:spPr/>
      <dgm:t>
        <a:bodyPr/>
        <a:lstStyle/>
        <a:p>
          <a:endParaRPr lang="en-US" sz="2000"/>
        </a:p>
      </dgm:t>
    </dgm:pt>
    <dgm:pt modelId="{DFEB953A-BEF3-4A18-956D-EE67B04305C2}">
      <dgm:prSet phldrT="[Text]" custT="1"/>
      <dgm:spPr/>
      <dgm:t>
        <a:bodyPr/>
        <a:lstStyle/>
        <a:p>
          <a:r>
            <a:rPr lang="en-US" sz="2000"/>
            <a:t>yang dimanfaatkan untuk mewujudkan keadilan sosial </a:t>
          </a:r>
        </a:p>
      </dgm:t>
    </dgm:pt>
    <dgm:pt modelId="{68089862-0F9A-47E8-8E06-48167ECF6E1C}" type="parTrans" cxnId="{0D8CA61B-68B5-4D00-8905-FB073798E264}">
      <dgm:prSet/>
      <dgm:spPr/>
      <dgm:t>
        <a:bodyPr/>
        <a:lstStyle/>
        <a:p>
          <a:endParaRPr lang="en-US" sz="2000"/>
        </a:p>
      </dgm:t>
    </dgm:pt>
    <dgm:pt modelId="{5B6A43EA-6094-44CD-BD7E-251EBE32F7DF}" type="sibTrans" cxnId="{0D8CA61B-68B5-4D00-8905-FB073798E264}">
      <dgm:prSet/>
      <dgm:spPr/>
      <dgm:t>
        <a:bodyPr/>
        <a:lstStyle/>
        <a:p>
          <a:endParaRPr lang="en-US" sz="2000"/>
        </a:p>
      </dgm:t>
    </dgm:pt>
    <dgm:pt modelId="{B0439138-4ECB-49AB-9BAD-A6E54961E271}" type="pres">
      <dgm:prSet presAssocID="{94654ADE-C00B-4C09-B26D-106D1392CEA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D2F12118-EED5-44B7-8E06-B8F3EBBC1690}" type="pres">
      <dgm:prSet presAssocID="{7BC63715-B040-4DB3-AB94-44278C7E0825}" presName="hierRoot1" presStyleCnt="0"/>
      <dgm:spPr/>
    </dgm:pt>
    <dgm:pt modelId="{0A26CCC4-A4FF-4BB4-93EF-38D6E3A78850}" type="pres">
      <dgm:prSet presAssocID="{7BC63715-B040-4DB3-AB94-44278C7E0825}" presName="composite" presStyleCnt="0"/>
      <dgm:spPr/>
    </dgm:pt>
    <dgm:pt modelId="{B67FEEF4-5ED5-4819-AF0C-5434ED8DE25F}" type="pres">
      <dgm:prSet presAssocID="{7BC63715-B040-4DB3-AB94-44278C7E0825}" presName="background" presStyleLbl="node0" presStyleIdx="0" presStyleCnt="1"/>
      <dgm:spPr/>
    </dgm:pt>
    <dgm:pt modelId="{291008AF-3145-4C55-85CC-FD69BE8FFBF5}" type="pres">
      <dgm:prSet presAssocID="{7BC63715-B040-4DB3-AB94-44278C7E0825}" presName="text" presStyleLbl="fgAcc0" presStyleIdx="0" presStyleCnt="1" custScaleX="22064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DB2E869-700B-4700-A3B3-A78EE992BBB4}" type="pres">
      <dgm:prSet presAssocID="{7BC63715-B040-4DB3-AB94-44278C7E0825}" presName="hierChild2" presStyleCnt="0"/>
      <dgm:spPr/>
    </dgm:pt>
    <dgm:pt modelId="{D551E6E4-174F-42EF-8697-9148C90E5F89}" type="pres">
      <dgm:prSet presAssocID="{14A8B7BC-BF0E-4657-9DF6-042F2B1DA2E5}" presName="Name10" presStyleLbl="parChTrans1D2" presStyleIdx="0" presStyleCnt="1"/>
      <dgm:spPr/>
      <dgm:t>
        <a:bodyPr/>
        <a:lstStyle/>
        <a:p>
          <a:endParaRPr lang="en-US"/>
        </a:p>
      </dgm:t>
    </dgm:pt>
    <dgm:pt modelId="{E98FE259-EC2A-4AE5-A9FC-15E70B3E9D5D}" type="pres">
      <dgm:prSet presAssocID="{60381A1A-2616-49A0-B682-C2265CE25188}" presName="hierRoot2" presStyleCnt="0"/>
      <dgm:spPr/>
    </dgm:pt>
    <dgm:pt modelId="{3227B705-3BAF-4755-A3B8-EC26870F0F6D}" type="pres">
      <dgm:prSet presAssocID="{60381A1A-2616-49A0-B682-C2265CE25188}" presName="composite2" presStyleCnt="0"/>
      <dgm:spPr/>
    </dgm:pt>
    <dgm:pt modelId="{2B31716A-EC33-4BBB-A5C0-16C1AA92BE2A}" type="pres">
      <dgm:prSet presAssocID="{60381A1A-2616-49A0-B682-C2265CE25188}" presName="background2" presStyleLbl="node2" presStyleIdx="0" presStyleCnt="1"/>
      <dgm:spPr/>
    </dgm:pt>
    <dgm:pt modelId="{E5BC5FCA-F532-4EA2-8A85-A232C974F022}" type="pres">
      <dgm:prSet presAssocID="{60381A1A-2616-49A0-B682-C2265CE25188}" presName="text2" presStyleLbl="fgAcc2" presStyleIdx="0" presStyleCnt="1" custScaleX="31600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4450334-566E-47F0-B778-613930B292EB}" type="pres">
      <dgm:prSet presAssocID="{60381A1A-2616-49A0-B682-C2265CE25188}" presName="hierChild3" presStyleCnt="0"/>
      <dgm:spPr/>
    </dgm:pt>
    <dgm:pt modelId="{887AE151-F4EA-4BB1-A1D6-1CB94429E7AE}" type="pres">
      <dgm:prSet presAssocID="{AD415EC9-31E6-416C-B735-00B30CA01211}" presName="Name17" presStyleLbl="parChTrans1D3" presStyleIdx="0" presStyleCnt="4"/>
      <dgm:spPr/>
      <dgm:t>
        <a:bodyPr/>
        <a:lstStyle/>
        <a:p>
          <a:endParaRPr lang="en-US"/>
        </a:p>
      </dgm:t>
    </dgm:pt>
    <dgm:pt modelId="{2440361E-954C-4DCC-AD83-758C6D53F884}" type="pres">
      <dgm:prSet presAssocID="{CF8446D5-589E-4138-8C2C-56E16B0911E6}" presName="hierRoot3" presStyleCnt="0"/>
      <dgm:spPr/>
    </dgm:pt>
    <dgm:pt modelId="{CC4CD0FD-2068-4386-B00F-4B882F8B08B3}" type="pres">
      <dgm:prSet presAssocID="{CF8446D5-589E-4138-8C2C-56E16B0911E6}" presName="composite3" presStyleCnt="0"/>
      <dgm:spPr/>
    </dgm:pt>
    <dgm:pt modelId="{16C533B1-C319-4E4E-96F3-93AC937DD4D0}" type="pres">
      <dgm:prSet presAssocID="{CF8446D5-589E-4138-8C2C-56E16B0911E6}" presName="background3" presStyleLbl="node3" presStyleIdx="0" presStyleCnt="4"/>
      <dgm:spPr/>
    </dgm:pt>
    <dgm:pt modelId="{E4475602-F169-444A-BE44-C68A2554C365}" type="pres">
      <dgm:prSet presAssocID="{CF8446D5-589E-4138-8C2C-56E16B0911E6}" presName="text3" presStyleLbl="fgAcc3" presStyleIdx="0" presStyleCnt="4" custScaleY="21328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EB70648-A8EC-40B9-8926-A9D1E7D2E3F8}" type="pres">
      <dgm:prSet presAssocID="{CF8446D5-589E-4138-8C2C-56E16B0911E6}" presName="hierChild4" presStyleCnt="0"/>
      <dgm:spPr/>
    </dgm:pt>
    <dgm:pt modelId="{6DA924C3-F67F-4E20-9A56-35C92BC8BE1D}" type="pres">
      <dgm:prSet presAssocID="{6A18A21D-8687-4BFA-83B0-B88FDC7CFB8B}" presName="Name17" presStyleLbl="parChTrans1D3" presStyleIdx="1" presStyleCnt="4"/>
      <dgm:spPr/>
      <dgm:t>
        <a:bodyPr/>
        <a:lstStyle/>
        <a:p>
          <a:endParaRPr lang="en-US"/>
        </a:p>
      </dgm:t>
    </dgm:pt>
    <dgm:pt modelId="{2AD6D6DF-94FE-4694-ACA2-5583E01F8BA4}" type="pres">
      <dgm:prSet presAssocID="{0EA4BA1E-DFD8-4BC6-8807-AF1D3E8370C0}" presName="hierRoot3" presStyleCnt="0"/>
      <dgm:spPr/>
    </dgm:pt>
    <dgm:pt modelId="{92D0F25E-636D-4F9C-A585-7B78CC3343AA}" type="pres">
      <dgm:prSet presAssocID="{0EA4BA1E-DFD8-4BC6-8807-AF1D3E8370C0}" presName="composite3" presStyleCnt="0"/>
      <dgm:spPr/>
    </dgm:pt>
    <dgm:pt modelId="{295090D1-02DF-4DF8-BDC8-346D75F906EF}" type="pres">
      <dgm:prSet presAssocID="{0EA4BA1E-DFD8-4BC6-8807-AF1D3E8370C0}" presName="background3" presStyleLbl="node3" presStyleIdx="1" presStyleCnt="4"/>
      <dgm:spPr/>
    </dgm:pt>
    <dgm:pt modelId="{4A9CC55C-11CE-4BA0-9F30-A40049C9C7B0}" type="pres">
      <dgm:prSet presAssocID="{0EA4BA1E-DFD8-4BC6-8807-AF1D3E8370C0}" presName="text3" presStyleLbl="fgAcc3" presStyleIdx="1" presStyleCnt="4" custScaleY="21982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F215B5E-F927-4411-AEBF-B2BBD0E470E2}" type="pres">
      <dgm:prSet presAssocID="{0EA4BA1E-DFD8-4BC6-8807-AF1D3E8370C0}" presName="hierChild4" presStyleCnt="0"/>
      <dgm:spPr/>
    </dgm:pt>
    <dgm:pt modelId="{966BC671-571A-4DF2-A1D1-BC96DA2DAFAF}" type="pres">
      <dgm:prSet presAssocID="{57F3BFEF-2279-4B64-892C-221CFE025778}" presName="Name17" presStyleLbl="parChTrans1D3" presStyleIdx="2" presStyleCnt="4"/>
      <dgm:spPr/>
      <dgm:t>
        <a:bodyPr/>
        <a:lstStyle/>
        <a:p>
          <a:endParaRPr lang="en-US"/>
        </a:p>
      </dgm:t>
    </dgm:pt>
    <dgm:pt modelId="{9AC506FB-8B20-4610-B0C4-DB0E3C889369}" type="pres">
      <dgm:prSet presAssocID="{2A467BD1-0469-4812-8E47-4831E94726BB}" presName="hierRoot3" presStyleCnt="0"/>
      <dgm:spPr/>
    </dgm:pt>
    <dgm:pt modelId="{0404C9AC-C054-461E-8C6D-5271A6ED371A}" type="pres">
      <dgm:prSet presAssocID="{2A467BD1-0469-4812-8E47-4831E94726BB}" presName="composite3" presStyleCnt="0"/>
      <dgm:spPr/>
    </dgm:pt>
    <dgm:pt modelId="{EC861C9B-6E76-42F7-B8B7-B5204D2D305C}" type="pres">
      <dgm:prSet presAssocID="{2A467BD1-0469-4812-8E47-4831E94726BB}" presName="background3" presStyleLbl="node3" presStyleIdx="2" presStyleCnt="4"/>
      <dgm:spPr/>
    </dgm:pt>
    <dgm:pt modelId="{B7178A05-7400-4106-91A0-DC05F95A6D0A}" type="pres">
      <dgm:prSet presAssocID="{2A467BD1-0469-4812-8E47-4831E94726BB}" presName="text3" presStyleLbl="fgAcc3" presStyleIdx="2" presStyleCnt="4" custScaleY="21875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4B15F47-CD1F-453A-88AD-069AD73CF00A}" type="pres">
      <dgm:prSet presAssocID="{2A467BD1-0469-4812-8E47-4831E94726BB}" presName="hierChild4" presStyleCnt="0"/>
      <dgm:spPr/>
    </dgm:pt>
    <dgm:pt modelId="{2E02235D-832D-4AAE-93BC-DA1257E34914}" type="pres">
      <dgm:prSet presAssocID="{68089862-0F9A-47E8-8E06-48167ECF6E1C}" presName="Name17" presStyleLbl="parChTrans1D3" presStyleIdx="3" presStyleCnt="4"/>
      <dgm:spPr/>
      <dgm:t>
        <a:bodyPr/>
        <a:lstStyle/>
        <a:p>
          <a:endParaRPr lang="en-US"/>
        </a:p>
      </dgm:t>
    </dgm:pt>
    <dgm:pt modelId="{814738F8-14FC-4500-AA0B-E3941B20AD4F}" type="pres">
      <dgm:prSet presAssocID="{DFEB953A-BEF3-4A18-956D-EE67B04305C2}" presName="hierRoot3" presStyleCnt="0"/>
      <dgm:spPr/>
    </dgm:pt>
    <dgm:pt modelId="{408E2409-893A-46AF-94D3-FE1CD8A4B9EF}" type="pres">
      <dgm:prSet presAssocID="{DFEB953A-BEF3-4A18-956D-EE67B04305C2}" presName="composite3" presStyleCnt="0"/>
      <dgm:spPr/>
    </dgm:pt>
    <dgm:pt modelId="{CC71E8C4-C205-410D-BA27-441B01D83CD6}" type="pres">
      <dgm:prSet presAssocID="{DFEB953A-BEF3-4A18-956D-EE67B04305C2}" presName="background3" presStyleLbl="node3" presStyleIdx="3" presStyleCnt="4"/>
      <dgm:spPr/>
    </dgm:pt>
    <dgm:pt modelId="{1D2F7543-07C6-4480-B91E-B0BB805305CC}" type="pres">
      <dgm:prSet presAssocID="{DFEB953A-BEF3-4A18-956D-EE67B04305C2}" presName="text3" presStyleLbl="fgAcc3" presStyleIdx="3" presStyleCnt="4" custScaleY="18941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1E15BCB-76F7-44A8-95B0-E3A1ADBD2AB5}" type="pres">
      <dgm:prSet presAssocID="{DFEB953A-BEF3-4A18-956D-EE67B04305C2}" presName="hierChild4" presStyleCnt="0"/>
      <dgm:spPr/>
    </dgm:pt>
  </dgm:ptLst>
  <dgm:cxnLst>
    <dgm:cxn modelId="{88109A4C-8224-4AF1-B87F-BA863299FBD1}" type="presOf" srcId="{94654ADE-C00B-4C09-B26D-106D1392CEAC}" destId="{B0439138-4ECB-49AB-9BAD-A6E54961E271}" srcOrd="0" destOrd="0" presId="urn:microsoft.com/office/officeart/2005/8/layout/hierarchy1"/>
    <dgm:cxn modelId="{745CA210-AE40-4BA2-9DFB-F26E0542DCFE}" type="presOf" srcId="{7BC63715-B040-4DB3-AB94-44278C7E0825}" destId="{291008AF-3145-4C55-85CC-FD69BE8FFBF5}" srcOrd="0" destOrd="0" presId="urn:microsoft.com/office/officeart/2005/8/layout/hierarchy1"/>
    <dgm:cxn modelId="{3A3D3ED4-E16C-44A0-ABD1-DAA1B3B7ED27}" type="presOf" srcId="{14A8B7BC-BF0E-4657-9DF6-042F2B1DA2E5}" destId="{D551E6E4-174F-42EF-8697-9148C90E5F89}" srcOrd="0" destOrd="0" presId="urn:microsoft.com/office/officeart/2005/8/layout/hierarchy1"/>
    <dgm:cxn modelId="{0527B5B8-3930-4FC3-A868-6FDB5074755E}" type="presOf" srcId="{68089862-0F9A-47E8-8E06-48167ECF6E1C}" destId="{2E02235D-832D-4AAE-93BC-DA1257E34914}" srcOrd="0" destOrd="0" presId="urn:microsoft.com/office/officeart/2005/8/layout/hierarchy1"/>
    <dgm:cxn modelId="{933B7FA5-C061-4B53-9651-AA757B8FC3C8}" type="presOf" srcId="{0EA4BA1E-DFD8-4BC6-8807-AF1D3E8370C0}" destId="{4A9CC55C-11CE-4BA0-9F30-A40049C9C7B0}" srcOrd="0" destOrd="0" presId="urn:microsoft.com/office/officeart/2005/8/layout/hierarchy1"/>
    <dgm:cxn modelId="{D483B093-1F22-4388-836F-FB5FE6D567BF}" srcId="{60381A1A-2616-49A0-B682-C2265CE25188}" destId="{0EA4BA1E-DFD8-4BC6-8807-AF1D3E8370C0}" srcOrd="1" destOrd="0" parTransId="{6A18A21D-8687-4BFA-83B0-B88FDC7CFB8B}" sibTransId="{6C11799E-D7FB-4CB5-9596-0667D505CA34}"/>
    <dgm:cxn modelId="{F0C9BA2B-F0F2-4348-9F2D-42265E2D2C9A}" srcId="{7BC63715-B040-4DB3-AB94-44278C7E0825}" destId="{60381A1A-2616-49A0-B682-C2265CE25188}" srcOrd="0" destOrd="0" parTransId="{14A8B7BC-BF0E-4657-9DF6-042F2B1DA2E5}" sibTransId="{E9E3B99F-F59B-42F7-AB0E-400A31A42597}"/>
    <dgm:cxn modelId="{E66B60A5-6938-478D-8488-31FD3B0D4BB7}" type="presOf" srcId="{6A18A21D-8687-4BFA-83B0-B88FDC7CFB8B}" destId="{6DA924C3-F67F-4E20-9A56-35C92BC8BE1D}" srcOrd="0" destOrd="0" presId="urn:microsoft.com/office/officeart/2005/8/layout/hierarchy1"/>
    <dgm:cxn modelId="{A41B8A47-170E-4617-BB10-8DEEB12F4A37}" srcId="{60381A1A-2616-49A0-B682-C2265CE25188}" destId="{CF8446D5-589E-4138-8C2C-56E16B0911E6}" srcOrd="0" destOrd="0" parTransId="{AD415EC9-31E6-416C-B735-00B30CA01211}" sibTransId="{23930481-24A0-4433-9593-786B400688EA}"/>
    <dgm:cxn modelId="{27B29A4A-F7D7-448D-A509-C2BD2E94039A}" type="presOf" srcId="{60381A1A-2616-49A0-B682-C2265CE25188}" destId="{E5BC5FCA-F532-4EA2-8A85-A232C974F022}" srcOrd="0" destOrd="0" presId="urn:microsoft.com/office/officeart/2005/8/layout/hierarchy1"/>
    <dgm:cxn modelId="{B9572805-768B-4E7D-9561-524D091EA144}" type="presOf" srcId="{AD415EC9-31E6-416C-B735-00B30CA01211}" destId="{887AE151-F4EA-4BB1-A1D6-1CB94429E7AE}" srcOrd="0" destOrd="0" presId="urn:microsoft.com/office/officeart/2005/8/layout/hierarchy1"/>
    <dgm:cxn modelId="{18E9649F-4CFC-4C45-806A-A0CF66B2A766}" type="presOf" srcId="{DFEB953A-BEF3-4A18-956D-EE67B04305C2}" destId="{1D2F7543-07C6-4480-B91E-B0BB805305CC}" srcOrd="0" destOrd="0" presId="urn:microsoft.com/office/officeart/2005/8/layout/hierarchy1"/>
    <dgm:cxn modelId="{76ECEEE5-A0AF-4A58-B136-6DF45B1C12A1}" srcId="{94654ADE-C00B-4C09-B26D-106D1392CEAC}" destId="{7BC63715-B040-4DB3-AB94-44278C7E0825}" srcOrd="0" destOrd="0" parTransId="{8522CD64-633C-45C5-857A-FB7E420622C2}" sibTransId="{F603D297-D863-4398-B86A-2CE9DD1AC804}"/>
    <dgm:cxn modelId="{0D8CA61B-68B5-4D00-8905-FB073798E264}" srcId="{60381A1A-2616-49A0-B682-C2265CE25188}" destId="{DFEB953A-BEF3-4A18-956D-EE67B04305C2}" srcOrd="3" destOrd="0" parTransId="{68089862-0F9A-47E8-8E06-48167ECF6E1C}" sibTransId="{5B6A43EA-6094-44CD-BD7E-251EBE32F7DF}"/>
    <dgm:cxn modelId="{1D74502A-D5FD-4931-B73B-9CFF16A8A11A}" srcId="{60381A1A-2616-49A0-B682-C2265CE25188}" destId="{2A467BD1-0469-4812-8E47-4831E94726BB}" srcOrd="2" destOrd="0" parTransId="{57F3BFEF-2279-4B64-892C-221CFE025778}" sibTransId="{377219EA-2733-41C6-999E-0F56A73A9BF5}"/>
    <dgm:cxn modelId="{F9F4487D-A0A2-473F-8058-5E2CAAFAB3D8}" type="presOf" srcId="{2A467BD1-0469-4812-8E47-4831E94726BB}" destId="{B7178A05-7400-4106-91A0-DC05F95A6D0A}" srcOrd="0" destOrd="0" presId="urn:microsoft.com/office/officeart/2005/8/layout/hierarchy1"/>
    <dgm:cxn modelId="{2783D6D0-B766-4E87-8FFD-82BEAEE5C79C}" type="presOf" srcId="{57F3BFEF-2279-4B64-892C-221CFE025778}" destId="{966BC671-571A-4DF2-A1D1-BC96DA2DAFAF}" srcOrd="0" destOrd="0" presId="urn:microsoft.com/office/officeart/2005/8/layout/hierarchy1"/>
    <dgm:cxn modelId="{C85CFB79-D673-4A40-91E5-9F8F5D0ED794}" type="presOf" srcId="{CF8446D5-589E-4138-8C2C-56E16B0911E6}" destId="{E4475602-F169-444A-BE44-C68A2554C365}" srcOrd="0" destOrd="0" presId="urn:microsoft.com/office/officeart/2005/8/layout/hierarchy1"/>
    <dgm:cxn modelId="{E62DB2A0-073E-46C2-BF4D-7AABBF47B994}" type="presParOf" srcId="{B0439138-4ECB-49AB-9BAD-A6E54961E271}" destId="{D2F12118-EED5-44B7-8E06-B8F3EBBC1690}" srcOrd="0" destOrd="0" presId="urn:microsoft.com/office/officeart/2005/8/layout/hierarchy1"/>
    <dgm:cxn modelId="{81EEAF6A-A715-4532-914E-8815FC451572}" type="presParOf" srcId="{D2F12118-EED5-44B7-8E06-B8F3EBBC1690}" destId="{0A26CCC4-A4FF-4BB4-93EF-38D6E3A78850}" srcOrd="0" destOrd="0" presId="urn:microsoft.com/office/officeart/2005/8/layout/hierarchy1"/>
    <dgm:cxn modelId="{5C34CF94-C6FE-4AA0-8126-C9CF5104D3BC}" type="presParOf" srcId="{0A26CCC4-A4FF-4BB4-93EF-38D6E3A78850}" destId="{B67FEEF4-5ED5-4819-AF0C-5434ED8DE25F}" srcOrd="0" destOrd="0" presId="urn:microsoft.com/office/officeart/2005/8/layout/hierarchy1"/>
    <dgm:cxn modelId="{AF393D15-6378-4D47-ACB5-8D80F38B4D38}" type="presParOf" srcId="{0A26CCC4-A4FF-4BB4-93EF-38D6E3A78850}" destId="{291008AF-3145-4C55-85CC-FD69BE8FFBF5}" srcOrd="1" destOrd="0" presId="urn:microsoft.com/office/officeart/2005/8/layout/hierarchy1"/>
    <dgm:cxn modelId="{8605EF47-15A3-414D-A7B0-627CEFF7440B}" type="presParOf" srcId="{D2F12118-EED5-44B7-8E06-B8F3EBBC1690}" destId="{8DB2E869-700B-4700-A3B3-A78EE992BBB4}" srcOrd="1" destOrd="0" presId="urn:microsoft.com/office/officeart/2005/8/layout/hierarchy1"/>
    <dgm:cxn modelId="{C2ECE4BB-15CF-4DC1-8987-DBFAAFA6BFC5}" type="presParOf" srcId="{8DB2E869-700B-4700-A3B3-A78EE992BBB4}" destId="{D551E6E4-174F-42EF-8697-9148C90E5F89}" srcOrd="0" destOrd="0" presId="urn:microsoft.com/office/officeart/2005/8/layout/hierarchy1"/>
    <dgm:cxn modelId="{BF720471-3B34-44E9-92AE-97601477246B}" type="presParOf" srcId="{8DB2E869-700B-4700-A3B3-A78EE992BBB4}" destId="{E98FE259-EC2A-4AE5-A9FC-15E70B3E9D5D}" srcOrd="1" destOrd="0" presId="urn:microsoft.com/office/officeart/2005/8/layout/hierarchy1"/>
    <dgm:cxn modelId="{A0D6414B-49E9-4764-B909-0D056A3D1692}" type="presParOf" srcId="{E98FE259-EC2A-4AE5-A9FC-15E70B3E9D5D}" destId="{3227B705-3BAF-4755-A3B8-EC26870F0F6D}" srcOrd="0" destOrd="0" presId="urn:microsoft.com/office/officeart/2005/8/layout/hierarchy1"/>
    <dgm:cxn modelId="{BA5ED211-6365-4BEC-8DE5-62EDE6C184A5}" type="presParOf" srcId="{3227B705-3BAF-4755-A3B8-EC26870F0F6D}" destId="{2B31716A-EC33-4BBB-A5C0-16C1AA92BE2A}" srcOrd="0" destOrd="0" presId="urn:microsoft.com/office/officeart/2005/8/layout/hierarchy1"/>
    <dgm:cxn modelId="{CD01A706-77DE-4075-8B37-783772EE3E60}" type="presParOf" srcId="{3227B705-3BAF-4755-A3B8-EC26870F0F6D}" destId="{E5BC5FCA-F532-4EA2-8A85-A232C974F022}" srcOrd="1" destOrd="0" presId="urn:microsoft.com/office/officeart/2005/8/layout/hierarchy1"/>
    <dgm:cxn modelId="{961AD1DD-5E3F-4162-BD52-A1BDC934235A}" type="presParOf" srcId="{E98FE259-EC2A-4AE5-A9FC-15E70B3E9D5D}" destId="{C4450334-566E-47F0-B778-613930B292EB}" srcOrd="1" destOrd="0" presId="urn:microsoft.com/office/officeart/2005/8/layout/hierarchy1"/>
    <dgm:cxn modelId="{8135A22A-9163-4296-BAE8-0DD089101551}" type="presParOf" srcId="{C4450334-566E-47F0-B778-613930B292EB}" destId="{887AE151-F4EA-4BB1-A1D6-1CB94429E7AE}" srcOrd="0" destOrd="0" presId="urn:microsoft.com/office/officeart/2005/8/layout/hierarchy1"/>
    <dgm:cxn modelId="{546BFA74-FA8A-4C0B-8CBB-2BC7A5728E82}" type="presParOf" srcId="{C4450334-566E-47F0-B778-613930B292EB}" destId="{2440361E-954C-4DCC-AD83-758C6D53F884}" srcOrd="1" destOrd="0" presId="urn:microsoft.com/office/officeart/2005/8/layout/hierarchy1"/>
    <dgm:cxn modelId="{3878CC49-B247-439A-9EA1-E0C04EF23804}" type="presParOf" srcId="{2440361E-954C-4DCC-AD83-758C6D53F884}" destId="{CC4CD0FD-2068-4386-B00F-4B882F8B08B3}" srcOrd="0" destOrd="0" presId="urn:microsoft.com/office/officeart/2005/8/layout/hierarchy1"/>
    <dgm:cxn modelId="{B8BEAA2E-C316-4420-8012-D4A5C97A7E71}" type="presParOf" srcId="{CC4CD0FD-2068-4386-B00F-4B882F8B08B3}" destId="{16C533B1-C319-4E4E-96F3-93AC937DD4D0}" srcOrd="0" destOrd="0" presId="urn:microsoft.com/office/officeart/2005/8/layout/hierarchy1"/>
    <dgm:cxn modelId="{FAFB5BCE-BA0A-4C3D-85E4-BDDA3DDA6859}" type="presParOf" srcId="{CC4CD0FD-2068-4386-B00F-4B882F8B08B3}" destId="{E4475602-F169-444A-BE44-C68A2554C365}" srcOrd="1" destOrd="0" presId="urn:microsoft.com/office/officeart/2005/8/layout/hierarchy1"/>
    <dgm:cxn modelId="{83DE5870-F0C3-4265-B50F-E8E5880F68B2}" type="presParOf" srcId="{2440361E-954C-4DCC-AD83-758C6D53F884}" destId="{DEB70648-A8EC-40B9-8926-A9D1E7D2E3F8}" srcOrd="1" destOrd="0" presId="urn:microsoft.com/office/officeart/2005/8/layout/hierarchy1"/>
    <dgm:cxn modelId="{143ED74D-BC84-4209-9194-D30CA295FED1}" type="presParOf" srcId="{C4450334-566E-47F0-B778-613930B292EB}" destId="{6DA924C3-F67F-4E20-9A56-35C92BC8BE1D}" srcOrd="2" destOrd="0" presId="urn:microsoft.com/office/officeart/2005/8/layout/hierarchy1"/>
    <dgm:cxn modelId="{913A09A8-5778-45D0-94D9-206BBF8E91D4}" type="presParOf" srcId="{C4450334-566E-47F0-B778-613930B292EB}" destId="{2AD6D6DF-94FE-4694-ACA2-5583E01F8BA4}" srcOrd="3" destOrd="0" presId="urn:microsoft.com/office/officeart/2005/8/layout/hierarchy1"/>
    <dgm:cxn modelId="{8E4E2D3C-C343-4ED5-A5AC-8F0460BD534E}" type="presParOf" srcId="{2AD6D6DF-94FE-4694-ACA2-5583E01F8BA4}" destId="{92D0F25E-636D-4F9C-A585-7B78CC3343AA}" srcOrd="0" destOrd="0" presId="urn:microsoft.com/office/officeart/2005/8/layout/hierarchy1"/>
    <dgm:cxn modelId="{CDE47179-7F26-4C94-A068-553D8C093D27}" type="presParOf" srcId="{92D0F25E-636D-4F9C-A585-7B78CC3343AA}" destId="{295090D1-02DF-4DF8-BDC8-346D75F906EF}" srcOrd="0" destOrd="0" presId="urn:microsoft.com/office/officeart/2005/8/layout/hierarchy1"/>
    <dgm:cxn modelId="{5D15C6C9-42BE-4D8C-A4D5-D9BA0EF8ECB5}" type="presParOf" srcId="{92D0F25E-636D-4F9C-A585-7B78CC3343AA}" destId="{4A9CC55C-11CE-4BA0-9F30-A40049C9C7B0}" srcOrd="1" destOrd="0" presId="urn:microsoft.com/office/officeart/2005/8/layout/hierarchy1"/>
    <dgm:cxn modelId="{502D50C2-AA8A-47A9-A19B-A03A68E4FAFE}" type="presParOf" srcId="{2AD6D6DF-94FE-4694-ACA2-5583E01F8BA4}" destId="{6F215B5E-F927-4411-AEBF-B2BBD0E470E2}" srcOrd="1" destOrd="0" presId="urn:microsoft.com/office/officeart/2005/8/layout/hierarchy1"/>
    <dgm:cxn modelId="{85495E5B-F415-418F-9B70-A7F51CE45C5F}" type="presParOf" srcId="{C4450334-566E-47F0-B778-613930B292EB}" destId="{966BC671-571A-4DF2-A1D1-BC96DA2DAFAF}" srcOrd="4" destOrd="0" presId="urn:microsoft.com/office/officeart/2005/8/layout/hierarchy1"/>
    <dgm:cxn modelId="{C1EA917C-8C1B-4E1D-B53C-2B6E011B5A15}" type="presParOf" srcId="{C4450334-566E-47F0-B778-613930B292EB}" destId="{9AC506FB-8B20-4610-B0C4-DB0E3C889369}" srcOrd="5" destOrd="0" presId="urn:microsoft.com/office/officeart/2005/8/layout/hierarchy1"/>
    <dgm:cxn modelId="{2C93CC34-72A4-4AC9-968C-8B4021E933D8}" type="presParOf" srcId="{9AC506FB-8B20-4610-B0C4-DB0E3C889369}" destId="{0404C9AC-C054-461E-8C6D-5271A6ED371A}" srcOrd="0" destOrd="0" presId="urn:microsoft.com/office/officeart/2005/8/layout/hierarchy1"/>
    <dgm:cxn modelId="{311D9942-4CA8-42E7-95F5-874A37B7D4E3}" type="presParOf" srcId="{0404C9AC-C054-461E-8C6D-5271A6ED371A}" destId="{EC861C9B-6E76-42F7-B8B7-B5204D2D305C}" srcOrd="0" destOrd="0" presId="urn:microsoft.com/office/officeart/2005/8/layout/hierarchy1"/>
    <dgm:cxn modelId="{4EAB658D-F9EF-439E-8FD3-A8B846D40EB7}" type="presParOf" srcId="{0404C9AC-C054-461E-8C6D-5271A6ED371A}" destId="{B7178A05-7400-4106-91A0-DC05F95A6D0A}" srcOrd="1" destOrd="0" presId="urn:microsoft.com/office/officeart/2005/8/layout/hierarchy1"/>
    <dgm:cxn modelId="{58916438-2C5A-44B9-A468-E72D31EDB42E}" type="presParOf" srcId="{9AC506FB-8B20-4610-B0C4-DB0E3C889369}" destId="{24B15F47-CD1F-453A-88AD-069AD73CF00A}" srcOrd="1" destOrd="0" presId="urn:microsoft.com/office/officeart/2005/8/layout/hierarchy1"/>
    <dgm:cxn modelId="{3DF1D51A-353D-49A2-9F01-26D231819403}" type="presParOf" srcId="{C4450334-566E-47F0-B778-613930B292EB}" destId="{2E02235D-832D-4AAE-93BC-DA1257E34914}" srcOrd="6" destOrd="0" presId="urn:microsoft.com/office/officeart/2005/8/layout/hierarchy1"/>
    <dgm:cxn modelId="{7EEC689F-8913-4722-A531-FD4A37A77A2C}" type="presParOf" srcId="{C4450334-566E-47F0-B778-613930B292EB}" destId="{814738F8-14FC-4500-AA0B-E3941B20AD4F}" srcOrd="7" destOrd="0" presId="urn:microsoft.com/office/officeart/2005/8/layout/hierarchy1"/>
    <dgm:cxn modelId="{1ADB6669-3036-4BF8-AE26-7AC08AD842AE}" type="presParOf" srcId="{814738F8-14FC-4500-AA0B-E3941B20AD4F}" destId="{408E2409-893A-46AF-94D3-FE1CD8A4B9EF}" srcOrd="0" destOrd="0" presId="urn:microsoft.com/office/officeart/2005/8/layout/hierarchy1"/>
    <dgm:cxn modelId="{07FCF92E-7981-43FC-900D-EEFB61934CFF}" type="presParOf" srcId="{408E2409-893A-46AF-94D3-FE1CD8A4B9EF}" destId="{CC71E8C4-C205-410D-BA27-441B01D83CD6}" srcOrd="0" destOrd="0" presId="urn:microsoft.com/office/officeart/2005/8/layout/hierarchy1"/>
    <dgm:cxn modelId="{FCE446CC-A6ED-4353-84C6-51486D55FA2B}" type="presParOf" srcId="{408E2409-893A-46AF-94D3-FE1CD8A4B9EF}" destId="{1D2F7543-07C6-4480-B91E-B0BB805305CC}" srcOrd="1" destOrd="0" presId="urn:microsoft.com/office/officeart/2005/8/layout/hierarchy1"/>
    <dgm:cxn modelId="{DF9E37B8-97D9-4CE7-9C05-6455EE125D44}" type="presParOf" srcId="{814738F8-14FC-4500-AA0B-E3941B20AD4F}" destId="{21E15BCB-76F7-44A8-95B0-E3A1ADBD2AB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9E6D42D-42AE-441D-B946-B502184247E9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B8B1717-5B8D-42B6-9959-F5C7870F0FC3}">
      <dgm:prSet phldrT="[Text]" custT="1"/>
      <dgm:spPr/>
      <dgm:t>
        <a:bodyPr/>
        <a:lstStyle/>
        <a:p>
          <a:r>
            <a:rPr lang="en-US" sz="2000" b="0" dirty="0"/>
            <a:t>PERKEMBANGAN  DEMOKRASI DI INDONESIA</a:t>
          </a:r>
        </a:p>
      </dgm:t>
    </dgm:pt>
    <dgm:pt modelId="{C8F3718C-D2A5-40D7-9B78-98521BBF127B}" type="parTrans" cxnId="{86EEF5DB-1A66-4E03-AF36-CB1DF02EF7D8}">
      <dgm:prSet/>
      <dgm:spPr/>
      <dgm:t>
        <a:bodyPr/>
        <a:lstStyle/>
        <a:p>
          <a:endParaRPr lang="en-US" sz="1800"/>
        </a:p>
      </dgm:t>
    </dgm:pt>
    <dgm:pt modelId="{53304BFB-4F47-4FE3-8C6F-51E9D7C12BC3}" type="sibTrans" cxnId="{86EEF5DB-1A66-4E03-AF36-CB1DF02EF7D8}">
      <dgm:prSet/>
      <dgm:spPr/>
      <dgm:t>
        <a:bodyPr/>
        <a:lstStyle/>
        <a:p>
          <a:endParaRPr lang="en-US" sz="1800"/>
        </a:p>
      </dgm:t>
    </dgm:pt>
    <dgm:pt modelId="{AE56347F-0EBC-4CE4-870E-8E6AD81ED070}">
      <dgm:prSet phldrT="[Text]" custT="1"/>
      <dgm:spPr/>
      <dgm:t>
        <a:bodyPr/>
        <a:lstStyle/>
        <a:p>
          <a:r>
            <a:rPr lang="en-US" sz="1800" b="1" dirty="0" err="1"/>
            <a:t>demokrasi</a:t>
          </a:r>
          <a:r>
            <a:rPr lang="en-US" sz="1800" b="1" dirty="0"/>
            <a:t> masa </a:t>
          </a:r>
          <a:r>
            <a:rPr lang="en-US" sz="1800" b="1" dirty="0" err="1"/>
            <a:t>revolusi</a:t>
          </a:r>
          <a:r>
            <a:rPr lang="en-US" sz="1800" b="1" dirty="0"/>
            <a:t> (1945-1950); </a:t>
          </a:r>
          <a:r>
            <a:rPr lang="en-US" sz="1800" b="1" dirty="0" err="1"/>
            <a:t>demokrasi</a:t>
          </a:r>
          <a:r>
            <a:rPr lang="en-US" sz="1800" b="1" dirty="0"/>
            <a:t> </a:t>
          </a:r>
          <a:r>
            <a:rPr lang="en-US" sz="1800" b="1" dirty="0" err="1"/>
            <a:t>pluralistik</a:t>
          </a:r>
          <a:r>
            <a:rPr lang="en-US" sz="1800" b="1" dirty="0"/>
            <a:t> </a:t>
          </a:r>
          <a:r>
            <a:rPr lang="en-US" sz="1800" b="1" dirty="0" err="1"/>
            <a:t>lliberal</a:t>
          </a:r>
          <a:r>
            <a:rPr lang="en-US" sz="1800" b="1" dirty="0"/>
            <a:t> </a:t>
          </a:r>
          <a:r>
            <a:rPr lang="en-US" sz="1800" dirty="0"/>
            <a:t>: </a:t>
          </a:r>
          <a:r>
            <a:rPr lang="en-US" sz="1800" dirty="0" err="1"/>
            <a:t>kebersamaan</a:t>
          </a:r>
          <a:r>
            <a:rPr lang="en-US" sz="1800" dirty="0"/>
            <a:t> </a:t>
          </a:r>
          <a:r>
            <a:rPr lang="en-US" sz="1800" dirty="0" err="1"/>
            <a:t>dibidang</a:t>
          </a:r>
          <a:r>
            <a:rPr lang="en-US" sz="1800" dirty="0"/>
            <a:t> </a:t>
          </a:r>
          <a:r>
            <a:rPr lang="en-US" sz="1800" dirty="0" err="1"/>
            <a:t>politik</a:t>
          </a:r>
          <a:r>
            <a:rPr lang="en-US" sz="1800" dirty="0"/>
            <a:t>, </a:t>
          </a:r>
          <a:r>
            <a:rPr lang="en-US" sz="1800" dirty="0" err="1"/>
            <a:t>sosial</a:t>
          </a:r>
          <a:r>
            <a:rPr lang="en-US" sz="1800" dirty="0"/>
            <a:t> &amp; </a:t>
          </a:r>
          <a:r>
            <a:rPr lang="en-US" sz="1800" dirty="0" err="1"/>
            <a:t>ekonomi</a:t>
          </a:r>
          <a:endParaRPr lang="en-US" sz="1800" dirty="0"/>
        </a:p>
      </dgm:t>
    </dgm:pt>
    <dgm:pt modelId="{D7E4053A-4A8A-43AA-BF07-B54CA665F413}" type="parTrans" cxnId="{6DF4B522-9ED7-45D4-9F8F-D50BEDDFF7FE}">
      <dgm:prSet/>
      <dgm:spPr/>
      <dgm:t>
        <a:bodyPr/>
        <a:lstStyle/>
        <a:p>
          <a:endParaRPr lang="en-US" sz="1800"/>
        </a:p>
      </dgm:t>
    </dgm:pt>
    <dgm:pt modelId="{DDD9BADF-0379-411A-8166-3B8AE13D1EE9}" type="sibTrans" cxnId="{6DF4B522-9ED7-45D4-9F8F-D50BEDDFF7FE}">
      <dgm:prSet/>
      <dgm:spPr/>
      <dgm:t>
        <a:bodyPr/>
        <a:lstStyle/>
        <a:p>
          <a:endParaRPr lang="en-US" sz="1800"/>
        </a:p>
      </dgm:t>
    </dgm:pt>
    <dgm:pt modelId="{0FE36F9D-BCD7-48A1-A7F7-8F3CB10EBDDE}">
      <dgm:prSet phldrT="[Text]" custT="1"/>
      <dgm:spPr/>
      <dgm:t>
        <a:bodyPr/>
        <a:lstStyle/>
        <a:p>
          <a:r>
            <a:rPr lang="en-US" sz="1800" b="1"/>
            <a:t>demokrasi masa orde lama (1950-1959); demokrasi parlementer</a:t>
          </a:r>
          <a:r>
            <a:rPr lang="en-US" sz="1800"/>
            <a:t>: didominasi partai politik &amp; DPR - kabinet terbentuk tidak dapat bertahan lama - koalisi mudah pecah - destabilisasi politik nasional - tentara tidak memperoleh tempat dalam konstelasi politik.</a:t>
          </a:r>
        </a:p>
      </dgm:t>
    </dgm:pt>
    <dgm:pt modelId="{5B2432AE-6BC2-466F-8ABA-92AE367EE8A8}" type="parTrans" cxnId="{99884F55-7076-4F68-BCBC-63FCA04FBDDC}">
      <dgm:prSet/>
      <dgm:spPr/>
      <dgm:t>
        <a:bodyPr/>
        <a:lstStyle/>
        <a:p>
          <a:endParaRPr lang="en-US" sz="1800"/>
        </a:p>
      </dgm:t>
    </dgm:pt>
    <dgm:pt modelId="{D78B9AE1-EF34-48C1-9DA0-EE38F28CF2EB}" type="sibTrans" cxnId="{99884F55-7076-4F68-BCBC-63FCA04FBDDC}">
      <dgm:prSet/>
      <dgm:spPr/>
      <dgm:t>
        <a:bodyPr/>
        <a:lstStyle/>
        <a:p>
          <a:endParaRPr lang="en-US" sz="1800"/>
        </a:p>
      </dgm:t>
    </dgm:pt>
    <dgm:pt modelId="{DC2CBA53-C2AF-453C-8B2E-856539DCF0FF}">
      <dgm:prSet phldrT="[Text]" custT="1"/>
      <dgm:spPr/>
      <dgm:t>
        <a:bodyPr/>
        <a:lstStyle/>
        <a:p>
          <a:r>
            <a:rPr lang="en-US" sz="1800" b="1"/>
            <a:t>demokrasi masa orde lama (1959-1968); demokrasi terpimpin </a:t>
          </a:r>
          <a:r>
            <a:rPr lang="en-US" sz="1800"/>
            <a:t>: didominasi presiden - berkembangnnya pengaruh komunis - pembentukan kepemimpinan yang inkonstitusional - meluasnya peranan ABRI sebagai unsur sospol - pers yang dianggap menyimpang dari rel revolusi ditutup</a:t>
          </a:r>
        </a:p>
      </dgm:t>
    </dgm:pt>
    <dgm:pt modelId="{62149598-FB1B-4DF1-9352-6F365E49EA31}" type="parTrans" cxnId="{2E3B0837-43E7-4E76-AFCE-31F39F6058E1}">
      <dgm:prSet/>
      <dgm:spPr/>
      <dgm:t>
        <a:bodyPr/>
        <a:lstStyle/>
        <a:p>
          <a:endParaRPr lang="en-US" sz="1800"/>
        </a:p>
      </dgm:t>
    </dgm:pt>
    <dgm:pt modelId="{0C368520-45CA-4462-82AF-8D3A28B8CBF4}" type="sibTrans" cxnId="{2E3B0837-43E7-4E76-AFCE-31F39F6058E1}">
      <dgm:prSet/>
      <dgm:spPr/>
      <dgm:t>
        <a:bodyPr/>
        <a:lstStyle/>
        <a:p>
          <a:endParaRPr lang="en-US" sz="1800"/>
        </a:p>
      </dgm:t>
    </dgm:pt>
    <dgm:pt modelId="{8D4C4D34-4B83-4FEF-BB42-549D6C8E9D77}">
      <dgm:prSet phldrT="[Text]" custT="1"/>
      <dgm:spPr/>
      <dgm:t>
        <a:bodyPr/>
        <a:lstStyle/>
        <a:p>
          <a:r>
            <a:rPr lang="en-US" sz="1800" b="1"/>
            <a:t>demokrasi masa oede baru (1968-1998</a:t>
          </a:r>
          <a:r>
            <a:rPr lang="en-US" sz="1800"/>
            <a:t>); dominannya peranan ABRI - dominannya peranan golongan karya - birokratisasi &amp; sentralistik dalam pengambilan keputusan - pengebirian peran dan fungsi partai politik - campur tangan negara dalam urusan partai politik - pers yang dianggap tidak sesuai dengan pemerintah dibredel</a:t>
          </a:r>
        </a:p>
      </dgm:t>
    </dgm:pt>
    <dgm:pt modelId="{4E5A33FE-7D07-48EB-B1B3-B16D3E2D8206}" type="parTrans" cxnId="{841011B6-D874-4093-B52C-A32A31D8A6DC}">
      <dgm:prSet/>
      <dgm:spPr/>
      <dgm:t>
        <a:bodyPr/>
        <a:lstStyle/>
        <a:p>
          <a:endParaRPr lang="en-US" sz="1800"/>
        </a:p>
      </dgm:t>
    </dgm:pt>
    <dgm:pt modelId="{8EB85884-8810-4D7D-9B81-DD14F6492A93}" type="sibTrans" cxnId="{841011B6-D874-4093-B52C-A32A31D8A6DC}">
      <dgm:prSet/>
      <dgm:spPr/>
      <dgm:t>
        <a:bodyPr/>
        <a:lstStyle/>
        <a:p>
          <a:endParaRPr lang="en-US" sz="1800"/>
        </a:p>
      </dgm:t>
    </dgm:pt>
    <dgm:pt modelId="{5E4FC5D3-502E-4A46-A5F9-CC24C0A5F887}">
      <dgm:prSet phldrT="[Text]" custT="1"/>
      <dgm:spPr/>
      <dgm:t>
        <a:bodyPr/>
        <a:lstStyle/>
        <a:p>
          <a:r>
            <a:rPr lang="en-US" sz="1800" b="1"/>
            <a:t>demokrasi masa reformasi (1998-sekarang</a:t>
          </a:r>
          <a:r>
            <a:rPr lang="en-US" sz="1800"/>
            <a:t>); reposisi TNI dalam kaitannya dengan keberadaannya - diamandemennya pasalpasal yang dipandang kurang demokrastis dalam UUD 45 - adanya kebebasan pers - dijalankannya otonomi daerah </a:t>
          </a:r>
        </a:p>
      </dgm:t>
    </dgm:pt>
    <dgm:pt modelId="{BD44DEC8-13FA-4D1B-BBA5-D38EB8F0F85A}" type="parTrans" cxnId="{67250FFE-6AF6-4830-855D-E727F9B99294}">
      <dgm:prSet/>
      <dgm:spPr/>
      <dgm:t>
        <a:bodyPr/>
        <a:lstStyle/>
        <a:p>
          <a:endParaRPr lang="en-US" sz="1800"/>
        </a:p>
      </dgm:t>
    </dgm:pt>
    <dgm:pt modelId="{C51E2247-1DCB-4BFB-A92D-AB467B28192D}" type="sibTrans" cxnId="{67250FFE-6AF6-4830-855D-E727F9B99294}">
      <dgm:prSet/>
      <dgm:spPr/>
      <dgm:t>
        <a:bodyPr/>
        <a:lstStyle/>
        <a:p>
          <a:endParaRPr lang="en-US" sz="1800"/>
        </a:p>
      </dgm:t>
    </dgm:pt>
    <dgm:pt modelId="{D0BB0FC7-8279-4498-BA85-3DD49258F1D9}" type="pres">
      <dgm:prSet presAssocID="{F9E6D42D-42AE-441D-B946-B502184247E9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FE0590A7-647C-42C8-B252-95E7FDE95BB1}" type="pres">
      <dgm:prSet presAssocID="{7B8B1717-5B8D-42B6-9959-F5C7870F0FC3}" presName="root" presStyleCnt="0"/>
      <dgm:spPr/>
    </dgm:pt>
    <dgm:pt modelId="{B2BE14C3-77D8-422B-B00C-F009CCAC9E3B}" type="pres">
      <dgm:prSet presAssocID="{7B8B1717-5B8D-42B6-9959-F5C7870F0FC3}" presName="rootComposite" presStyleCnt="0"/>
      <dgm:spPr/>
    </dgm:pt>
    <dgm:pt modelId="{3C20CB9A-7B62-42BF-B880-EEB25699A5E2}" type="pres">
      <dgm:prSet presAssocID="{7B8B1717-5B8D-42B6-9959-F5C7870F0FC3}" presName="rootText" presStyleLbl="node1" presStyleIdx="0" presStyleCnt="1" custScaleX="1189633" custScaleY="188400" custLinFactY="-70984" custLinFactNeighborX="-270" custLinFactNeighborY="-100000"/>
      <dgm:spPr/>
      <dgm:t>
        <a:bodyPr/>
        <a:lstStyle/>
        <a:p>
          <a:endParaRPr lang="en-US"/>
        </a:p>
      </dgm:t>
    </dgm:pt>
    <dgm:pt modelId="{81CF4698-89FF-4FE2-9C5F-78F99EDF66BC}" type="pres">
      <dgm:prSet presAssocID="{7B8B1717-5B8D-42B6-9959-F5C7870F0FC3}" presName="rootConnector" presStyleLbl="node1" presStyleIdx="0" presStyleCnt="1"/>
      <dgm:spPr/>
      <dgm:t>
        <a:bodyPr/>
        <a:lstStyle/>
        <a:p>
          <a:endParaRPr lang="en-US"/>
        </a:p>
      </dgm:t>
    </dgm:pt>
    <dgm:pt modelId="{2F1D3156-6EFB-4819-9B35-98EE6598CA7B}" type="pres">
      <dgm:prSet presAssocID="{7B8B1717-5B8D-42B6-9959-F5C7870F0FC3}" presName="childShape" presStyleCnt="0"/>
      <dgm:spPr/>
    </dgm:pt>
    <dgm:pt modelId="{FD8BAB0C-5C40-40E3-8EB7-83E9CD0B189B}" type="pres">
      <dgm:prSet presAssocID="{D7E4053A-4A8A-43AA-BF07-B54CA665F413}" presName="Name13" presStyleLbl="parChTrans1D2" presStyleIdx="0" presStyleCnt="5"/>
      <dgm:spPr/>
      <dgm:t>
        <a:bodyPr/>
        <a:lstStyle/>
        <a:p>
          <a:endParaRPr lang="en-US"/>
        </a:p>
      </dgm:t>
    </dgm:pt>
    <dgm:pt modelId="{59EB872D-E9CF-47BC-B0EA-51E185EC9BE5}" type="pres">
      <dgm:prSet presAssocID="{AE56347F-0EBC-4CE4-870E-8E6AD81ED070}" presName="childText" presStyleLbl="bgAcc1" presStyleIdx="0" presStyleCnt="5" custScaleX="1653589" custScaleY="22365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D7F466-0EC8-46D6-B045-6E3A00FF5836}" type="pres">
      <dgm:prSet presAssocID="{5B2432AE-6BC2-466F-8ABA-92AE367EE8A8}" presName="Name13" presStyleLbl="parChTrans1D2" presStyleIdx="1" presStyleCnt="5"/>
      <dgm:spPr/>
      <dgm:t>
        <a:bodyPr/>
        <a:lstStyle/>
        <a:p>
          <a:endParaRPr lang="en-US"/>
        </a:p>
      </dgm:t>
    </dgm:pt>
    <dgm:pt modelId="{E9A97989-034F-4555-AF3D-16677C9736B4}" type="pres">
      <dgm:prSet presAssocID="{0FE36F9D-BCD7-48A1-A7F7-8F3CB10EBDDE}" presName="childText" presStyleLbl="bgAcc1" presStyleIdx="1" presStyleCnt="5" custScaleX="1911599" custScaleY="27598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FF4BE0-20DF-4334-911A-E56BE1B48BB6}" type="pres">
      <dgm:prSet presAssocID="{62149598-FB1B-4DF1-9352-6F365E49EA31}" presName="Name13" presStyleLbl="parChTrans1D2" presStyleIdx="2" presStyleCnt="5"/>
      <dgm:spPr/>
      <dgm:t>
        <a:bodyPr/>
        <a:lstStyle/>
        <a:p>
          <a:endParaRPr lang="en-US"/>
        </a:p>
      </dgm:t>
    </dgm:pt>
    <dgm:pt modelId="{42B1D3CB-2095-4F43-891D-4E1065AEED1E}" type="pres">
      <dgm:prSet presAssocID="{DC2CBA53-C2AF-453C-8B2E-856539DCF0FF}" presName="childText" presStyleLbl="bgAcc1" presStyleIdx="2" presStyleCnt="5" custScaleX="1924060" custScaleY="41140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047380F-6EA1-46AF-80F0-EF49D7DE99CC}" type="pres">
      <dgm:prSet presAssocID="{4E5A33FE-7D07-48EB-B1B3-B16D3E2D8206}" presName="Name13" presStyleLbl="parChTrans1D2" presStyleIdx="3" presStyleCnt="5"/>
      <dgm:spPr/>
      <dgm:t>
        <a:bodyPr/>
        <a:lstStyle/>
        <a:p>
          <a:endParaRPr lang="en-US"/>
        </a:p>
      </dgm:t>
    </dgm:pt>
    <dgm:pt modelId="{CBC141A4-2D8A-4597-83E8-EA198E4C7CB4}" type="pres">
      <dgm:prSet presAssocID="{8D4C4D34-4B83-4FEF-BB42-549D6C8E9D77}" presName="childText" presStyleLbl="bgAcc1" presStyleIdx="3" presStyleCnt="5" custScaleX="1958262" custScaleY="47176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089E6E-4696-4208-AE76-6F86BDFF89F5}" type="pres">
      <dgm:prSet presAssocID="{BD44DEC8-13FA-4D1B-BBA5-D38EB8F0F85A}" presName="Name13" presStyleLbl="parChTrans1D2" presStyleIdx="4" presStyleCnt="5"/>
      <dgm:spPr/>
      <dgm:t>
        <a:bodyPr/>
        <a:lstStyle/>
        <a:p>
          <a:endParaRPr lang="en-US"/>
        </a:p>
      </dgm:t>
    </dgm:pt>
    <dgm:pt modelId="{C982525D-9498-44B9-B849-D0AC6280B561}" type="pres">
      <dgm:prSet presAssocID="{5E4FC5D3-502E-4A46-A5F9-CC24C0A5F887}" presName="childText" presStyleLbl="bgAcc1" presStyleIdx="4" presStyleCnt="5" custScaleX="2000000" custScaleY="39830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7250FFE-6AF6-4830-855D-E727F9B99294}" srcId="{7B8B1717-5B8D-42B6-9959-F5C7870F0FC3}" destId="{5E4FC5D3-502E-4A46-A5F9-CC24C0A5F887}" srcOrd="4" destOrd="0" parTransId="{BD44DEC8-13FA-4D1B-BBA5-D38EB8F0F85A}" sibTransId="{C51E2247-1DCB-4BFB-A92D-AB467B28192D}"/>
    <dgm:cxn modelId="{2E3B0837-43E7-4E76-AFCE-31F39F6058E1}" srcId="{7B8B1717-5B8D-42B6-9959-F5C7870F0FC3}" destId="{DC2CBA53-C2AF-453C-8B2E-856539DCF0FF}" srcOrd="2" destOrd="0" parTransId="{62149598-FB1B-4DF1-9352-6F365E49EA31}" sibTransId="{0C368520-45CA-4462-82AF-8D3A28B8CBF4}"/>
    <dgm:cxn modelId="{86EEF5DB-1A66-4E03-AF36-CB1DF02EF7D8}" srcId="{F9E6D42D-42AE-441D-B946-B502184247E9}" destId="{7B8B1717-5B8D-42B6-9959-F5C7870F0FC3}" srcOrd="0" destOrd="0" parTransId="{C8F3718C-D2A5-40D7-9B78-98521BBF127B}" sibTransId="{53304BFB-4F47-4FE3-8C6F-51E9D7C12BC3}"/>
    <dgm:cxn modelId="{5FC5670E-40E7-454F-B91F-979D9C854274}" type="presOf" srcId="{7B8B1717-5B8D-42B6-9959-F5C7870F0FC3}" destId="{81CF4698-89FF-4FE2-9C5F-78F99EDF66BC}" srcOrd="1" destOrd="0" presId="urn:microsoft.com/office/officeart/2005/8/layout/hierarchy3"/>
    <dgm:cxn modelId="{091BF123-491A-48AC-ACF1-F4491CECDA0F}" type="presOf" srcId="{8D4C4D34-4B83-4FEF-BB42-549D6C8E9D77}" destId="{CBC141A4-2D8A-4597-83E8-EA198E4C7CB4}" srcOrd="0" destOrd="0" presId="urn:microsoft.com/office/officeart/2005/8/layout/hierarchy3"/>
    <dgm:cxn modelId="{4C34434F-5C80-4A93-8BEF-7A4131BE2221}" type="presOf" srcId="{5B2432AE-6BC2-466F-8ABA-92AE367EE8A8}" destId="{A4D7F466-0EC8-46D6-B045-6E3A00FF5836}" srcOrd="0" destOrd="0" presId="urn:microsoft.com/office/officeart/2005/8/layout/hierarchy3"/>
    <dgm:cxn modelId="{CC38171D-5A61-428C-884D-5BDCA8670FEA}" type="presOf" srcId="{7B8B1717-5B8D-42B6-9959-F5C7870F0FC3}" destId="{3C20CB9A-7B62-42BF-B880-EEB25699A5E2}" srcOrd="0" destOrd="0" presId="urn:microsoft.com/office/officeart/2005/8/layout/hierarchy3"/>
    <dgm:cxn modelId="{8BDE6F92-A279-4BFE-87BF-A1C1C262E734}" type="presOf" srcId="{4E5A33FE-7D07-48EB-B1B3-B16D3E2D8206}" destId="{C047380F-6EA1-46AF-80F0-EF49D7DE99CC}" srcOrd="0" destOrd="0" presId="urn:microsoft.com/office/officeart/2005/8/layout/hierarchy3"/>
    <dgm:cxn modelId="{51AF94A5-329D-4204-B4D1-CD8A93291E42}" type="presOf" srcId="{F9E6D42D-42AE-441D-B946-B502184247E9}" destId="{D0BB0FC7-8279-4498-BA85-3DD49258F1D9}" srcOrd="0" destOrd="0" presId="urn:microsoft.com/office/officeart/2005/8/layout/hierarchy3"/>
    <dgm:cxn modelId="{B6FB6D8A-EEF2-4213-9DE4-A81E7C9A43CB}" type="presOf" srcId="{62149598-FB1B-4DF1-9352-6F365E49EA31}" destId="{BFFF4BE0-20DF-4334-911A-E56BE1B48BB6}" srcOrd="0" destOrd="0" presId="urn:microsoft.com/office/officeart/2005/8/layout/hierarchy3"/>
    <dgm:cxn modelId="{6A695CEE-EDFD-4ECB-B017-9DD21DD99105}" type="presOf" srcId="{5E4FC5D3-502E-4A46-A5F9-CC24C0A5F887}" destId="{C982525D-9498-44B9-B849-D0AC6280B561}" srcOrd="0" destOrd="0" presId="urn:microsoft.com/office/officeart/2005/8/layout/hierarchy3"/>
    <dgm:cxn modelId="{841011B6-D874-4093-B52C-A32A31D8A6DC}" srcId="{7B8B1717-5B8D-42B6-9959-F5C7870F0FC3}" destId="{8D4C4D34-4B83-4FEF-BB42-549D6C8E9D77}" srcOrd="3" destOrd="0" parTransId="{4E5A33FE-7D07-48EB-B1B3-B16D3E2D8206}" sibTransId="{8EB85884-8810-4D7D-9B81-DD14F6492A93}"/>
    <dgm:cxn modelId="{FCF7607F-55ED-43FA-8766-912638528BFF}" type="presOf" srcId="{AE56347F-0EBC-4CE4-870E-8E6AD81ED070}" destId="{59EB872D-E9CF-47BC-B0EA-51E185EC9BE5}" srcOrd="0" destOrd="0" presId="urn:microsoft.com/office/officeart/2005/8/layout/hierarchy3"/>
    <dgm:cxn modelId="{6DF4B522-9ED7-45D4-9F8F-D50BEDDFF7FE}" srcId="{7B8B1717-5B8D-42B6-9959-F5C7870F0FC3}" destId="{AE56347F-0EBC-4CE4-870E-8E6AD81ED070}" srcOrd="0" destOrd="0" parTransId="{D7E4053A-4A8A-43AA-BF07-B54CA665F413}" sibTransId="{DDD9BADF-0379-411A-8166-3B8AE13D1EE9}"/>
    <dgm:cxn modelId="{99884F55-7076-4F68-BCBC-63FCA04FBDDC}" srcId="{7B8B1717-5B8D-42B6-9959-F5C7870F0FC3}" destId="{0FE36F9D-BCD7-48A1-A7F7-8F3CB10EBDDE}" srcOrd="1" destOrd="0" parTransId="{5B2432AE-6BC2-466F-8ABA-92AE367EE8A8}" sibTransId="{D78B9AE1-EF34-48C1-9DA0-EE38F28CF2EB}"/>
    <dgm:cxn modelId="{0932FF46-C138-49AE-9117-63540C55E9CB}" type="presOf" srcId="{0FE36F9D-BCD7-48A1-A7F7-8F3CB10EBDDE}" destId="{E9A97989-034F-4555-AF3D-16677C9736B4}" srcOrd="0" destOrd="0" presId="urn:microsoft.com/office/officeart/2005/8/layout/hierarchy3"/>
    <dgm:cxn modelId="{74132CF9-B794-43C4-B65B-192E182E17E2}" type="presOf" srcId="{DC2CBA53-C2AF-453C-8B2E-856539DCF0FF}" destId="{42B1D3CB-2095-4F43-891D-4E1065AEED1E}" srcOrd="0" destOrd="0" presId="urn:microsoft.com/office/officeart/2005/8/layout/hierarchy3"/>
    <dgm:cxn modelId="{806EBD7B-02F3-4959-A328-FD6EE28E0FEB}" type="presOf" srcId="{BD44DEC8-13FA-4D1B-BBA5-D38EB8F0F85A}" destId="{D2089E6E-4696-4208-AE76-6F86BDFF89F5}" srcOrd="0" destOrd="0" presId="urn:microsoft.com/office/officeart/2005/8/layout/hierarchy3"/>
    <dgm:cxn modelId="{687B29B4-2D8B-468F-9BD1-0596E7337481}" type="presOf" srcId="{D7E4053A-4A8A-43AA-BF07-B54CA665F413}" destId="{FD8BAB0C-5C40-40E3-8EB7-83E9CD0B189B}" srcOrd="0" destOrd="0" presId="urn:microsoft.com/office/officeart/2005/8/layout/hierarchy3"/>
    <dgm:cxn modelId="{3CFFCACA-B4A0-4F49-AC7C-C59F5A01EF6D}" type="presParOf" srcId="{D0BB0FC7-8279-4498-BA85-3DD49258F1D9}" destId="{FE0590A7-647C-42C8-B252-95E7FDE95BB1}" srcOrd="0" destOrd="0" presId="urn:microsoft.com/office/officeart/2005/8/layout/hierarchy3"/>
    <dgm:cxn modelId="{83CEE938-F7C8-45A7-8ADB-D809CF85F062}" type="presParOf" srcId="{FE0590A7-647C-42C8-B252-95E7FDE95BB1}" destId="{B2BE14C3-77D8-422B-B00C-F009CCAC9E3B}" srcOrd="0" destOrd="0" presId="urn:microsoft.com/office/officeart/2005/8/layout/hierarchy3"/>
    <dgm:cxn modelId="{65475CA8-B55C-407B-B8D0-0B0C911666A4}" type="presParOf" srcId="{B2BE14C3-77D8-422B-B00C-F009CCAC9E3B}" destId="{3C20CB9A-7B62-42BF-B880-EEB25699A5E2}" srcOrd="0" destOrd="0" presId="urn:microsoft.com/office/officeart/2005/8/layout/hierarchy3"/>
    <dgm:cxn modelId="{2C80C6CA-19EE-44E5-B968-F5ADC8D790B9}" type="presParOf" srcId="{B2BE14C3-77D8-422B-B00C-F009CCAC9E3B}" destId="{81CF4698-89FF-4FE2-9C5F-78F99EDF66BC}" srcOrd="1" destOrd="0" presId="urn:microsoft.com/office/officeart/2005/8/layout/hierarchy3"/>
    <dgm:cxn modelId="{C43BDD1F-44BC-461D-9593-E73A4CCC1358}" type="presParOf" srcId="{FE0590A7-647C-42C8-B252-95E7FDE95BB1}" destId="{2F1D3156-6EFB-4819-9B35-98EE6598CA7B}" srcOrd="1" destOrd="0" presId="urn:microsoft.com/office/officeart/2005/8/layout/hierarchy3"/>
    <dgm:cxn modelId="{2EB7C48D-56DC-497B-8910-A96250C5876C}" type="presParOf" srcId="{2F1D3156-6EFB-4819-9B35-98EE6598CA7B}" destId="{FD8BAB0C-5C40-40E3-8EB7-83E9CD0B189B}" srcOrd="0" destOrd="0" presId="urn:microsoft.com/office/officeart/2005/8/layout/hierarchy3"/>
    <dgm:cxn modelId="{B9529219-DFA4-4D63-8777-A8361F61F147}" type="presParOf" srcId="{2F1D3156-6EFB-4819-9B35-98EE6598CA7B}" destId="{59EB872D-E9CF-47BC-B0EA-51E185EC9BE5}" srcOrd="1" destOrd="0" presId="urn:microsoft.com/office/officeart/2005/8/layout/hierarchy3"/>
    <dgm:cxn modelId="{C4EF759C-BC03-4833-B5EC-8AE50A953CC2}" type="presParOf" srcId="{2F1D3156-6EFB-4819-9B35-98EE6598CA7B}" destId="{A4D7F466-0EC8-46D6-B045-6E3A00FF5836}" srcOrd="2" destOrd="0" presId="urn:microsoft.com/office/officeart/2005/8/layout/hierarchy3"/>
    <dgm:cxn modelId="{AAD2943C-0D59-406A-A876-8A360F2C0052}" type="presParOf" srcId="{2F1D3156-6EFB-4819-9B35-98EE6598CA7B}" destId="{E9A97989-034F-4555-AF3D-16677C9736B4}" srcOrd="3" destOrd="0" presId="urn:microsoft.com/office/officeart/2005/8/layout/hierarchy3"/>
    <dgm:cxn modelId="{FD5878B0-2C8A-42F9-B5A0-3F92027A7E12}" type="presParOf" srcId="{2F1D3156-6EFB-4819-9B35-98EE6598CA7B}" destId="{BFFF4BE0-20DF-4334-911A-E56BE1B48BB6}" srcOrd="4" destOrd="0" presId="urn:microsoft.com/office/officeart/2005/8/layout/hierarchy3"/>
    <dgm:cxn modelId="{A0D967A5-A61F-4719-A31D-5C43F096CD85}" type="presParOf" srcId="{2F1D3156-6EFB-4819-9B35-98EE6598CA7B}" destId="{42B1D3CB-2095-4F43-891D-4E1065AEED1E}" srcOrd="5" destOrd="0" presId="urn:microsoft.com/office/officeart/2005/8/layout/hierarchy3"/>
    <dgm:cxn modelId="{5BA04BF1-B16D-4D92-A686-6A77B4BA9BD8}" type="presParOf" srcId="{2F1D3156-6EFB-4819-9B35-98EE6598CA7B}" destId="{C047380F-6EA1-46AF-80F0-EF49D7DE99CC}" srcOrd="6" destOrd="0" presId="urn:microsoft.com/office/officeart/2005/8/layout/hierarchy3"/>
    <dgm:cxn modelId="{5B4822FD-F0C9-4D1C-A5BB-CCA87E4E5C8A}" type="presParOf" srcId="{2F1D3156-6EFB-4819-9B35-98EE6598CA7B}" destId="{CBC141A4-2D8A-4597-83E8-EA198E4C7CB4}" srcOrd="7" destOrd="0" presId="urn:microsoft.com/office/officeart/2005/8/layout/hierarchy3"/>
    <dgm:cxn modelId="{BE7432FA-C9EA-4F78-8E6E-56808F527FCF}" type="presParOf" srcId="{2F1D3156-6EFB-4819-9B35-98EE6598CA7B}" destId="{D2089E6E-4696-4208-AE76-6F86BDFF89F5}" srcOrd="8" destOrd="0" presId="urn:microsoft.com/office/officeart/2005/8/layout/hierarchy3"/>
    <dgm:cxn modelId="{65EB8A5E-0D7A-447A-9FFA-FDFBBC192AE3}" type="presParOf" srcId="{2F1D3156-6EFB-4819-9B35-98EE6598CA7B}" destId="{C982525D-9498-44B9-B849-D0AC6280B561}" srcOrd="9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28CA35A-CF94-49CA-A233-8A2587A3C737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FBC99FC-9F54-4550-8214-7010B80FB842}">
      <dgm:prSet phldrT="[Text]" custT="1"/>
      <dgm:spPr/>
      <dgm:t>
        <a:bodyPr/>
        <a:lstStyle/>
        <a:p>
          <a:r>
            <a:rPr lang="en-US" sz="4000" dirty="0"/>
            <a:t>HAM</a:t>
          </a:r>
        </a:p>
      </dgm:t>
    </dgm:pt>
    <dgm:pt modelId="{C84C8957-CA89-4BB2-998F-F73B9FBD7EF4}" type="parTrans" cxnId="{2996D514-9757-4F1B-BDD1-93B1F795D110}">
      <dgm:prSet/>
      <dgm:spPr/>
      <dgm:t>
        <a:bodyPr/>
        <a:lstStyle/>
        <a:p>
          <a:endParaRPr lang="en-US" sz="2400"/>
        </a:p>
      </dgm:t>
    </dgm:pt>
    <dgm:pt modelId="{DE12C02D-A3B1-44EF-995E-24219440787D}" type="sibTrans" cxnId="{2996D514-9757-4F1B-BDD1-93B1F795D110}">
      <dgm:prSet/>
      <dgm:spPr/>
      <dgm:t>
        <a:bodyPr/>
        <a:lstStyle/>
        <a:p>
          <a:endParaRPr lang="en-US" sz="2400"/>
        </a:p>
      </dgm:t>
    </dgm:pt>
    <dgm:pt modelId="{D1CAA3E6-ECD1-427F-8000-DD14033A0B03}">
      <dgm:prSet phldrT="[Text]" custT="1"/>
      <dgm:spPr/>
      <dgm:t>
        <a:bodyPr/>
        <a:lstStyle/>
        <a:p>
          <a:r>
            <a:rPr lang="en-US" sz="2400"/>
            <a:t>Hak yang melekat pada manusia</a:t>
          </a:r>
        </a:p>
      </dgm:t>
    </dgm:pt>
    <dgm:pt modelId="{110A97E8-6F2F-4C6F-95D1-A4AB1FA1366A}" type="parTrans" cxnId="{69C1BA78-0358-4C9F-81DE-3600C2ECE1FE}">
      <dgm:prSet custT="1"/>
      <dgm:spPr/>
      <dgm:t>
        <a:bodyPr/>
        <a:lstStyle/>
        <a:p>
          <a:endParaRPr lang="en-US" sz="2400"/>
        </a:p>
      </dgm:t>
    </dgm:pt>
    <dgm:pt modelId="{D017D07A-70C1-4D51-BA45-DECA1E616B2A}" type="sibTrans" cxnId="{69C1BA78-0358-4C9F-81DE-3600C2ECE1FE}">
      <dgm:prSet/>
      <dgm:spPr/>
      <dgm:t>
        <a:bodyPr/>
        <a:lstStyle/>
        <a:p>
          <a:endParaRPr lang="en-US" sz="2400"/>
        </a:p>
      </dgm:t>
    </dgm:pt>
    <dgm:pt modelId="{97BD5C4B-6E6F-455A-84E5-6B109B1C0BBA}">
      <dgm:prSet phldrT="[Text]" custT="1"/>
      <dgm:spPr/>
      <dgm:t>
        <a:bodyPr/>
        <a:lstStyle/>
        <a:p>
          <a:r>
            <a:rPr lang="en-US" sz="2400" dirty="0"/>
            <a:t>yang </a:t>
          </a:r>
          <a:r>
            <a:rPr lang="en-US" sz="2400" dirty="0" err="1"/>
            <a:t>telah</a:t>
          </a:r>
          <a:r>
            <a:rPr lang="en-US" sz="2400" dirty="0"/>
            <a:t> </a:t>
          </a:r>
          <a:r>
            <a:rPr lang="en-US" sz="2400" dirty="0" err="1"/>
            <a:t>ada</a:t>
          </a:r>
          <a:r>
            <a:rPr lang="en-US" sz="2400" dirty="0"/>
            <a:t> </a:t>
          </a:r>
          <a:r>
            <a:rPr lang="en-US" sz="2400" dirty="0" err="1"/>
            <a:t>sejak</a:t>
          </a:r>
          <a:r>
            <a:rPr lang="en-US" sz="2400" dirty="0"/>
            <a:t> </a:t>
          </a:r>
          <a:r>
            <a:rPr lang="en-US" sz="2400" dirty="0" err="1"/>
            <a:t>lahir</a:t>
          </a:r>
          <a:endParaRPr lang="en-US" sz="2400" dirty="0"/>
        </a:p>
      </dgm:t>
    </dgm:pt>
    <dgm:pt modelId="{C4EE1D90-47EE-4AE2-9113-D9AC41382031}" type="parTrans" cxnId="{023A9A9E-BEAA-47E5-8BB4-D132625050D4}">
      <dgm:prSet custT="1"/>
      <dgm:spPr/>
      <dgm:t>
        <a:bodyPr/>
        <a:lstStyle/>
        <a:p>
          <a:endParaRPr lang="en-US" sz="2400"/>
        </a:p>
      </dgm:t>
    </dgm:pt>
    <dgm:pt modelId="{AAD35546-98F8-4ED5-9521-1C3F1E4F5BCB}" type="sibTrans" cxnId="{023A9A9E-BEAA-47E5-8BB4-D132625050D4}">
      <dgm:prSet/>
      <dgm:spPr/>
      <dgm:t>
        <a:bodyPr/>
        <a:lstStyle/>
        <a:p>
          <a:endParaRPr lang="en-US" sz="2400"/>
        </a:p>
      </dgm:t>
    </dgm:pt>
    <dgm:pt modelId="{A3BCC96B-8F48-4C08-A04C-B18FD78C71BF}">
      <dgm:prSet phldrT="[Text]" custT="1"/>
      <dgm:spPr/>
      <dgm:t>
        <a:bodyPr/>
        <a:lstStyle/>
        <a:p>
          <a:r>
            <a:rPr lang="en-US" sz="2400"/>
            <a:t>yang bersifat kodrati dan fundemental</a:t>
          </a:r>
        </a:p>
      </dgm:t>
    </dgm:pt>
    <dgm:pt modelId="{B4A86E8C-2765-422D-ACA8-D97EF30BA066}" type="parTrans" cxnId="{3C8E1A65-E262-4A2C-8C4B-28270FF7ED5E}">
      <dgm:prSet custT="1"/>
      <dgm:spPr/>
      <dgm:t>
        <a:bodyPr/>
        <a:lstStyle/>
        <a:p>
          <a:endParaRPr lang="en-US" sz="2400"/>
        </a:p>
      </dgm:t>
    </dgm:pt>
    <dgm:pt modelId="{D472C4A1-CDF8-43AE-A111-3225EDC87336}" type="sibTrans" cxnId="{3C8E1A65-E262-4A2C-8C4B-28270FF7ED5E}">
      <dgm:prSet/>
      <dgm:spPr/>
      <dgm:t>
        <a:bodyPr/>
        <a:lstStyle/>
        <a:p>
          <a:endParaRPr lang="en-US" sz="2400"/>
        </a:p>
      </dgm:t>
    </dgm:pt>
    <dgm:pt modelId="{C3AC7521-418A-416F-875D-56AACD938387}">
      <dgm:prSet phldrT="[Text]" custT="1"/>
      <dgm:spPr/>
      <dgm:t>
        <a:bodyPr/>
        <a:lstStyle/>
        <a:p>
          <a:r>
            <a:rPr lang="en-US" sz="2400"/>
            <a:t>yang merupakan anugrah Tuhan YME</a:t>
          </a:r>
        </a:p>
      </dgm:t>
    </dgm:pt>
    <dgm:pt modelId="{02B12F89-4B17-4D1A-A44F-CC91009D8EDA}" type="parTrans" cxnId="{51CA8D7C-CF48-4F98-9E83-AC33A5EB151F}">
      <dgm:prSet custT="1"/>
      <dgm:spPr/>
      <dgm:t>
        <a:bodyPr/>
        <a:lstStyle/>
        <a:p>
          <a:endParaRPr lang="en-US" sz="2400"/>
        </a:p>
      </dgm:t>
    </dgm:pt>
    <dgm:pt modelId="{54813787-082D-409F-BEA5-306130E2985F}" type="sibTrans" cxnId="{51CA8D7C-CF48-4F98-9E83-AC33A5EB151F}">
      <dgm:prSet/>
      <dgm:spPr/>
      <dgm:t>
        <a:bodyPr/>
        <a:lstStyle/>
        <a:p>
          <a:endParaRPr lang="en-US" sz="2400"/>
        </a:p>
      </dgm:t>
    </dgm:pt>
    <dgm:pt modelId="{51487535-EDAE-4F00-8194-5B9BC15078D0}">
      <dgm:prSet phldrT="[Text]" custT="1"/>
      <dgm:spPr/>
      <dgm:t>
        <a:bodyPr/>
        <a:lstStyle/>
        <a:p>
          <a:r>
            <a:rPr lang="en-US" sz="2400" dirty="0"/>
            <a:t>yang </a:t>
          </a:r>
          <a:r>
            <a:rPr lang="en-US" sz="2400" dirty="0" err="1"/>
            <a:t>harus</a:t>
          </a:r>
          <a:r>
            <a:rPr lang="en-US" sz="2400" dirty="0"/>
            <a:t> </a:t>
          </a:r>
          <a:r>
            <a:rPr lang="en-US" sz="2400" dirty="0" err="1"/>
            <a:t>dihormati,dillindungi</a:t>
          </a:r>
          <a:r>
            <a:rPr lang="en-US" sz="2400" dirty="0"/>
            <a:t>, </a:t>
          </a:r>
          <a:r>
            <a:rPr lang="en-US" sz="2400" dirty="0" err="1"/>
            <a:t>dijaga</a:t>
          </a:r>
          <a:r>
            <a:rPr lang="en-US" sz="2400" dirty="0"/>
            <a:t> </a:t>
          </a:r>
          <a:r>
            <a:rPr lang="en-US" sz="2400" dirty="0" err="1"/>
            <a:t>oleh</a:t>
          </a:r>
          <a:r>
            <a:rPr lang="en-US" sz="2400" dirty="0"/>
            <a:t> </a:t>
          </a:r>
          <a:r>
            <a:rPr lang="en-US" sz="2400" dirty="0" err="1"/>
            <a:t>individu</a:t>
          </a:r>
          <a:r>
            <a:rPr lang="en-US" sz="2400" dirty="0"/>
            <a:t>, </a:t>
          </a:r>
          <a:r>
            <a:rPr lang="en-US" sz="2400" dirty="0" err="1"/>
            <a:t>masyarakat</a:t>
          </a:r>
          <a:r>
            <a:rPr lang="en-US" sz="2400" dirty="0"/>
            <a:t> </a:t>
          </a:r>
          <a:r>
            <a:rPr lang="en-US" sz="2400" dirty="0" err="1"/>
            <a:t>dan</a:t>
          </a:r>
          <a:r>
            <a:rPr lang="en-US" sz="2400" dirty="0"/>
            <a:t> </a:t>
          </a:r>
          <a:r>
            <a:rPr lang="en-US" sz="2400" dirty="0" err="1"/>
            <a:t>negara</a:t>
          </a:r>
          <a:endParaRPr lang="en-US" sz="2400" dirty="0"/>
        </a:p>
      </dgm:t>
    </dgm:pt>
    <dgm:pt modelId="{700B0C8F-9D21-498C-8A37-78CF53862CBA}" type="parTrans" cxnId="{292ACCAE-1972-4FC0-9E5F-F878F2E80E87}">
      <dgm:prSet custT="1"/>
      <dgm:spPr/>
      <dgm:t>
        <a:bodyPr/>
        <a:lstStyle/>
        <a:p>
          <a:endParaRPr lang="en-US" sz="2400"/>
        </a:p>
      </dgm:t>
    </dgm:pt>
    <dgm:pt modelId="{1650F5EE-E613-4EE6-968E-AC32BE4C7ACC}" type="sibTrans" cxnId="{292ACCAE-1972-4FC0-9E5F-F878F2E80E87}">
      <dgm:prSet/>
      <dgm:spPr/>
      <dgm:t>
        <a:bodyPr/>
        <a:lstStyle/>
        <a:p>
          <a:endParaRPr lang="en-US" sz="2400"/>
        </a:p>
      </dgm:t>
    </dgm:pt>
    <dgm:pt modelId="{2F121A99-A391-4E69-9303-9C5105EFF097}" type="pres">
      <dgm:prSet presAssocID="{F28CA35A-CF94-49CA-A233-8A2587A3C737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C366CDA-D87A-46F4-B4E3-3406C8D3802A}" type="pres">
      <dgm:prSet presAssocID="{0FBC99FC-9F54-4550-8214-7010B80FB842}" presName="root1" presStyleCnt="0"/>
      <dgm:spPr/>
    </dgm:pt>
    <dgm:pt modelId="{E6772B8F-1CD3-45EE-9A83-A0C1757B3BB5}" type="pres">
      <dgm:prSet presAssocID="{0FBC99FC-9F54-4550-8214-7010B80FB842}" presName="LevelOneTextNode" presStyleLbl="node0" presStyleIdx="0" presStyleCnt="1" custScaleX="51095" custScaleY="22220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D1F337F-76A2-422D-B839-668FC88AE02E}" type="pres">
      <dgm:prSet presAssocID="{0FBC99FC-9F54-4550-8214-7010B80FB842}" presName="level2hierChild" presStyleCnt="0"/>
      <dgm:spPr/>
    </dgm:pt>
    <dgm:pt modelId="{977008D9-A674-44AF-9E5F-7B482F157609}" type="pres">
      <dgm:prSet presAssocID="{110A97E8-6F2F-4C6F-95D1-A4AB1FA1366A}" presName="conn2-1" presStyleLbl="parChTrans1D2" presStyleIdx="0" presStyleCnt="1"/>
      <dgm:spPr/>
      <dgm:t>
        <a:bodyPr/>
        <a:lstStyle/>
        <a:p>
          <a:endParaRPr lang="en-US"/>
        </a:p>
      </dgm:t>
    </dgm:pt>
    <dgm:pt modelId="{E57B5FA3-B2E9-4B73-BADB-C3C5CFD9D774}" type="pres">
      <dgm:prSet presAssocID="{110A97E8-6F2F-4C6F-95D1-A4AB1FA1366A}" presName="connTx" presStyleLbl="parChTrans1D2" presStyleIdx="0" presStyleCnt="1"/>
      <dgm:spPr/>
      <dgm:t>
        <a:bodyPr/>
        <a:lstStyle/>
        <a:p>
          <a:endParaRPr lang="en-US"/>
        </a:p>
      </dgm:t>
    </dgm:pt>
    <dgm:pt modelId="{DEBFA571-6AC7-4259-94E2-F646BE26B7D4}" type="pres">
      <dgm:prSet presAssocID="{D1CAA3E6-ECD1-427F-8000-DD14033A0B03}" presName="root2" presStyleCnt="0"/>
      <dgm:spPr/>
    </dgm:pt>
    <dgm:pt modelId="{7987B4BE-C299-4F5D-B54E-D1AEBF926971}" type="pres">
      <dgm:prSet presAssocID="{D1CAA3E6-ECD1-427F-8000-DD14033A0B03}" presName="LevelTwoTextNode" presStyleLbl="node2" presStyleIdx="0" presStyleCnt="1" custScaleX="80776" custScaleY="173614" custLinFactNeighborX="-20423" custLinFactNeighborY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13BE4F6-9F6B-4594-9AD3-7885C3C3606A}" type="pres">
      <dgm:prSet presAssocID="{D1CAA3E6-ECD1-427F-8000-DD14033A0B03}" presName="level3hierChild" presStyleCnt="0"/>
      <dgm:spPr/>
    </dgm:pt>
    <dgm:pt modelId="{E38C9C23-AF2E-4AC2-993B-F9A2A82A673A}" type="pres">
      <dgm:prSet presAssocID="{C4EE1D90-47EE-4AE2-9113-D9AC41382031}" presName="conn2-1" presStyleLbl="parChTrans1D3" presStyleIdx="0" presStyleCnt="4"/>
      <dgm:spPr/>
      <dgm:t>
        <a:bodyPr/>
        <a:lstStyle/>
        <a:p>
          <a:endParaRPr lang="en-US"/>
        </a:p>
      </dgm:t>
    </dgm:pt>
    <dgm:pt modelId="{364D5332-CC3C-4889-B059-40C95C1D07DF}" type="pres">
      <dgm:prSet presAssocID="{C4EE1D90-47EE-4AE2-9113-D9AC41382031}" presName="connTx" presStyleLbl="parChTrans1D3" presStyleIdx="0" presStyleCnt="4"/>
      <dgm:spPr/>
      <dgm:t>
        <a:bodyPr/>
        <a:lstStyle/>
        <a:p>
          <a:endParaRPr lang="en-US"/>
        </a:p>
      </dgm:t>
    </dgm:pt>
    <dgm:pt modelId="{48320797-4F6B-46C7-BF0C-9F23BC43B4FD}" type="pres">
      <dgm:prSet presAssocID="{97BD5C4B-6E6F-455A-84E5-6B109B1C0BBA}" presName="root2" presStyleCnt="0"/>
      <dgm:spPr/>
    </dgm:pt>
    <dgm:pt modelId="{2D9F82A7-36AF-4593-902E-B36DD343A086}" type="pres">
      <dgm:prSet presAssocID="{97BD5C4B-6E6F-455A-84E5-6B109B1C0BBA}" presName="LevelTwoTextNode" presStyleLbl="node3" presStyleIdx="0" presStyleCnt="4" custScaleX="138436" custScaleY="6763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EB4C567-AA2C-4E10-841A-0B9379D79A33}" type="pres">
      <dgm:prSet presAssocID="{97BD5C4B-6E6F-455A-84E5-6B109B1C0BBA}" presName="level3hierChild" presStyleCnt="0"/>
      <dgm:spPr/>
    </dgm:pt>
    <dgm:pt modelId="{BF75B5B6-FFCF-4244-B733-E6DD7063CF7F}" type="pres">
      <dgm:prSet presAssocID="{B4A86E8C-2765-422D-ACA8-D97EF30BA066}" presName="conn2-1" presStyleLbl="parChTrans1D3" presStyleIdx="1" presStyleCnt="4"/>
      <dgm:spPr/>
      <dgm:t>
        <a:bodyPr/>
        <a:lstStyle/>
        <a:p>
          <a:endParaRPr lang="en-US"/>
        </a:p>
      </dgm:t>
    </dgm:pt>
    <dgm:pt modelId="{95B501B3-0482-4E86-AF33-8E58300E6723}" type="pres">
      <dgm:prSet presAssocID="{B4A86E8C-2765-422D-ACA8-D97EF30BA066}" presName="connTx" presStyleLbl="parChTrans1D3" presStyleIdx="1" presStyleCnt="4"/>
      <dgm:spPr/>
      <dgm:t>
        <a:bodyPr/>
        <a:lstStyle/>
        <a:p>
          <a:endParaRPr lang="en-US"/>
        </a:p>
      </dgm:t>
    </dgm:pt>
    <dgm:pt modelId="{F539A8B5-FC4B-40B9-AEFE-97C89E5F9325}" type="pres">
      <dgm:prSet presAssocID="{A3BCC96B-8F48-4C08-A04C-B18FD78C71BF}" presName="root2" presStyleCnt="0"/>
      <dgm:spPr/>
    </dgm:pt>
    <dgm:pt modelId="{68BE6730-F422-4F80-AD2A-F296A887BC11}" type="pres">
      <dgm:prSet presAssocID="{A3BCC96B-8F48-4C08-A04C-B18FD78C71BF}" presName="LevelTwoTextNode" presStyleLbl="node3" presStyleIdx="1" presStyleCnt="4" custScaleX="202413" custScaleY="6033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C405CA6-8DA0-4C67-AB01-2CB42B3183EA}" type="pres">
      <dgm:prSet presAssocID="{A3BCC96B-8F48-4C08-A04C-B18FD78C71BF}" presName="level3hierChild" presStyleCnt="0"/>
      <dgm:spPr/>
    </dgm:pt>
    <dgm:pt modelId="{B3F3ACEA-B6D8-45E7-8DF0-439C3B395234}" type="pres">
      <dgm:prSet presAssocID="{02B12F89-4B17-4D1A-A44F-CC91009D8EDA}" presName="conn2-1" presStyleLbl="parChTrans1D3" presStyleIdx="2" presStyleCnt="4"/>
      <dgm:spPr/>
      <dgm:t>
        <a:bodyPr/>
        <a:lstStyle/>
        <a:p>
          <a:endParaRPr lang="en-US"/>
        </a:p>
      </dgm:t>
    </dgm:pt>
    <dgm:pt modelId="{1B596CF9-D0E0-473D-88FE-CE0CC59A8EAC}" type="pres">
      <dgm:prSet presAssocID="{02B12F89-4B17-4D1A-A44F-CC91009D8EDA}" presName="connTx" presStyleLbl="parChTrans1D3" presStyleIdx="2" presStyleCnt="4"/>
      <dgm:spPr/>
      <dgm:t>
        <a:bodyPr/>
        <a:lstStyle/>
        <a:p>
          <a:endParaRPr lang="en-US"/>
        </a:p>
      </dgm:t>
    </dgm:pt>
    <dgm:pt modelId="{A55F4D82-73B4-4706-8B56-0DBB517510E1}" type="pres">
      <dgm:prSet presAssocID="{C3AC7521-418A-416F-875D-56AACD938387}" presName="root2" presStyleCnt="0"/>
      <dgm:spPr/>
    </dgm:pt>
    <dgm:pt modelId="{3105345A-7520-4DBB-AC6D-9ABF33A2AF80}" type="pres">
      <dgm:prSet presAssocID="{C3AC7521-418A-416F-875D-56AACD938387}" presName="LevelTwoTextNode" presStyleLbl="node3" presStyleIdx="2" presStyleCnt="4" custScaleX="202532" custScaleY="5714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FA6D7BA-CB70-4297-A9EE-64222736FDF5}" type="pres">
      <dgm:prSet presAssocID="{C3AC7521-418A-416F-875D-56AACD938387}" presName="level3hierChild" presStyleCnt="0"/>
      <dgm:spPr/>
    </dgm:pt>
    <dgm:pt modelId="{01D90C95-402D-46FE-8E41-E08DE76BC8E2}" type="pres">
      <dgm:prSet presAssocID="{700B0C8F-9D21-498C-8A37-78CF53862CBA}" presName="conn2-1" presStyleLbl="parChTrans1D3" presStyleIdx="3" presStyleCnt="4"/>
      <dgm:spPr/>
      <dgm:t>
        <a:bodyPr/>
        <a:lstStyle/>
        <a:p>
          <a:endParaRPr lang="en-US"/>
        </a:p>
      </dgm:t>
    </dgm:pt>
    <dgm:pt modelId="{E618E54D-0556-4A9F-9517-755444784365}" type="pres">
      <dgm:prSet presAssocID="{700B0C8F-9D21-498C-8A37-78CF53862CBA}" presName="connTx" presStyleLbl="parChTrans1D3" presStyleIdx="3" presStyleCnt="4"/>
      <dgm:spPr/>
      <dgm:t>
        <a:bodyPr/>
        <a:lstStyle/>
        <a:p>
          <a:endParaRPr lang="en-US"/>
        </a:p>
      </dgm:t>
    </dgm:pt>
    <dgm:pt modelId="{EB9CD746-428D-4F39-BB86-A12743BF4659}" type="pres">
      <dgm:prSet presAssocID="{51487535-EDAE-4F00-8194-5B9BC15078D0}" presName="root2" presStyleCnt="0"/>
      <dgm:spPr/>
    </dgm:pt>
    <dgm:pt modelId="{10AC5382-FB24-4876-A701-825FDEAD561C}" type="pres">
      <dgm:prSet presAssocID="{51487535-EDAE-4F00-8194-5B9BC15078D0}" presName="LevelTwoTextNode" presStyleLbl="node3" presStyleIdx="3" presStyleCnt="4" custScaleX="22663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5086D7B-576E-4014-B915-05C264AE21B7}" type="pres">
      <dgm:prSet presAssocID="{51487535-EDAE-4F00-8194-5B9BC15078D0}" presName="level3hierChild" presStyleCnt="0"/>
      <dgm:spPr/>
    </dgm:pt>
  </dgm:ptLst>
  <dgm:cxnLst>
    <dgm:cxn modelId="{D7BACA9C-3A0F-4449-A771-4F884D27F8BD}" type="presOf" srcId="{02B12F89-4B17-4D1A-A44F-CC91009D8EDA}" destId="{B3F3ACEA-B6D8-45E7-8DF0-439C3B395234}" srcOrd="0" destOrd="0" presId="urn:microsoft.com/office/officeart/2005/8/layout/hierarchy2"/>
    <dgm:cxn modelId="{CF225CC7-4CB5-4F3B-81BF-5FE579990959}" type="presOf" srcId="{A3BCC96B-8F48-4C08-A04C-B18FD78C71BF}" destId="{68BE6730-F422-4F80-AD2A-F296A887BC11}" srcOrd="0" destOrd="0" presId="urn:microsoft.com/office/officeart/2005/8/layout/hierarchy2"/>
    <dgm:cxn modelId="{DD79223E-33A0-4467-9A12-AA9F481BCF31}" type="presOf" srcId="{B4A86E8C-2765-422D-ACA8-D97EF30BA066}" destId="{95B501B3-0482-4E86-AF33-8E58300E6723}" srcOrd="1" destOrd="0" presId="urn:microsoft.com/office/officeart/2005/8/layout/hierarchy2"/>
    <dgm:cxn modelId="{2996D514-9757-4F1B-BDD1-93B1F795D110}" srcId="{F28CA35A-CF94-49CA-A233-8A2587A3C737}" destId="{0FBC99FC-9F54-4550-8214-7010B80FB842}" srcOrd="0" destOrd="0" parTransId="{C84C8957-CA89-4BB2-998F-F73B9FBD7EF4}" sibTransId="{DE12C02D-A3B1-44EF-995E-24219440787D}"/>
    <dgm:cxn modelId="{B6A01E6B-11F3-4D3D-B425-97A7EE203008}" type="presOf" srcId="{D1CAA3E6-ECD1-427F-8000-DD14033A0B03}" destId="{7987B4BE-C299-4F5D-B54E-D1AEBF926971}" srcOrd="0" destOrd="0" presId="urn:microsoft.com/office/officeart/2005/8/layout/hierarchy2"/>
    <dgm:cxn modelId="{80225F2C-126F-4741-AF1B-F144569AA2BB}" type="presOf" srcId="{B4A86E8C-2765-422D-ACA8-D97EF30BA066}" destId="{BF75B5B6-FFCF-4244-B733-E6DD7063CF7F}" srcOrd="0" destOrd="0" presId="urn:microsoft.com/office/officeart/2005/8/layout/hierarchy2"/>
    <dgm:cxn modelId="{3C8E1A65-E262-4A2C-8C4B-28270FF7ED5E}" srcId="{D1CAA3E6-ECD1-427F-8000-DD14033A0B03}" destId="{A3BCC96B-8F48-4C08-A04C-B18FD78C71BF}" srcOrd="1" destOrd="0" parTransId="{B4A86E8C-2765-422D-ACA8-D97EF30BA066}" sibTransId="{D472C4A1-CDF8-43AE-A111-3225EDC87336}"/>
    <dgm:cxn modelId="{2725626A-1360-42F7-822C-645661FEC3DD}" type="presOf" srcId="{0FBC99FC-9F54-4550-8214-7010B80FB842}" destId="{E6772B8F-1CD3-45EE-9A83-A0C1757B3BB5}" srcOrd="0" destOrd="0" presId="urn:microsoft.com/office/officeart/2005/8/layout/hierarchy2"/>
    <dgm:cxn modelId="{292ACCAE-1972-4FC0-9E5F-F878F2E80E87}" srcId="{D1CAA3E6-ECD1-427F-8000-DD14033A0B03}" destId="{51487535-EDAE-4F00-8194-5B9BC15078D0}" srcOrd="3" destOrd="0" parTransId="{700B0C8F-9D21-498C-8A37-78CF53862CBA}" sibTransId="{1650F5EE-E613-4EE6-968E-AC32BE4C7ACC}"/>
    <dgm:cxn modelId="{69C1BA78-0358-4C9F-81DE-3600C2ECE1FE}" srcId="{0FBC99FC-9F54-4550-8214-7010B80FB842}" destId="{D1CAA3E6-ECD1-427F-8000-DD14033A0B03}" srcOrd="0" destOrd="0" parTransId="{110A97E8-6F2F-4C6F-95D1-A4AB1FA1366A}" sibTransId="{D017D07A-70C1-4D51-BA45-DECA1E616B2A}"/>
    <dgm:cxn modelId="{5D32623E-1995-490B-9F21-ADC8DD619254}" type="presOf" srcId="{C4EE1D90-47EE-4AE2-9113-D9AC41382031}" destId="{364D5332-CC3C-4889-B059-40C95C1D07DF}" srcOrd="1" destOrd="0" presId="urn:microsoft.com/office/officeart/2005/8/layout/hierarchy2"/>
    <dgm:cxn modelId="{4A6C093E-8DD4-4BB9-9A5A-882A1F061235}" type="presOf" srcId="{51487535-EDAE-4F00-8194-5B9BC15078D0}" destId="{10AC5382-FB24-4876-A701-825FDEAD561C}" srcOrd="0" destOrd="0" presId="urn:microsoft.com/office/officeart/2005/8/layout/hierarchy2"/>
    <dgm:cxn modelId="{693C27F7-16F6-47D5-909E-62DD3DF16C28}" type="presOf" srcId="{110A97E8-6F2F-4C6F-95D1-A4AB1FA1366A}" destId="{977008D9-A674-44AF-9E5F-7B482F157609}" srcOrd="0" destOrd="0" presId="urn:microsoft.com/office/officeart/2005/8/layout/hierarchy2"/>
    <dgm:cxn modelId="{023A9A9E-BEAA-47E5-8BB4-D132625050D4}" srcId="{D1CAA3E6-ECD1-427F-8000-DD14033A0B03}" destId="{97BD5C4B-6E6F-455A-84E5-6B109B1C0BBA}" srcOrd="0" destOrd="0" parTransId="{C4EE1D90-47EE-4AE2-9113-D9AC41382031}" sibTransId="{AAD35546-98F8-4ED5-9521-1C3F1E4F5BCB}"/>
    <dgm:cxn modelId="{319653D4-5EE5-48A2-B843-9514BDE5F4EA}" type="presOf" srcId="{C4EE1D90-47EE-4AE2-9113-D9AC41382031}" destId="{E38C9C23-AF2E-4AC2-993B-F9A2A82A673A}" srcOrd="0" destOrd="0" presId="urn:microsoft.com/office/officeart/2005/8/layout/hierarchy2"/>
    <dgm:cxn modelId="{504A05E3-EBAD-4DCA-B2DE-948973D7359D}" type="presOf" srcId="{110A97E8-6F2F-4C6F-95D1-A4AB1FA1366A}" destId="{E57B5FA3-B2E9-4B73-BADB-C3C5CFD9D774}" srcOrd="1" destOrd="0" presId="urn:microsoft.com/office/officeart/2005/8/layout/hierarchy2"/>
    <dgm:cxn modelId="{E2FA9CDD-C811-444C-814D-32F0C13DC519}" type="presOf" srcId="{700B0C8F-9D21-498C-8A37-78CF53862CBA}" destId="{01D90C95-402D-46FE-8E41-E08DE76BC8E2}" srcOrd="0" destOrd="0" presId="urn:microsoft.com/office/officeart/2005/8/layout/hierarchy2"/>
    <dgm:cxn modelId="{E3D12D5A-74D5-4899-911A-7EFDA153374C}" type="presOf" srcId="{02B12F89-4B17-4D1A-A44F-CC91009D8EDA}" destId="{1B596CF9-D0E0-473D-88FE-CE0CC59A8EAC}" srcOrd="1" destOrd="0" presId="urn:microsoft.com/office/officeart/2005/8/layout/hierarchy2"/>
    <dgm:cxn modelId="{38076647-8E7C-454E-86C1-2FAE2DB175FC}" type="presOf" srcId="{700B0C8F-9D21-498C-8A37-78CF53862CBA}" destId="{E618E54D-0556-4A9F-9517-755444784365}" srcOrd="1" destOrd="0" presId="urn:microsoft.com/office/officeart/2005/8/layout/hierarchy2"/>
    <dgm:cxn modelId="{F730FFB8-4CB0-4FE9-B597-91AB06AF941C}" type="presOf" srcId="{97BD5C4B-6E6F-455A-84E5-6B109B1C0BBA}" destId="{2D9F82A7-36AF-4593-902E-B36DD343A086}" srcOrd="0" destOrd="0" presId="urn:microsoft.com/office/officeart/2005/8/layout/hierarchy2"/>
    <dgm:cxn modelId="{51CA8D7C-CF48-4F98-9E83-AC33A5EB151F}" srcId="{D1CAA3E6-ECD1-427F-8000-DD14033A0B03}" destId="{C3AC7521-418A-416F-875D-56AACD938387}" srcOrd="2" destOrd="0" parTransId="{02B12F89-4B17-4D1A-A44F-CC91009D8EDA}" sibTransId="{54813787-082D-409F-BEA5-306130E2985F}"/>
    <dgm:cxn modelId="{C3E169B7-727B-4346-A85E-BD1B53DDF981}" type="presOf" srcId="{F28CA35A-CF94-49CA-A233-8A2587A3C737}" destId="{2F121A99-A391-4E69-9303-9C5105EFF097}" srcOrd="0" destOrd="0" presId="urn:microsoft.com/office/officeart/2005/8/layout/hierarchy2"/>
    <dgm:cxn modelId="{B16A4DE9-6AEE-4B0C-B004-64B9D6565F5F}" type="presOf" srcId="{C3AC7521-418A-416F-875D-56AACD938387}" destId="{3105345A-7520-4DBB-AC6D-9ABF33A2AF80}" srcOrd="0" destOrd="0" presId="urn:microsoft.com/office/officeart/2005/8/layout/hierarchy2"/>
    <dgm:cxn modelId="{2826A566-9B39-4657-A8E8-9B5E30115593}" type="presParOf" srcId="{2F121A99-A391-4E69-9303-9C5105EFF097}" destId="{5C366CDA-D87A-46F4-B4E3-3406C8D3802A}" srcOrd="0" destOrd="0" presId="urn:microsoft.com/office/officeart/2005/8/layout/hierarchy2"/>
    <dgm:cxn modelId="{A6C557B1-4EA8-4025-A8AF-EFD360249208}" type="presParOf" srcId="{5C366CDA-D87A-46F4-B4E3-3406C8D3802A}" destId="{E6772B8F-1CD3-45EE-9A83-A0C1757B3BB5}" srcOrd="0" destOrd="0" presId="urn:microsoft.com/office/officeart/2005/8/layout/hierarchy2"/>
    <dgm:cxn modelId="{C1B8BB94-DFD3-4EE2-A22B-4FE91813B5AE}" type="presParOf" srcId="{5C366CDA-D87A-46F4-B4E3-3406C8D3802A}" destId="{7D1F337F-76A2-422D-B839-668FC88AE02E}" srcOrd="1" destOrd="0" presId="urn:microsoft.com/office/officeart/2005/8/layout/hierarchy2"/>
    <dgm:cxn modelId="{F0E43514-FC84-4497-9B5D-F129BC2D02F4}" type="presParOf" srcId="{7D1F337F-76A2-422D-B839-668FC88AE02E}" destId="{977008D9-A674-44AF-9E5F-7B482F157609}" srcOrd="0" destOrd="0" presId="urn:microsoft.com/office/officeart/2005/8/layout/hierarchy2"/>
    <dgm:cxn modelId="{8FEF4FC5-82CD-4EED-9ED5-F148C4340F11}" type="presParOf" srcId="{977008D9-A674-44AF-9E5F-7B482F157609}" destId="{E57B5FA3-B2E9-4B73-BADB-C3C5CFD9D774}" srcOrd="0" destOrd="0" presId="urn:microsoft.com/office/officeart/2005/8/layout/hierarchy2"/>
    <dgm:cxn modelId="{F3206BD3-AF3C-486C-AF94-9F2F2A5E7600}" type="presParOf" srcId="{7D1F337F-76A2-422D-B839-668FC88AE02E}" destId="{DEBFA571-6AC7-4259-94E2-F646BE26B7D4}" srcOrd="1" destOrd="0" presId="urn:microsoft.com/office/officeart/2005/8/layout/hierarchy2"/>
    <dgm:cxn modelId="{DF66CFCE-031D-4EED-B064-304727DC5FA2}" type="presParOf" srcId="{DEBFA571-6AC7-4259-94E2-F646BE26B7D4}" destId="{7987B4BE-C299-4F5D-B54E-D1AEBF926971}" srcOrd="0" destOrd="0" presId="urn:microsoft.com/office/officeart/2005/8/layout/hierarchy2"/>
    <dgm:cxn modelId="{6FE8D4DD-4613-48EE-BF2E-616AB9AC0006}" type="presParOf" srcId="{DEBFA571-6AC7-4259-94E2-F646BE26B7D4}" destId="{813BE4F6-9F6B-4594-9AD3-7885C3C3606A}" srcOrd="1" destOrd="0" presId="urn:microsoft.com/office/officeart/2005/8/layout/hierarchy2"/>
    <dgm:cxn modelId="{92CA5E2C-FC90-4726-B21F-75B6F1D951C2}" type="presParOf" srcId="{813BE4F6-9F6B-4594-9AD3-7885C3C3606A}" destId="{E38C9C23-AF2E-4AC2-993B-F9A2A82A673A}" srcOrd="0" destOrd="0" presId="urn:microsoft.com/office/officeart/2005/8/layout/hierarchy2"/>
    <dgm:cxn modelId="{CD1E8812-7CA5-4118-B672-CCB202B9A083}" type="presParOf" srcId="{E38C9C23-AF2E-4AC2-993B-F9A2A82A673A}" destId="{364D5332-CC3C-4889-B059-40C95C1D07DF}" srcOrd="0" destOrd="0" presId="urn:microsoft.com/office/officeart/2005/8/layout/hierarchy2"/>
    <dgm:cxn modelId="{9352A021-6C83-478A-8125-860B78484EB1}" type="presParOf" srcId="{813BE4F6-9F6B-4594-9AD3-7885C3C3606A}" destId="{48320797-4F6B-46C7-BF0C-9F23BC43B4FD}" srcOrd="1" destOrd="0" presId="urn:microsoft.com/office/officeart/2005/8/layout/hierarchy2"/>
    <dgm:cxn modelId="{4BA0F08A-A56C-4790-9708-3743266C1780}" type="presParOf" srcId="{48320797-4F6B-46C7-BF0C-9F23BC43B4FD}" destId="{2D9F82A7-36AF-4593-902E-B36DD343A086}" srcOrd="0" destOrd="0" presId="urn:microsoft.com/office/officeart/2005/8/layout/hierarchy2"/>
    <dgm:cxn modelId="{8444D1A7-334E-4A5D-896C-30317F172812}" type="presParOf" srcId="{48320797-4F6B-46C7-BF0C-9F23BC43B4FD}" destId="{DEB4C567-AA2C-4E10-841A-0B9379D79A33}" srcOrd="1" destOrd="0" presId="urn:microsoft.com/office/officeart/2005/8/layout/hierarchy2"/>
    <dgm:cxn modelId="{49D0C6BA-E78C-47BC-B594-D0DCB5E77C49}" type="presParOf" srcId="{813BE4F6-9F6B-4594-9AD3-7885C3C3606A}" destId="{BF75B5B6-FFCF-4244-B733-E6DD7063CF7F}" srcOrd="2" destOrd="0" presId="urn:microsoft.com/office/officeart/2005/8/layout/hierarchy2"/>
    <dgm:cxn modelId="{7FD04458-8017-4A6C-B831-A144875BF503}" type="presParOf" srcId="{BF75B5B6-FFCF-4244-B733-E6DD7063CF7F}" destId="{95B501B3-0482-4E86-AF33-8E58300E6723}" srcOrd="0" destOrd="0" presId="urn:microsoft.com/office/officeart/2005/8/layout/hierarchy2"/>
    <dgm:cxn modelId="{4D2BF70A-B749-4F6E-A4F1-095D6458ABDA}" type="presParOf" srcId="{813BE4F6-9F6B-4594-9AD3-7885C3C3606A}" destId="{F539A8B5-FC4B-40B9-AEFE-97C89E5F9325}" srcOrd="3" destOrd="0" presId="urn:microsoft.com/office/officeart/2005/8/layout/hierarchy2"/>
    <dgm:cxn modelId="{604F7419-D1A1-424C-8153-D3C93AF2C131}" type="presParOf" srcId="{F539A8B5-FC4B-40B9-AEFE-97C89E5F9325}" destId="{68BE6730-F422-4F80-AD2A-F296A887BC11}" srcOrd="0" destOrd="0" presId="urn:microsoft.com/office/officeart/2005/8/layout/hierarchy2"/>
    <dgm:cxn modelId="{9B4BC157-C5E2-433A-A519-F8CEA9E12B30}" type="presParOf" srcId="{F539A8B5-FC4B-40B9-AEFE-97C89E5F9325}" destId="{FC405CA6-8DA0-4C67-AB01-2CB42B3183EA}" srcOrd="1" destOrd="0" presId="urn:microsoft.com/office/officeart/2005/8/layout/hierarchy2"/>
    <dgm:cxn modelId="{941438C8-D01D-44C2-8CAE-CDBCB70EE208}" type="presParOf" srcId="{813BE4F6-9F6B-4594-9AD3-7885C3C3606A}" destId="{B3F3ACEA-B6D8-45E7-8DF0-439C3B395234}" srcOrd="4" destOrd="0" presId="urn:microsoft.com/office/officeart/2005/8/layout/hierarchy2"/>
    <dgm:cxn modelId="{AA282494-72FD-432E-9230-9F9C1306CF1E}" type="presParOf" srcId="{B3F3ACEA-B6D8-45E7-8DF0-439C3B395234}" destId="{1B596CF9-D0E0-473D-88FE-CE0CC59A8EAC}" srcOrd="0" destOrd="0" presId="urn:microsoft.com/office/officeart/2005/8/layout/hierarchy2"/>
    <dgm:cxn modelId="{045B76D2-72D1-4047-9FA9-5CEE54DB45BE}" type="presParOf" srcId="{813BE4F6-9F6B-4594-9AD3-7885C3C3606A}" destId="{A55F4D82-73B4-4706-8B56-0DBB517510E1}" srcOrd="5" destOrd="0" presId="urn:microsoft.com/office/officeart/2005/8/layout/hierarchy2"/>
    <dgm:cxn modelId="{3313B538-DD60-48D4-8DFD-5D6801D2038D}" type="presParOf" srcId="{A55F4D82-73B4-4706-8B56-0DBB517510E1}" destId="{3105345A-7520-4DBB-AC6D-9ABF33A2AF80}" srcOrd="0" destOrd="0" presId="urn:microsoft.com/office/officeart/2005/8/layout/hierarchy2"/>
    <dgm:cxn modelId="{B80C19AA-93BA-4A47-83FA-94301F7307B7}" type="presParOf" srcId="{A55F4D82-73B4-4706-8B56-0DBB517510E1}" destId="{BFA6D7BA-CB70-4297-A9EE-64222736FDF5}" srcOrd="1" destOrd="0" presId="urn:microsoft.com/office/officeart/2005/8/layout/hierarchy2"/>
    <dgm:cxn modelId="{56CB9918-091C-4BC1-8303-D6531C67C407}" type="presParOf" srcId="{813BE4F6-9F6B-4594-9AD3-7885C3C3606A}" destId="{01D90C95-402D-46FE-8E41-E08DE76BC8E2}" srcOrd="6" destOrd="0" presId="urn:microsoft.com/office/officeart/2005/8/layout/hierarchy2"/>
    <dgm:cxn modelId="{8D498507-ED42-4813-A008-F351A7CB5E4A}" type="presParOf" srcId="{01D90C95-402D-46FE-8E41-E08DE76BC8E2}" destId="{E618E54D-0556-4A9F-9517-755444784365}" srcOrd="0" destOrd="0" presId="urn:microsoft.com/office/officeart/2005/8/layout/hierarchy2"/>
    <dgm:cxn modelId="{D8E9F71F-78DA-4A01-A8F9-E340F7C85C9E}" type="presParOf" srcId="{813BE4F6-9F6B-4594-9AD3-7885C3C3606A}" destId="{EB9CD746-428D-4F39-BB86-A12743BF4659}" srcOrd="7" destOrd="0" presId="urn:microsoft.com/office/officeart/2005/8/layout/hierarchy2"/>
    <dgm:cxn modelId="{2FC1585F-CA4C-4871-B024-6821337B8D7E}" type="presParOf" srcId="{EB9CD746-428D-4F39-BB86-A12743BF4659}" destId="{10AC5382-FB24-4876-A701-825FDEAD561C}" srcOrd="0" destOrd="0" presId="urn:microsoft.com/office/officeart/2005/8/layout/hierarchy2"/>
    <dgm:cxn modelId="{E730D2D1-2545-42BB-BE31-70128B6CF957}" type="presParOf" srcId="{EB9CD746-428D-4F39-BB86-A12743BF4659}" destId="{95086D7B-576E-4014-B915-05C264AE21B7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28CA35A-CF94-49CA-A233-8A2587A3C737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FBC99FC-9F54-4550-8214-7010B80FB842}">
      <dgm:prSet phldrT="[Text]"/>
      <dgm:spPr/>
      <dgm:t>
        <a:bodyPr/>
        <a:lstStyle/>
        <a:p>
          <a:r>
            <a:rPr lang="en-US"/>
            <a:t>NILAI DASAR HAM</a:t>
          </a:r>
        </a:p>
      </dgm:t>
    </dgm:pt>
    <dgm:pt modelId="{C84C8957-CA89-4BB2-998F-F73B9FBD7EF4}" type="parTrans" cxnId="{2996D514-9757-4F1B-BDD1-93B1F795D110}">
      <dgm:prSet/>
      <dgm:spPr/>
      <dgm:t>
        <a:bodyPr/>
        <a:lstStyle/>
        <a:p>
          <a:endParaRPr lang="en-US"/>
        </a:p>
      </dgm:t>
    </dgm:pt>
    <dgm:pt modelId="{DE12C02D-A3B1-44EF-995E-24219440787D}" type="sibTrans" cxnId="{2996D514-9757-4F1B-BDD1-93B1F795D110}">
      <dgm:prSet/>
      <dgm:spPr/>
      <dgm:t>
        <a:bodyPr/>
        <a:lstStyle/>
        <a:p>
          <a:endParaRPr lang="en-US"/>
        </a:p>
      </dgm:t>
    </dgm:pt>
    <dgm:pt modelId="{D1CAA3E6-ECD1-427F-8000-DD14033A0B03}">
      <dgm:prSet phldrT="[Text]"/>
      <dgm:spPr/>
      <dgm:t>
        <a:bodyPr/>
        <a:lstStyle/>
        <a:p>
          <a:r>
            <a:rPr lang="en-US"/>
            <a:t>Kebersamaan</a:t>
          </a:r>
        </a:p>
      </dgm:t>
    </dgm:pt>
    <dgm:pt modelId="{110A97E8-6F2F-4C6F-95D1-A4AB1FA1366A}" type="parTrans" cxnId="{69C1BA78-0358-4C9F-81DE-3600C2ECE1FE}">
      <dgm:prSet/>
      <dgm:spPr/>
      <dgm:t>
        <a:bodyPr/>
        <a:lstStyle/>
        <a:p>
          <a:endParaRPr lang="en-US"/>
        </a:p>
      </dgm:t>
    </dgm:pt>
    <dgm:pt modelId="{D017D07A-70C1-4D51-BA45-DECA1E616B2A}" type="sibTrans" cxnId="{69C1BA78-0358-4C9F-81DE-3600C2ECE1FE}">
      <dgm:prSet/>
      <dgm:spPr/>
      <dgm:t>
        <a:bodyPr/>
        <a:lstStyle/>
        <a:p>
          <a:endParaRPr lang="en-US"/>
        </a:p>
      </dgm:t>
    </dgm:pt>
    <dgm:pt modelId="{1CA6204E-8B18-4CE9-A8BA-2EE0794D1419}">
      <dgm:prSet phldrT="[Text]"/>
      <dgm:spPr/>
      <dgm:t>
        <a:bodyPr/>
        <a:lstStyle/>
        <a:p>
          <a:r>
            <a:rPr lang="en-US"/>
            <a:t>Kebebasan (freedom)</a:t>
          </a:r>
        </a:p>
      </dgm:t>
    </dgm:pt>
    <dgm:pt modelId="{02E95350-29E1-401D-B6C3-FDE3B23FA621}" type="parTrans" cxnId="{EBDB0615-882E-4606-85D1-853AE7D0168D}">
      <dgm:prSet/>
      <dgm:spPr/>
      <dgm:t>
        <a:bodyPr/>
        <a:lstStyle/>
        <a:p>
          <a:endParaRPr lang="en-US"/>
        </a:p>
      </dgm:t>
    </dgm:pt>
    <dgm:pt modelId="{EB54590E-E787-45BB-BFF8-6DEF297B830D}" type="sibTrans" cxnId="{EBDB0615-882E-4606-85D1-853AE7D0168D}">
      <dgm:prSet/>
      <dgm:spPr/>
      <dgm:t>
        <a:bodyPr/>
        <a:lstStyle/>
        <a:p>
          <a:endParaRPr lang="en-US"/>
        </a:p>
      </dgm:t>
    </dgm:pt>
    <dgm:pt modelId="{DCB23D3D-E013-4353-B93B-4281A372259D}">
      <dgm:prSet phldrT="[Text]"/>
      <dgm:spPr/>
      <dgm:t>
        <a:bodyPr/>
        <a:lstStyle/>
        <a:p>
          <a:r>
            <a:rPr lang="en-US"/>
            <a:t>Kebersamaan (solidarity)</a:t>
          </a:r>
        </a:p>
      </dgm:t>
    </dgm:pt>
    <dgm:pt modelId="{73D42DAC-9921-493D-B81F-0C3DAE321CCA}" type="parTrans" cxnId="{632FE177-2231-4F89-B95F-F96B77F765E7}">
      <dgm:prSet/>
      <dgm:spPr/>
      <dgm:t>
        <a:bodyPr/>
        <a:lstStyle/>
        <a:p>
          <a:endParaRPr lang="en-US"/>
        </a:p>
      </dgm:t>
    </dgm:pt>
    <dgm:pt modelId="{760EDCAC-6443-479E-8F47-584CE942CCA6}" type="sibTrans" cxnId="{632FE177-2231-4F89-B95F-F96B77F765E7}">
      <dgm:prSet/>
      <dgm:spPr/>
      <dgm:t>
        <a:bodyPr/>
        <a:lstStyle/>
        <a:p>
          <a:endParaRPr lang="en-US"/>
        </a:p>
      </dgm:t>
    </dgm:pt>
    <dgm:pt modelId="{2F121A99-A391-4E69-9303-9C5105EFF097}" type="pres">
      <dgm:prSet presAssocID="{F28CA35A-CF94-49CA-A233-8A2587A3C737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C366CDA-D87A-46F4-B4E3-3406C8D3802A}" type="pres">
      <dgm:prSet presAssocID="{0FBC99FC-9F54-4550-8214-7010B80FB842}" presName="root1" presStyleCnt="0"/>
      <dgm:spPr/>
    </dgm:pt>
    <dgm:pt modelId="{E6772B8F-1CD3-45EE-9A83-A0C1757B3BB5}" type="pres">
      <dgm:prSet presAssocID="{0FBC99FC-9F54-4550-8214-7010B80FB842}" presName="LevelOneTextNode" presStyleLbl="node0" presStyleIdx="0" presStyleCnt="1" custScaleX="101911" custScaleY="22220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D1F337F-76A2-422D-B839-668FC88AE02E}" type="pres">
      <dgm:prSet presAssocID="{0FBC99FC-9F54-4550-8214-7010B80FB842}" presName="level2hierChild" presStyleCnt="0"/>
      <dgm:spPr/>
    </dgm:pt>
    <dgm:pt modelId="{977008D9-A674-44AF-9E5F-7B482F157609}" type="pres">
      <dgm:prSet presAssocID="{110A97E8-6F2F-4C6F-95D1-A4AB1FA1366A}" presName="conn2-1" presStyleLbl="parChTrans1D2" presStyleIdx="0" presStyleCnt="3"/>
      <dgm:spPr/>
      <dgm:t>
        <a:bodyPr/>
        <a:lstStyle/>
        <a:p>
          <a:endParaRPr lang="en-US"/>
        </a:p>
      </dgm:t>
    </dgm:pt>
    <dgm:pt modelId="{E57B5FA3-B2E9-4B73-BADB-C3C5CFD9D774}" type="pres">
      <dgm:prSet presAssocID="{110A97E8-6F2F-4C6F-95D1-A4AB1FA1366A}" presName="connTx" presStyleLbl="parChTrans1D2" presStyleIdx="0" presStyleCnt="3"/>
      <dgm:spPr/>
      <dgm:t>
        <a:bodyPr/>
        <a:lstStyle/>
        <a:p>
          <a:endParaRPr lang="en-US"/>
        </a:p>
      </dgm:t>
    </dgm:pt>
    <dgm:pt modelId="{DEBFA571-6AC7-4259-94E2-F646BE26B7D4}" type="pres">
      <dgm:prSet presAssocID="{D1CAA3E6-ECD1-427F-8000-DD14033A0B03}" presName="root2" presStyleCnt="0"/>
      <dgm:spPr/>
    </dgm:pt>
    <dgm:pt modelId="{7987B4BE-C299-4F5D-B54E-D1AEBF926971}" type="pres">
      <dgm:prSet presAssocID="{D1CAA3E6-ECD1-427F-8000-DD14033A0B03}" presName="LevelTwoTextNode" presStyleLbl="node2" presStyleIdx="0" presStyleCnt="3" custScaleX="113364" custScaleY="71100" custLinFactNeighborX="-1526" custLinFactNeighborY="-3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13BE4F6-9F6B-4594-9AD3-7885C3C3606A}" type="pres">
      <dgm:prSet presAssocID="{D1CAA3E6-ECD1-427F-8000-DD14033A0B03}" presName="level3hierChild" presStyleCnt="0"/>
      <dgm:spPr/>
    </dgm:pt>
    <dgm:pt modelId="{B7277D34-E3DF-4844-B752-4449B11F30E5}" type="pres">
      <dgm:prSet presAssocID="{02E95350-29E1-401D-B6C3-FDE3B23FA621}" presName="conn2-1" presStyleLbl="parChTrans1D2" presStyleIdx="1" presStyleCnt="3"/>
      <dgm:spPr/>
      <dgm:t>
        <a:bodyPr/>
        <a:lstStyle/>
        <a:p>
          <a:endParaRPr lang="en-US"/>
        </a:p>
      </dgm:t>
    </dgm:pt>
    <dgm:pt modelId="{8D2A096D-DB4C-4463-BBED-6679548E24DE}" type="pres">
      <dgm:prSet presAssocID="{02E95350-29E1-401D-B6C3-FDE3B23FA621}" presName="connTx" presStyleLbl="parChTrans1D2" presStyleIdx="1" presStyleCnt="3"/>
      <dgm:spPr/>
      <dgm:t>
        <a:bodyPr/>
        <a:lstStyle/>
        <a:p>
          <a:endParaRPr lang="en-US"/>
        </a:p>
      </dgm:t>
    </dgm:pt>
    <dgm:pt modelId="{E1D41881-79A3-4F80-BD86-65C07D80EC54}" type="pres">
      <dgm:prSet presAssocID="{1CA6204E-8B18-4CE9-A8BA-2EE0794D1419}" presName="root2" presStyleCnt="0"/>
      <dgm:spPr/>
    </dgm:pt>
    <dgm:pt modelId="{685F10B5-3902-4F57-AE5C-3CA499BB25D3}" type="pres">
      <dgm:prSet presAssocID="{1CA6204E-8B18-4CE9-A8BA-2EE0794D1419}" presName="LevelTwoTextNode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D2A1F69-3BD4-4451-9AA0-DA434D50CA95}" type="pres">
      <dgm:prSet presAssocID="{1CA6204E-8B18-4CE9-A8BA-2EE0794D1419}" presName="level3hierChild" presStyleCnt="0"/>
      <dgm:spPr/>
    </dgm:pt>
    <dgm:pt modelId="{675ACFD0-437E-4B9A-AF36-FD87E9BB3073}" type="pres">
      <dgm:prSet presAssocID="{73D42DAC-9921-493D-B81F-0C3DAE321CCA}" presName="conn2-1" presStyleLbl="parChTrans1D2" presStyleIdx="2" presStyleCnt="3"/>
      <dgm:spPr/>
      <dgm:t>
        <a:bodyPr/>
        <a:lstStyle/>
        <a:p>
          <a:endParaRPr lang="en-US"/>
        </a:p>
      </dgm:t>
    </dgm:pt>
    <dgm:pt modelId="{2068FBE9-C2F7-4FE5-AB42-48A9112B31F2}" type="pres">
      <dgm:prSet presAssocID="{73D42DAC-9921-493D-B81F-0C3DAE321CCA}" presName="connTx" presStyleLbl="parChTrans1D2" presStyleIdx="2" presStyleCnt="3"/>
      <dgm:spPr/>
      <dgm:t>
        <a:bodyPr/>
        <a:lstStyle/>
        <a:p>
          <a:endParaRPr lang="en-US"/>
        </a:p>
      </dgm:t>
    </dgm:pt>
    <dgm:pt modelId="{DE6A705C-ED21-49C7-AF42-21929A3DA7FA}" type="pres">
      <dgm:prSet presAssocID="{DCB23D3D-E013-4353-B93B-4281A372259D}" presName="root2" presStyleCnt="0"/>
      <dgm:spPr/>
    </dgm:pt>
    <dgm:pt modelId="{39E0CB19-7F87-46CC-9372-ADBA9C81DC12}" type="pres">
      <dgm:prSet presAssocID="{DCB23D3D-E013-4353-B93B-4281A372259D}" presName="LevelTwoTextNode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BFF0315-0F34-4753-AA26-55B65024AA2B}" type="pres">
      <dgm:prSet presAssocID="{DCB23D3D-E013-4353-B93B-4281A372259D}" presName="level3hierChild" presStyleCnt="0"/>
      <dgm:spPr/>
    </dgm:pt>
  </dgm:ptLst>
  <dgm:cxnLst>
    <dgm:cxn modelId="{77338CD9-48C6-4A65-8475-7352F303431D}" type="presOf" srcId="{F28CA35A-CF94-49CA-A233-8A2587A3C737}" destId="{2F121A99-A391-4E69-9303-9C5105EFF097}" srcOrd="0" destOrd="0" presId="urn:microsoft.com/office/officeart/2005/8/layout/hierarchy2"/>
    <dgm:cxn modelId="{5051C1C2-A4AA-4D15-A68E-142116E8B78A}" type="presOf" srcId="{DCB23D3D-E013-4353-B93B-4281A372259D}" destId="{39E0CB19-7F87-46CC-9372-ADBA9C81DC12}" srcOrd="0" destOrd="0" presId="urn:microsoft.com/office/officeart/2005/8/layout/hierarchy2"/>
    <dgm:cxn modelId="{EB9A559A-B5BF-4379-99BA-FC8B2E5BA6F5}" type="presOf" srcId="{0FBC99FC-9F54-4550-8214-7010B80FB842}" destId="{E6772B8F-1CD3-45EE-9A83-A0C1757B3BB5}" srcOrd="0" destOrd="0" presId="urn:microsoft.com/office/officeart/2005/8/layout/hierarchy2"/>
    <dgm:cxn modelId="{632FE177-2231-4F89-B95F-F96B77F765E7}" srcId="{0FBC99FC-9F54-4550-8214-7010B80FB842}" destId="{DCB23D3D-E013-4353-B93B-4281A372259D}" srcOrd="2" destOrd="0" parTransId="{73D42DAC-9921-493D-B81F-0C3DAE321CCA}" sibTransId="{760EDCAC-6443-479E-8F47-584CE942CCA6}"/>
    <dgm:cxn modelId="{2A103A90-9465-433E-9A2F-E0381B38AD94}" type="presOf" srcId="{D1CAA3E6-ECD1-427F-8000-DD14033A0B03}" destId="{7987B4BE-C299-4F5D-B54E-D1AEBF926971}" srcOrd="0" destOrd="0" presId="urn:microsoft.com/office/officeart/2005/8/layout/hierarchy2"/>
    <dgm:cxn modelId="{B409D7AE-14BD-43F8-BA81-2691FE205186}" type="presOf" srcId="{73D42DAC-9921-493D-B81F-0C3DAE321CCA}" destId="{2068FBE9-C2F7-4FE5-AB42-48A9112B31F2}" srcOrd="1" destOrd="0" presId="urn:microsoft.com/office/officeart/2005/8/layout/hierarchy2"/>
    <dgm:cxn modelId="{6B033294-2F99-4392-9DDC-E2668990A9C4}" type="presOf" srcId="{02E95350-29E1-401D-B6C3-FDE3B23FA621}" destId="{B7277D34-E3DF-4844-B752-4449B11F30E5}" srcOrd="0" destOrd="0" presId="urn:microsoft.com/office/officeart/2005/8/layout/hierarchy2"/>
    <dgm:cxn modelId="{74F435D3-A44D-4EC0-8421-3DB72D5E6466}" type="presOf" srcId="{73D42DAC-9921-493D-B81F-0C3DAE321CCA}" destId="{675ACFD0-437E-4B9A-AF36-FD87E9BB3073}" srcOrd="0" destOrd="0" presId="urn:microsoft.com/office/officeart/2005/8/layout/hierarchy2"/>
    <dgm:cxn modelId="{69C1BA78-0358-4C9F-81DE-3600C2ECE1FE}" srcId="{0FBC99FC-9F54-4550-8214-7010B80FB842}" destId="{D1CAA3E6-ECD1-427F-8000-DD14033A0B03}" srcOrd="0" destOrd="0" parTransId="{110A97E8-6F2F-4C6F-95D1-A4AB1FA1366A}" sibTransId="{D017D07A-70C1-4D51-BA45-DECA1E616B2A}"/>
    <dgm:cxn modelId="{37E28229-7E85-4C85-90D6-EE64415B8038}" type="presOf" srcId="{110A97E8-6F2F-4C6F-95D1-A4AB1FA1366A}" destId="{E57B5FA3-B2E9-4B73-BADB-C3C5CFD9D774}" srcOrd="1" destOrd="0" presId="urn:microsoft.com/office/officeart/2005/8/layout/hierarchy2"/>
    <dgm:cxn modelId="{55C8B717-67F2-4BF8-BB9B-39FE897F84BF}" type="presOf" srcId="{02E95350-29E1-401D-B6C3-FDE3B23FA621}" destId="{8D2A096D-DB4C-4463-BBED-6679548E24DE}" srcOrd="1" destOrd="0" presId="urn:microsoft.com/office/officeart/2005/8/layout/hierarchy2"/>
    <dgm:cxn modelId="{EBDB0615-882E-4606-85D1-853AE7D0168D}" srcId="{0FBC99FC-9F54-4550-8214-7010B80FB842}" destId="{1CA6204E-8B18-4CE9-A8BA-2EE0794D1419}" srcOrd="1" destOrd="0" parTransId="{02E95350-29E1-401D-B6C3-FDE3B23FA621}" sibTransId="{EB54590E-E787-45BB-BFF8-6DEF297B830D}"/>
    <dgm:cxn modelId="{CFFD284A-1E85-4CAD-ACE6-120B4CD5BD3C}" type="presOf" srcId="{1CA6204E-8B18-4CE9-A8BA-2EE0794D1419}" destId="{685F10B5-3902-4F57-AE5C-3CA499BB25D3}" srcOrd="0" destOrd="0" presId="urn:microsoft.com/office/officeart/2005/8/layout/hierarchy2"/>
    <dgm:cxn modelId="{2996D514-9757-4F1B-BDD1-93B1F795D110}" srcId="{F28CA35A-CF94-49CA-A233-8A2587A3C737}" destId="{0FBC99FC-9F54-4550-8214-7010B80FB842}" srcOrd="0" destOrd="0" parTransId="{C84C8957-CA89-4BB2-998F-F73B9FBD7EF4}" sibTransId="{DE12C02D-A3B1-44EF-995E-24219440787D}"/>
    <dgm:cxn modelId="{277469E3-820D-41DA-AB8D-FABC05E4945B}" type="presOf" srcId="{110A97E8-6F2F-4C6F-95D1-A4AB1FA1366A}" destId="{977008D9-A674-44AF-9E5F-7B482F157609}" srcOrd="0" destOrd="0" presId="urn:microsoft.com/office/officeart/2005/8/layout/hierarchy2"/>
    <dgm:cxn modelId="{98B87084-0ABF-4E7B-82E7-A491D7D88557}" type="presParOf" srcId="{2F121A99-A391-4E69-9303-9C5105EFF097}" destId="{5C366CDA-D87A-46F4-B4E3-3406C8D3802A}" srcOrd="0" destOrd="0" presId="urn:microsoft.com/office/officeart/2005/8/layout/hierarchy2"/>
    <dgm:cxn modelId="{5AC2F57C-EE7C-426E-A2EC-CC7FEB52F41A}" type="presParOf" srcId="{5C366CDA-D87A-46F4-B4E3-3406C8D3802A}" destId="{E6772B8F-1CD3-45EE-9A83-A0C1757B3BB5}" srcOrd="0" destOrd="0" presId="urn:microsoft.com/office/officeart/2005/8/layout/hierarchy2"/>
    <dgm:cxn modelId="{AC401DDC-30B6-48F2-B9F7-E7A43ADF94A1}" type="presParOf" srcId="{5C366CDA-D87A-46F4-B4E3-3406C8D3802A}" destId="{7D1F337F-76A2-422D-B839-668FC88AE02E}" srcOrd="1" destOrd="0" presId="urn:microsoft.com/office/officeart/2005/8/layout/hierarchy2"/>
    <dgm:cxn modelId="{4A31E7F2-9293-4596-B12F-E9CC8B078845}" type="presParOf" srcId="{7D1F337F-76A2-422D-B839-668FC88AE02E}" destId="{977008D9-A674-44AF-9E5F-7B482F157609}" srcOrd="0" destOrd="0" presId="urn:microsoft.com/office/officeart/2005/8/layout/hierarchy2"/>
    <dgm:cxn modelId="{D6DF2212-2BF8-4B87-A6E9-666CEBA85775}" type="presParOf" srcId="{977008D9-A674-44AF-9E5F-7B482F157609}" destId="{E57B5FA3-B2E9-4B73-BADB-C3C5CFD9D774}" srcOrd="0" destOrd="0" presId="urn:microsoft.com/office/officeart/2005/8/layout/hierarchy2"/>
    <dgm:cxn modelId="{BC769BF2-7760-4470-AA46-D682B7FFC73D}" type="presParOf" srcId="{7D1F337F-76A2-422D-B839-668FC88AE02E}" destId="{DEBFA571-6AC7-4259-94E2-F646BE26B7D4}" srcOrd="1" destOrd="0" presId="urn:microsoft.com/office/officeart/2005/8/layout/hierarchy2"/>
    <dgm:cxn modelId="{9F994315-0EF2-474E-B2DF-FE684EE4EEBC}" type="presParOf" srcId="{DEBFA571-6AC7-4259-94E2-F646BE26B7D4}" destId="{7987B4BE-C299-4F5D-B54E-D1AEBF926971}" srcOrd="0" destOrd="0" presId="urn:microsoft.com/office/officeart/2005/8/layout/hierarchy2"/>
    <dgm:cxn modelId="{0CBD298B-2995-4B73-A700-092331E1DD49}" type="presParOf" srcId="{DEBFA571-6AC7-4259-94E2-F646BE26B7D4}" destId="{813BE4F6-9F6B-4594-9AD3-7885C3C3606A}" srcOrd="1" destOrd="0" presId="urn:microsoft.com/office/officeart/2005/8/layout/hierarchy2"/>
    <dgm:cxn modelId="{209C4B2B-A629-43FD-A2A2-F305E32CE71D}" type="presParOf" srcId="{7D1F337F-76A2-422D-B839-668FC88AE02E}" destId="{B7277D34-E3DF-4844-B752-4449B11F30E5}" srcOrd="2" destOrd="0" presId="urn:microsoft.com/office/officeart/2005/8/layout/hierarchy2"/>
    <dgm:cxn modelId="{673C7EE7-F3E8-42C4-957C-C73E4CF04AF7}" type="presParOf" srcId="{B7277D34-E3DF-4844-B752-4449B11F30E5}" destId="{8D2A096D-DB4C-4463-BBED-6679548E24DE}" srcOrd="0" destOrd="0" presId="urn:microsoft.com/office/officeart/2005/8/layout/hierarchy2"/>
    <dgm:cxn modelId="{BF143C74-7D4D-4A84-A7AB-BF1205075407}" type="presParOf" srcId="{7D1F337F-76A2-422D-B839-668FC88AE02E}" destId="{E1D41881-79A3-4F80-BD86-65C07D80EC54}" srcOrd="3" destOrd="0" presId="urn:microsoft.com/office/officeart/2005/8/layout/hierarchy2"/>
    <dgm:cxn modelId="{A0918896-FE8B-4EA9-AA22-11C48AAE9909}" type="presParOf" srcId="{E1D41881-79A3-4F80-BD86-65C07D80EC54}" destId="{685F10B5-3902-4F57-AE5C-3CA499BB25D3}" srcOrd="0" destOrd="0" presId="urn:microsoft.com/office/officeart/2005/8/layout/hierarchy2"/>
    <dgm:cxn modelId="{6FCB8F26-8FFE-40E4-99B6-021BD3BE43DA}" type="presParOf" srcId="{E1D41881-79A3-4F80-BD86-65C07D80EC54}" destId="{9D2A1F69-3BD4-4451-9AA0-DA434D50CA95}" srcOrd="1" destOrd="0" presId="urn:microsoft.com/office/officeart/2005/8/layout/hierarchy2"/>
    <dgm:cxn modelId="{0799C3D1-805C-4226-9FB6-278BB4FFB002}" type="presParOf" srcId="{7D1F337F-76A2-422D-B839-668FC88AE02E}" destId="{675ACFD0-437E-4B9A-AF36-FD87E9BB3073}" srcOrd="4" destOrd="0" presId="urn:microsoft.com/office/officeart/2005/8/layout/hierarchy2"/>
    <dgm:cxn modelId="{AE44F7D9-C8E0-4F72-A468-C4319A1A53BA}" type="presParOf" srcId="{675ACFD0-437E-4B9A-AF36-FD87E9BB3073}" destId="{2068FBE9-C2F7-4FE5-AB42-48A9112B31F2}" srcOrd="0" destOrd="0" presId="urn:microsoft.com/office/officeart/2005/8/layout/hierarchy2"/>
    <dgm:cxn modelId="{6D03CF98-FAC1-4D3B-9DCA-1F7EB75046B1}" type="presParOf" srcId="{7D1F337F-76A2-422D-B839-668FC88AE02E}" destId="{DE6A705C-ED21-49C7-AF42-21929A3DA7FA}" srcOrd="5" destOrd="0" presId="urn:microsoft.com/office/officeart/2005/8/layout/hierarchy2"/>
    <dgm:cxn modelId="{A01A0B22-E1C2-49EC-B162-79A9B13FC19A}" type="presParOf" srcId="{DE6A705C-ED21-49C7-AF42-21929A3DA7FA}" destId="{39E0CB19-7F87-46CC-9372-ADBA9C81DC12}" srcOrd="0" destOrd="0" presId="urn:microsoft.com/office/officeart/2005/8/layout/hierarchy2"/>
    <dgm:cxn modelId="{AC8489D9-89BC-48BE-8504-0B78CF7A38A5}" type="presParOf" srcId="{DE6A705C-ED21-49C7-AF42-21929A3DA7FA}" destId="{8BFF0315-0F34-4753-AA26-55B65024AA2B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01125D2-28E3-4592-8183-719946EE2EFE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0E0731F-F96F-4913-AB1E-B19FD63A2DF7}">
      <dgm:prSet phldrT="[Text]"/>
      <dgm:spPr/>
      <dgm:t>
        <a:bodyPr/>
        <a:lstStyle/>
        <a:p>
          <a:r>
            <a:rPr lang="en-US"/>
            <a:t>BENTUK HAM</a:t>
          </a:r>
        </a:p>
      </dgm:t>
    </dgm:pt>
    <dgm:pt modelId="{C3E3C5AE-A720-4100-B8A3-299094BC367B}" type="parTrans" cxnId="{3072579D-0356-403D-AD71-CBDA946EE3A5}">
      <dgm:prSet/>
      <dgm:spPr/>
      <dgm:t>
        <a:bodyPr/>
        <a:lstStyle/>
        <a:p>
          <a:endParaRPr lang="en-US"/>
        </a:p>
      </dgm:t>
    </dgm:pt>
    <dgm:pt modelId="{51F391BF-A41C-4CCA-A17B-F37D02E1820D}" type="sibTrans" cxnId="{3072579D-0356-403D-AD71-CBDA946EE3A5}">
      <dgm:prSet/>
      <dgm:spPr/>
      <dgm:t>
        <a:bodyPr/>
        <a:lstStyle/>
        <a:p>
          <a:endParaRPr lang="en-US"/>
        </a:p>
      </dgm:t>
    </dgm:pt>
    <dgm:pt modelId="{B3F1777E-8B3E-4710-97D4-6C86DD4C75C3}">
      <dgm:prSet phldrT="[Text]"/>
      <dgm:spPr/>
      <dgm:t>
        <a:bodyPr/>
        <a:lstStyle/>
        <a:p>
          <a:r>
            <a:rPr lang="en-US"/>
            <a:t>hak sipil</a:t>
          </a:r>
        </a:p>
      </dgm:t>
    </dgm:pt>
    <dgm:pt modelId="{0A20372B-9DEA-4D16-BC96-B1745CFEDCAB}" type="parTrans" cxnId="{6BCC93FA-2C23-4A66-9665-0A6B873A9513}">
      <dgm:prSet/>
      <dgm:spPr/>
      <dgm:t>
        <a:bodyPr/>
        <a:lstStyle/>
        <a:p>
          <a:endParaRPr lang="en-US"/>
        </a:p>
      </dgm:t>
    </dgm:pt>
    <dgm:pt modelId="{D6E193EA-7467-44CB-82E3-D6C8A9C496E8}" type="sibTrans" cxnId="{6BCC93FA-2C23-4A66-9665-0A6B873A9513}">
      <dgm:prSet/>
      <dgm:spPr/>
      <dgm:t>
        <a:bodyPr/>
        <a:lstStyle/>
        <a:p>
          <a:endParaRPr lang="en-US"/>
        </a:p>
      </dgm:t>
    </dgm:pt>
    <dgm:pt modelId="{AB74976C-5C4D-4EE5-A1B8-34C1D6C21593}">
      <dgm:prSet phldrT="[Text]"/>
      <dgm:spPr/>
      <dgm:t>
        <a:bodyPr/>
        <a:lstStyle/>
        <a:p>
          <a:r>
            <a:rPr lang="en-US"/>
            <a:t>hak politik</a:t>
          </a:r>
        </a:p>
      </dgm:t>
    </dgm:pt>
    <dgm:pt modelId="{A20CD183-65F6-430F-916E-0D62BA3D9D3F}" type="parTrans" cxnId="{8FBE6EF4-C2D0-45AF-A319-54F76DE7C6B5}">
      <dgm:prSet/>
      <dgm:spPr/>
      <dgm:t>
        <a:bodyPr/>
        <a:lstStyle/>
        <a:p>
          <a:endParaRPr lang="en-US"/>
        </a:p>
      </dgm:t>
    </dgm:pt>
    <dgm:pt modelId="{2532EFF1-D98F-44B9-A959-E2E010127FD0}" type="sibTrans" cxnId="{8FBE6EF4-C2D0-45AF-A319-54F76DE7C6B5}">
      <dgm:prSet/>
      <dgm:spPr/>
      <dgm:t>
        <a:bodyPr/>
        <a:lstStyle/>
        <a:p>
          <a:endParaRPr lang="en-US"/>
        </a:p>
      </dgm:t>
    </dgm:pt>
    <dgm:pt modelId="{EA395E7D-D8A5-4CFD-BC63-48BC6E94B395}">
      <dgm:prSet phldrT="[Text]"/>
      <dgm:spPr/>
      <dgm:t>
        <a:bodyPr/>
        <a:lstStyle/>
        <a:p>
          <a:r>
            <a:rPr lang="en-US"/>
            <a:t>hak ekonomi</a:t>
          </a:r>
        </a:p>
      </dgm:t>
    </dgm:pt>
    <dgm:pt modelId="{E5F51D6C-C612-422B-B54C-99CD492F09F5}" type="parTrans" cxnId="{0B92CD5D-1976-427D-AD65-1D9C0191F237}">
      <dgm:prSet/>
      <dgm:spPr/>
      <dgm:t>
        <a:bodyPr/>
        <a:lstStyle/>
        <a:p>
          <a:endParaRPr lang="en-US"/>
        </a:p>
      </dgm:t>
    </dgm:pt>
    <dgm:pt modelId="{366FD23E-EF9D-49E8-AC26-8EC9F325E423}" type="sibTrans" cxnId="{0B92CD5D-1976-427D-AD65-1D9C0191F237}">
      <dgm:prSet/>
      <dgm:spPr/>
      <dgm:t>
        <a:bodyPr/>
        <a:lstStyle/>
        <a:p>
          <a:endParaRPr lang="en-US"/>
        </a:p>
      </dgm:t>
    </dgm:pt>
    <dgm:pt modelId="{B717F8E6-BD30-467E-840C-F48495D76CF6}">
      <dgm:prSet phldrT="[Text]"/>
      <dgm:spPr/>
      <dgm:t>
        <a:bodyPr/>
        <a:lstStyle/>
        <a:p>
          <a:r>
            <a:rPr lang="en-US"/>
            <a:t>hak sosial budaya</a:t>
          </a:r>
        </a:p>
      </dgm:t>
    </dgm:pt>
    <dgm:pt modelId="{7258998F-982A-437A-AF98-5344E8892C4A}" type="parTrans" cxnId="{953DCF78-050C-4E01-B398-0F656665FA72}">
      <dgm:prSet/>
      <dgm:spPr/>
      <dgm:t>
        <a:bodyPr/>
        <a:lstStyle/>
        <a:p>
          <a:endParaRPr lang="en-US"/>
        </a:p>
      </dgm:t>
    </dgm:pt>
    <dgm:pt modelId="{C5275A99-6788-41E7-B383-E54B441E659E}" type="sibTrans" cxnId="{953DCF78-050C-4E01-B398-0F656665FA72}">
      <dgm:prSet/>
      <dgm:spPr/>
      <dgm:t>
        <a:bodyPr/>
        <a:lstStyle/>
        <a:p>
          <a:endParaRPr lang="en-US"/>
        </a:p>
      </dgm:t>
    </dgm:pt>
    <dgm:pt modelId="{CC6FD390-62FA-4CBA-A16A-EEBCBBD1E263}" type="pres">
      <dgm:prSet presAssocID="{501125D2-28E3-4592-8183-719946EE2EFE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49791C3-F782-42D2-86D3-4F5DF86D6174}" type="pres">
      <dgm:prSet presAssocID="{00E0731F-F96F-4913-AB1E-B19FD63A2DF7}" presName="root1" presStyleCnt="0"/>
      <dgm:spPr/>
    </dgm:pt>
    <dgm:pt modelId="{63BBFB39-CE93-4D8B-BA7B-C42295E81C27}" type="pres">
      <dgm:prSet presAssocID="{00E0731F-F96F-4913-AB1E-B19FD63A2DF7}" presName="LevelOneTextNode" presStyleLbl="node0" presStyleIdx="0" presStyleCnt="1" custScaleX="159014" custLinFactNeighborX="-27258" custLinFactNeighborY="-330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853BB09-B873-41E3-88A0-4F3198F50A9B}" type="pres">
      <dgm:prSet presAssocID="{00E0731F-F96F-4913-AB1E-B19FD63A2DF7}" presName="level2hierChild" presStyleCnt="0"/>
      <dgm:spPr/>
    </dgm:pt>
    <dgm:pt modelId="{170D5F1C-7A54-4DFD-9FF5-156F34AE2828}" type="pres">
      <dgm:prSet presAssocID="{0A20372B-9DEA-4D16-BC96-B1745CFEDCAB}" presName="conn2-1" presStyleLbl="parChTrans1D2" presStyleIdx="0" presStyleCnt="4"/>
      <dgm:spPr/>
      <dgm:t>
        <a:bodyPr/>
        <a:lstStyle/>
        <a:p>
          <a:endParaRPr lang="en-US"/>
        </a:p>
      </dgm:t>
    </dgm:pt>
    <dgm:pt modelId="{B9188FF7-8036-4C8C-A4FA-E7C883D98A2F}" type="pres">
      <dgm:prSet presAssocID="{0A20372B-9DEA-4D16-BC96-B1745CFEDCAB}" presName="connTx" presStyleLbl="parChTrans1D2" presStyleIdx="0" presStyleCnt="4"/>
      <dgm:spPr/>
      <dgm:t>
        <a:bodyPr/>
        <a:lstStyle/>
        <a:p>
          <a:endParaRPr lang="en-US"/>
        </a:p>
      </dgm:t>
    </dgm:pt>
    <dgm:pt modelId="{EB8CB3B6-55DC-4A0E-9BDE-7621D55200B6}" type="pres">
      <dgm:prSet presAssocID="{B3F1777E-8B3E-4710-97D4-6C86DD4C75C3}" presName="root2" presStyleCnt="0"/>
      <dgm:spPr/>
    </dgm:pt>
    <dgm:pt modelId="{A9A2EA1D-756B-41FE-B36E-5CBC33FD9603}" type="pres">
      <dgm:prSet presAssocID="{B3F1777E-8B3E-4710-97D4-6C86DD4C75C3}" presName="LevelTwoTextNode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C903A3C-CF64-4C80-B04C-E6761BF24BE2}" type="pres">
      <dgm:prSet presAssocID="{B3F1777E-8B3E-4710-97D4-6C86DD4C75C3}" presName="level3hierChild" presStyleCnt="0"/>
      <dgm:spPr/>
    </dgm:pt>
    <dgm:pt modelId="{3CCB549E-B60A-48B0-AB7B-F2A5AE81E969}" type="pres">
      <dgm:prSet presAssocID="{A20CD183-65F6-430F-916E-0D62BA3D9D3F}" presName="conn2-1" presStyleLbl="parChTrans1D2" presStyleIdx="1" presStyleCnt="4"/>
      <dgm:spPr/>
      <dgm:t>
        <a:bodyPr/>
        <a:lstStyle/>
        <a:p>
          <a:endParaRPr lang="en-US"/>
        </a:p>
      </dgm:t>
    </dgm:pt>
    <dgm:pt modelId="{8CDE3A90-C5A5-49C4-A6D4-B503F7A3CDC0}" type="pres">
      <dgm:prSet presAssocID="{A20CD183-65F6-430F-916E-0D62BA3D9D3F}" presName="connTx" presStyleLbl="parChTrans1D2" presStyleIdx="1" presStyleCnt="4"/>
      <dgm:spPr/>
      <dgm:t>
        <a:bodyPr/>
        <a:lstStyle/>
        <a:p>
          <a:endParaRPr lang="en-US"/>
        </a:p>
      </dgm:t>
    </dgm:pt>
    <dgm:pt modelId="{B3A60077-ECCF-4A16-AA46-2786BEC41B22}" type="pres">
      <dgm:prSet presAssocID="{AB74976C-5C4D-4EE5-A1B8-34C1D6C21593}" presName="root2" presStyleCnt="0"/>
      <dgm:spPr/>
    </dgm:pt>
    <dgm:pt modelId="{A8FCD194-8765-4501-86D4-709EA2DCBF41}" type="pres">
      <dgm:prSet presAssocID="{AB74976C-5C4D-4EE5-A1B8-34C1D6C21593}" presName="LevelTwoTextNode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EB07E4A-F04C-4BA9-82B4-4E707F41C5CF}" type="pres">
      <dgm:prSet presAssocID="{AB74976C-5C4D-4EE5-A1B8-34C1D6C21593}" presName="level3hierChild" presStyleCnt="0"/>
      <dgm:spPr/>
    </dgm:pt>
    <dgm:pt modelId="{259FB7C1-FFA7-4D87-8480-DD5F7BD60307}" type="pres">
      <dgm:prSet presAssocID="{E5F51D6C-C612-422B-B54C-99CD492F09F5}" presName="conn2-1" presStyleLbl="parChTrans1D2" presStyleIdx="2" presStyleCnt="4"/>
      <dgm:spPr/>
      <dgm:t>
        <a:bodyPr/>
        <a:lstStyle/>
        <a:p>
          <a:endParaRPr lang="en-US"/>
        </a:p>
      </dgm:t>
    </dgm:pt>
    <dgm:pt modelId="{38B98724-F65C-4798-B0CA-7DA8C3FD9CA9}" type="pres">
      <dgm:prSet presAssocID="{E5F51D6C-C612-422B-B54C-99CD492F09F5}" presName="connTx" presStyleLbl="parChTrans1D2" presStyleIdx="2" presStyleCnt="4"/>
      <dgm:spPr/>
      <dgm:t>
        <a:bodyPr/>
        <a:lstStyle/>
        <a:p>
          <a:endParaRPr lang="en-US"/>
        </a:p>
      </dgm:t>
    </dgm:pt>
    <dgm:pt modelId="{264DF0B1-ACC2-44AB-B18F-C842E53A355E}" type="pres">
      <dgm:prSet presAssocID="{EA395E7D-D8A5-4CFD-BC63-48BC6E94B395}" presName="root2" presStyleCnt="0"/>
      <dgm:spPr/>
    </dgm:pt>
    <dgm:pt modelId="{5E755D2A-D8E6-4702-9F76-4C79359A5649}" type="pres">
      <dgm:prSet presAssocID="{EA395E7D-D8A5-4CFD-BC63-48BC6E94B395}" presName="LevelTwoTextNode" presStyleLbl="node2" presStyleIdx="2" presStyleCnt="4" custScaleX="13467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22767DD-AA58-41BE-BB7E-41083258FD12}" type="pres">
      <dgm:prSet presAssocID="{EA395E7D-D8A5-4CFD-BC63-48BC6E94B395}" presName="level3hierChild" presStyleCnt="0"/>
      <dgm:spPr/>
    </dgm:pt>
    <dgm:pt modelId="{26453E71-BAA9-476F-8C8A-C40729DA026B}" type="pres">
      <dgm:prSet presAssocID="{7258998F-982A-437A-AF98-5344E8892C4A}" presName="conn2-1" presStyleLbl="parChTrans1D2" presStyleIdx="3" presStyleCnt="4"/>
      <dgm:spPr/>
      <dgm:t>
        <a:bodyPr/>
        <a:lstStyle/>
        <a:p>
          <a:endParaRPr lang="en-US"/>
        </a:p>
      </dgm:t>
    </dgm:pt>
    <dgm:pt modelId="{4FDD901E-9442-4959-A214-C0C977EE8DD8}" type="pres">
      <dgm:prSet presAssocID="{7258998F-982A-437A-AF98-5344E8892C4A}" presName="connTx" presStyleLbl="parChTrans1D2" presStyleIdx="3" presStyleCnt="4"/>
      <dgm:spPr/>
      <dgm:t>
        <a:bodyPr/>
        <a:lstStyle/>
        <a:p>
          <a:endParaRPr lang="en-US"/>
        </a:p>
      </dgm:t>
    </dgm:pt>
    <dgm:pt modelId="{E985CEB9-8989-40CA-985D-CE3F29DF526B}" type="pres">
      <dgm:prSet presAssocID="{B717F8E6-BD30-467E-840C-F48495D76CF6}" presName="root2" presStyleCnt="0"/>
      <dgm:spPr/>
    </dgm:pt>
    <dgm:pt modelId="{33E03971-E0D6-4B9A-8289-2E5401586EBC}" type="pres">
      <dgm:prSet presAssocID="{B717F8E6-BD30-467E-840C-F48495D76CF6}" presName="LevelTwoTextNode" presStyleLbl="node2" presStyleIdx="3" presStyleCnt="4" custScaleX="15771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FED6815-0409-4A91-B3DA-8954EC784243}" type="pres">
      <dgm:prSet presAssocID="{B717F8E6-BD30-467E-840C-F48495D76CF6}" presName="level3hierChild" presStyleCnt="0"/>
      <dgm:spPr/>
    </dgm:pt>
  </dgm:ptLst>
  <dgm:cxnLst>
    <dgm:cxn modelId="{D9AC2BB0-A56B-403E-9158-57D2DAF992A9}" type="presOf" srcId="{EA395E7D-D8A5-4CFD-BC63-48BC6E94B395}" destId="{5E755D2A-D8E6-4702-9F76-4C79359A5649}" srcOrd="0" destOrd="0" presId="urn:microsoft.com/office/officeart/2005/8/layout/hierarchy2"/>
    <dgm:cxn modelId="{B55595AD-5A45-44A0-B634-A37299941149}" type="presOf" srcId="{E5F51D6C-C612-422B-B54C-99CD492F09F5}" destId="{38B98724-F65C-4798-B0CA-7DA8C3FD9CA9}" srcOrd="1" destOrd="0" presId="urn:microsoft.com/office/officeart/2005/8/layout/hierarchy2"/>
    <dgm:cxn modelId="{BDFB8885-8390-4751-B330-D2E25A2771DF}" type="presOf" srcId="{AB74976C-5C4D-4EE5-A1B8-34C1D6C21593}" destId="{A8FCD194-8765-4501-86D4-709EA2DCBF41}" srcOrd="0" destOrd="0" presId="urn:microsoft.com/office/officeart/2005/8/layout/hierarchy2"/>
    <dgm:cxn modelId="{953DCF78-050C-4E01-B398-0F656665FA72}" srcId="{00E0731F-F96F-4913-AB1E-B19FD63A2DF7}" destId="{B717F8E6-BD30-467E-840C-F48495D76CF6}" srcOrd="3" destOrd="0" parTransId="{7258998F-982A-437A-AF98-5344E8892C4A}" sibTransId="{C5275A99-6788-41E7-B383-E54B441E659E}"/>
    <dgm:cxn modelId="{0836EEF6-371B-4E3E-B3EA-599ABFA5F4F7}" type="presOf" srcId="{B3F1777E-8B3E-4710-97D4-6C86DD4C75C3}" destId="{A9A2EA1D-756B-41FE-B36E-5CBC33FD9603}" srcOrd="0" destOrd="0" presId="urn:microsoft.com/office/officeart/2005/8/layout/hierarchy2"/>
    <dgm:cxn modelId="{ED8EBF9C-E5CF-486B-85FB-13BB10A2994B}" type="presOf" srcId="{00E0731F-F96F-4913-AB1E-B19FD63A2DF7}" destId="{63BBFB39-CE93-4D8B-BA7B-C42295E81C27}" srcOrd="0" destOrd="0" presId="urn:microsoft.com/office/officeart/2005/8/layout/hierarchy2"/>
    <dgm:cxn modelId="{C5C5DDF1-2DD3-4E13-BFA3-38B788E06FE9}" type="presOf" srcId="{A20CD183-65F6-430F-916E-0D62BA3D9D3F}" destId="{8CDE3A90-C5A5-49C4-A6D4-B503F7A3CDC0}" srcOrd="1" destOrd="0" presId="urn:microsoft.com/office/officeart/2005/8/layout/hierarchy2"/>
    <dgm:cxn modelId="{6BCC93FA-2C23-4A66-9665-0A6B873A9513}" srcId="{00E0731F-F96F-4913-AB1E-B19FD63A2DF7}" destId="{B3F1777E-8B3E-4710-97D4-6C86DD4C75C3}" srcOrd="0" destOrd="0" parTransId="{0A20372B-9DEA-4D16-BC96-B1745CFEDCAB}" sibTransId="{D6E193EA-7467-44CB-82E3-D6C8A9C496E8}"/>
    <dgm:cxn modelId="{0CAF51EE-688A-4EA2-97FD-6C5BC74F02D2}" type="presOf" srcId="{A20CD183-65F6-430F-916E-0D62BA3D9D3F}" destId="{3CCB549E-B60A-48B0-AB7B-F2A5AE81E969}" srcOrd="0" destOrd="0" presId="urn:microsoft.com/office/officeart/2005/8/layout/hierarchy2"/>
    <dgm:cxn modelId="{0B92CD5D-1976-427D-AD65-1D9C0191F237}" srcId="{00E0731F-F96F-4913-AB1E-B19FD63A2DF7}" destId="{EA395E7D-D8A5-4CFD-BC63-48BC6E94B395}" srcOrd="2" destOrd="0" parTransId="{E5F51D6C-C612-422B-B54C-99CD492F09F5}" sibTransId="{366FD23E-EF9D-49E8-AC26-8EC9F325E423}"/>
    <dgm:cxn modelId="{2175FD6B-1B96-483E-9FE6-82124EFC90F0}" type="presOf" srcId="{B717F8E6-BD30-467E-840C-F48495D76CF6}" destId="{33E03971-E0D6-4B9A-8289-2E5401586EBC}" srcOrd="0" destOrd="0" presId="urn:microsoft.com/office/officeart/2005/8/layout/hierarchy2"/>
    <dgm:cxn modelId="{616E9760-9F71-4ECF-BD18-E8CA7B24694B}" type="presOf" srcId="{0A20372B-9DEA-4D16-BC96-B1745CFEDCAB}" destId="{170D5F1C-7A54-4DFD-9FF5-156F34AE2828}" srcOrd="0" destOrd="0" presId="urn:microsoft.com/office/officeart/2005/8/layout/hierarchy2"/>
    <dgm:cxn modelId="{D0A33656-EBFD-4C1D-8A1F-81A635737925}" type="presOf" srcId="{0A20372B-9DEA-4D16-BC96-B1745CFEDCAB}" destId="{B9188FF7-8036-4C8C-A4FA-E7C883D98A2F}" srcOrd="1" destOrd="0" presId="urn:microsoft.com/office/officeart/2005/8/layout/hierarchy2"/>
    <dgm:cxn modelId="{1AB3ED68-21AA-4A58-BFB4-8BEFACB083CE}" type="presOf" srcId="{7258998F-982A-437A-AF98-5344E8892C4A}" destId="{4FDD901E-9442-4959-A214-C0C977EE8DD8}" srcOrd="1" destOrd="0" presId="urn:microsoft.com/office/officeart/2005/8/layout/hierarchy2"/>
    <dgm:cxn modelId="{AC11698D-E1A5-404F-80E7-D045FFEA682A}" type="presOf" srcId="{501125D2-28E3-4592-8183-719946EE2EFE}" destId="{CC6FD390-62FA-4CBA-A16A-EEBCBBD1E263}" srcOrd="0" destOrd="0" presId="urn:microsoft.com/office/officeart/2005/8/layout/hierarchy2"/>
    <dgm:cxn modelId="{170D3404-238B-4E01-BB0C-28B18DA304AC}" type="presOf" srcId="{7258998F-982A-437A-AF98-5344E8892C4A}" destId="{26453E71-BAA9-476F-8C8A-C40729DA026B}" srcOrd="0" destOrd="0" presId="urn:microsoft.com/office/officeart/2005/8/layout/hierarchy2"/>
    <dgm:cxn modelId="{8FBE6EF4-C2D0-45AF-A319-54F76DE7C6B5}" srcId="{00E0731F-F96F-4913-AB1E-B19FD63A2DF7}" destId="{AB74976C-5C4D-4EE5-A1B8-34C1D6C21593}" srcOrd="1" destOrd="0" parTransId="{A20CD183-65F6-430F-916E-0D62BA3D9D3F}" sibTransId="{2532EFF1-D98F-44B9-A959-E2E010127FD0}"/>
    <dgm:cxn modelId="{9C0075B9-A8A6-49F9-A679-3EE4AE97C754}" type="presOf" srcId="{E5F51D6C-C612-422B-B54C-99CD492F09F5}" destId="{259FB7C1-FFA7-4D87-8480-DD5F7BD60307}" srcOrd="0" destOrd="0" presId="urn:microsoft.com/office/officeart/2005/8/layout/hierarchy2"/>
    <dgm:cxn modelId="{3072579D-0356-403D-AD71-CBDA946EE3A5}" srcId="{501125D2-28E3-4592-8183-719946EE2EFE}" destId="{00E0731F-F96F-4913-AB1E-B19FD63A2DF7}" srcOrd="0" destOrd="0" parTransId="{C3E3C5AE-A720-4100-B8A3-299094BC367B}" sibTransId="{51F391BF-A41C-4CCA-A17B-F37D02E1820D}"/>
    <dgm:cxn modelId="{272BA22B-DF18-4DE0-90BE-8C31E795E7B7}" type="presParOf" srcId="{CC6FD390-62FA-4CBA-A16A-EEBCBBD1E263}" destId="{549791C3-F782-42D2-86D3-4F5DF86D6174}" srcOrd="0" destOrd="0" presId="urn:microsoft.com/office/officeart/2005/8/layout/hierarchy2"/>
    <dgm:cxn modelId="{8A4FA317-3FA2-4D04-BC4B-74136CD20D4C}" type="presParOf" srcId="{549791C3-F782-42D2-86D3-4F5DF86D6174}" destId="{63BBFB39-CE93-4D8B-BA7B-C42295E81C27}" srcOrd="0" destOrd="0" presId="urn:microsoft.com/office/officeart/2005/8/layout/hierarchy2"/>
    <dgm:cxn modelId="{9936F20C-EC9C-48A6-A288-60E610AA5B05}" type="presParOf" srcId="{549791C3-F782-42D2-86D3-4F5DF86D6174}" destId="{9853BB09-B873-41E3-88A0-4F3198F50A9B}" srcOrd="1" destOrd="0" presId="urn:microsoft.com/office/officeart/2005/8/layout/hierarchy2"/>
    <dgm:cxn modelId="{AA2E64D5-F68E-48F7-9211-9DADFDC389C8}" type="presParOf" srcId="{9853BB09-B873-41E3-88A0-4F3198F50A9B}" destId="{170D5F1C-7A54-4DFD-9FF5-156F34AE2828}" srcOrd="0" destOrd="0" presId="urn:microsoft.com/office/officeart/2005/8/layout/hierarchy2"/>
    <dgm:cxn modelId="{F8318254-D367-4C9A-98FB-7C6251EC736C}" type="presParOf" srcId="{170D5F1C-7A54-4DFD-9FF5-156F34AE2828}" destId="{B9188FF7-8036-4C8C-A4FA-E7C883D98A2F}" srcOrd="0" destOrd="0" presId="urn:microsoft.com/office/officeart/2005/8/layout/hierarchy2"/>
    <dgm:cxn modelId="{D1E735F9-D1CB-424B-9B98-0A42E3551DE6}" type="presParOf" srcId="{9853BB09-B873-41E3-88A0-4F3198F50A9B}" destId="{EB8CB3B6-55DC-4A0E-9BDE-7621D55200B6}" srcOrd="1" destOrd="0" presId="urn:microsoft.com/office/officeart/2005/8/layout/hierarchy2"/>
    <dgm:cxn modelId="{7557E8E9-0F22-4F0A-BE41-6B9FFAD0E878}" type="presParOf" srcId="{EB8CB3B6-55DC-4A0E-9BDE-7621D55200B6}" destId="{A9A2EA1D-756B-41FE-B36E-5CBC33FD9603}" srcOrd="0" destOrd="0" presId="urn:microsoft.com/office/officeart/2005/8/layout/hierarchy2"/>
    <dgm:cxn modelId="{DF0FB96B-27EB-40FF-95B2-67B88B40BEF0}" type="presParOf" srcId="{EB8CB3B6-55DC-4A0E-9BDE-7621D55200B6}" destId="{7C903A3C-CF64-4C80-B04C-E6761BF24BE2}" srcOrd="1" destOrd="0" presId="urn:microsoft.com/office/officeart/2005/8/layout/hierarchy2"/>
    <dgm:cxn modelId="{7A5AA96F-AE0B-4F13-A434-B4134CD0F3A7}" type="presParOf" srcId="{9853BB09-B873-41E3-88A0-4F3198F50A9B}" destId="{3CCB549E-B60A-48B0-AB7B-F2A5AE81E969}" srcOrd="2" destOrd="0" presId="urn:microsoft.com/office/officeart/2005/8/layout/hierarchy2"/>
    <dgm:cxn modelId="{9298E55D-261E-4563-B21F-472B8020F6D3}" type="presParOf" srcId="{3CCB549E-B60A-48B0-AB7B-F2A5AE81E969}" destId="{8CDE3A90-C5A5-49C4-A6D4-B503F7A3CDC0}" srcOrd="0" destOrd="0" presId="urn:microsoft.com/office/officeart/2005/8/layout/hierarchy2"/>
    <dgm:cxn modelId="{AE8D0131-3C04-4C04-9559-AC1E86B60084}" type="presParOf" srcId="{9853BB09-B873-41E3-88A0-4F3198F50A9B}" destId="{B3A60077-ECCF-4A16-AA46-2786BEC41B22}" srcOrd="3" destOrd="0" presId="urn:microsoft.com/office/officeart/2005/8/layout/hierarchy2"/>
    <dgm:cxn modelId="{95AA0003-F750-4A66-8203-6CC60BEE21CF}" type="presParOf" srcId="{B3A60077-ECCF-4A16-AA46-2786BEC41B22}" destId="{A8FCD194-8765-4501-86D4-709EA2DCBF41}" srcOrd="0" destOrd="0" presId="urn:microsoft.com/office/officeart/2005/8/layout/hierarchy2"/>
    <dgm:cxn modelId="{8A236EAE-4609-4BD7-ABC1-3EB5E208925B}" type="presParOf" srcId="{B3A60077-ECCF-4A16-AA46-2786BEC41B22}" destId="{1EB07E4A-F04C-4BA9-82B4-4E707F41C5CF}" srcOrd="1" destOrd="0" presId="urn:microsoft.com/office/officeart/2005/8/layout/hierarchy2"/>
    <dgm:cxn modelId="{0F98F598-0CBF-4697-977A-D217F8347529}" type="presParOf" srcId="{9853BB09-B873-41E3-88A0-4F3198F50A9B}" destId="{259FB7C1-FFA7-4D87-8480-DD5F7BD60307}" srcOrd="4" destOrd="0" presId="urn:microsoft.com/office/officeart/2005/8/layout/hierarchy2"/>
    <dgm:cxn modelId="{1DFF2AF2-3F0E-421E-83DA-1B2C08221217}" type="presParOf" srcId="{259FB7C1-FFA7-4D87-8480-DD5F7BD60307}" destId="{38B98724-F65C-4798-B0CA-7DA8C3FD9CA9}" srcOrd="0" destOrd="0" presId="urn:microsoft.com/office/officeart/2005/8/layout/hierarchy2"/>
    <dgm:cxn modelId="{69165A12-5FC8-4048-B588-628551A67886}" type="presParOf" srcId="{9853BB09-B873-41E3-88A0-4F3198F50A9B}" destId="{264DF0B1-ACC2-44AB-B18F-C842E53A355E}" srcOrd="5" destOrd="0" presId="urn:microsoft.com/office/officeart/2005/8/layout/hierarchy2"/>
    <dgm:cxn modelId="{86F7A9C6-1D94-4984-A0CB-A3F308591C85}" type="presParOf" srcId="{264DF0B1-ACC2-44AB-B18F-C842E53A355E}" destId="{5E755D2A-D8E6-4702-9F76-4C79359A5649}" srcOrd="0" destOrd="0" presId="urn:microsoft.com/office/officeart/2005/8/layout/hierarchy2"/>
    <dgm:cxn modelId="{AB1C5549-859F-4C00-94DD-9B2DE3D5A7C9}" type="presParOf" srcId="{264DF0B1-ACC2-44AB-B18F-C842E53A355E}" destId="{F22767DD-AA58-41BE-BB7E-41083258FD12}" srcOrd="1" destOrd="0" presId="urn:microsoft.com/office/officeart/2005/8/layout/hierarchy2"/>
    <dgm:cxn modelId="{81482DEC-5859-4ECD-8056-019177B830A4}" type="presParOf" srcId="{9853BB09-B873-41E3-88A0-4F3198F50A9B}" destId="{26453E71-BAA9-476F-8C8A-C40729DA026B}" srcOrd="6" destOrd="0" presId="urn:microsoft.com/office/officeart/2005/8/layout/hierarchy2"/>
    <dgm:cxn modelId="{010A02D2-ACD4-4A63-BC74-E05BA46666A0}" type="presParOf" srcId="{26453E71-BAA9-476F-8C8A-C40729DA026B}" destId="{4FDD901E-9442-4959-A214-C0C977EE8DD8}" srcOrd="0" destOrd="0" presId="urn:microsoft.com/office/officeart/2005/8/layout/hierarchy2"/>
    <dgm:cxn modelId="{8B5C46DF-114A-4734-A527-4573913D738C}" type="presParOf" srcId="{9853BB09-B873-41E3-88A0-4F3198F50A9B}" destId="{E985CEB9-8989-40CA-985D-CE3F29DF526B}" srcOrd="7" destOrd="0" presId="urn:microsoft.com/office/officeart/2005/8/layout/hierarchy2"/>
    <dgm:cxn modelId="{37067A6C-6F77-4E51-9110-97CE9D7C6E7C}" type="presParOf" srcId="{E985CEB9-8989-40CA-985D-CE3F29DF526B}" destId="{33E03971-E0D6-4B9A-8289-2E5401586EBC}" srcOrd="0" destOrd="0" presId="urn:microsoft.com/office/officeart/2005/8/layout/hierarchy2"/>
    <dgm:cxn modelId="{7C39A7EC-0CBE-4B04-B609-EE46CC31B4D2}" type="presParOf" srcId="{E985CEB9-8989-40CA-985D-CE3F29DF526B}" destId="{3FED6815-0409-4A91-B3DA-8954EC784243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6098B4F-A7FA-488C-84E7-3F6124159386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F95D4F6-E1B9-417D-B38F-9B933456A0D7}">
      <dgm:prSet phldrT="[Text]"/>
      <dgm:spPr/>
      <dgm:t>
        <a:bodyPr/>
        <a:lstStyle/>
        <a:p>
          <a:r>
            <a:rPr lang="en-US" dirty="0"/>
            <a:t>PELANGGARAN HAM</a:t>
          </a:r>
        </a:p>
      </dgm:t>
    </dgm:pt>
    <dgm:pt modelId="{788EBF80-AA7B-43E0-B5EE-BC58C8262FA3}" type="parTrans" cxnId="{27D15E4E-D7D8-4757-9CD6-9F959ADDB439}">
      <dgm:prSet/>
      <dgm:spPr/>
      <dgm:t>
        <a:bodyPr/>
        <a:lstStyle/>
        <a:p>
          <a:endParaRPr lang="en-US"/>
        </a:p>
      </dgm:t>
    </dgm:pt>
    <dgm:pt modelId="{51E892AD-2C27-40D0-81A4-9F3ED1323F89}" type="sibTrans" cxnId="{27D15E4E-D7D8-4757-9CD6-9F959ADDB439}">
      <dgm:prSet/>
      <dgm:spPr/>
      <dgm:t>
        <a:bodyPr/>
        <a:lstStyle/>
        <a:p>
          <a:endParaRPr lang="en-US"/>
        </a:p>
      </dgm:t>
    </dgm:pt>
    <dgm:pt modelId="{358DEEA6-68F5-4109-AA6C-8C130871B990}">
      <dgm:prSet phldrT="[Text]"/>
      <dgm:spPr/>
      <dgm:t>
        <a:bodyPr/>
        <a:lstStyle/>
        <a:p>
          <a:r>
            <a:rPr lang="en-US"/>
            <a:t>pelanggaran HAM berat</a:t>
          </a:r>
        </a:p>
      </dgm:t>
    </dgm:pt>
    <dgm:pt modelId="{F526DDC2-CDC2-4153-816B-7268DFA5284A}" type="parTrans" cxnId="{F7A09694-5737-4ABD-A101-BC257D2AC246}">
      <dgm:prSet/>
      <dgm:spPr/>
      <dgm:t>
        <a:bodyPr/>
        <a:lstStyle/>
        <a:p>
          <a:endParaRPr lang="en-US"/>
        </a:p>
      </dgm:t>
    </dgm:pt>
    <dgm:pt modelId="{E410A438-D8B1-413A-AC6C-BCBC75848ADC}" type="sibTrans" cxnId="{F7A09694-5737-4ABD-A101-BC257D2AC246}">
      <dgm:prSet/>
      <dgm:spPr/>
      <dgm:t>
        <a:bodyPr/>
        <a:lstStyle/>
        <a:p>
          <a:endParaRPr lang="en-US"/>
        </a:p>
      </dgm:t>
    </dgm:pt>
    <dgm:pt modelId="{39A976A7-9A00-4404-A09E-C3DBBA059D59}">
      <dgm:prSet phldrT="[Text]"/>
      <dgm:spPr/>
      <dgm:t>
        <a:bodyPr/>
        <a:lstStyle/>
        <a:p>
          <a:r>
            <a:rPr lang="en-US"/>
            <a:t>kejahatan kemanusiaan</a:t>
          </a:r>
        </a:p>
      </dgm:t>
    </dgm:pt>
    <dgm:pt modelId="{273E3B42-8DFB-46CF-BD37-E8EF54578446}" type="parTrans" cxnId="{2B907934-B3B4-4FBF-9DC0-F725A24CDB3B}">
      <dgm:prSet/>
      <dgm:spPr/>
      <dgm:t>
        <a:bodyPr/>
        <a:lstStyle/>
        <a:p>
          <a:endParaRPr lang="en-US"/>
        </a:p>
      </dgm:t>
    </dgm:pt>
    <dgm:pt modelId="{5E0CC601-D722-486D-B07E-E7F4984106EC}" type="sibTrans" cxnId="{2B907934-B3B4-4FBF-9DC0-F725A24CDB3B}">
      <dgm:prSet/>
      <dgm:spPr/>
      <dgm:t>
        <a:bodyPr/>
        <a:lstStyle/>
        <a:p>
          <a:endParaRPr lang="en-US"/>
        </a:p>
      </dgm:t>
    </dgm:pt>
    <dgm:pt modelId="{811B938F-1C7D-43EB-8D21-DFD881FF481E}">
      <dgm:prSet phldrT="[Text]"/>
      <dgm:spPr/>
      <dgm:t>
        <a:bodyPr/>
        <a:lstStyle/>
        <a:p>
          <a:r>
            <a:rPr lang="en-US"/>
            <a:t>kejahatan genosida</a:t>
          </a:r>
        </a:p>
      </dgm:t>
    </dgm:pt>
    <dgm:pt modelId="{42E7CA00-FB57-4393-A12C-3BBB4210757E}" type="parTrans" cxnId="{172E9060-8941-4342-8033-F01A90B7E5CA}">
      <dgm:prSet/>
      <dgm:spPr/>
      <dgm:t>
        <a:bodyPr/>
        <a:lstStyle/>
        <a:p>
          <a:endParaRPr lang="en-US"/>
        </a:p>
      </dgm:t>
    </dgm:pt>
    <dgm:pt modelId="{791F446C-A557-41C0-AAA1-B13A902DC8B0}" type="sibTrans" cxnId="{172E9060-8941-4342-8033-F01A90B7E5CA}">
      <dgm:prSet/>
      <dgm:spPr/>
      <dgm:t>
        <a:bodyPr/>
        <a:lstStyle/>
        <a:p>
          <a:endParaRPr lang="en-US"/>
        </a:p>
      </dgm:t>
    </dgm:pt>
    <dgm:pt modelId="{8A59A907-7D1E-479A-953B-B6D67AA194A3}">
      <dgm:prSet phldrT="[Text]"/>
      <dgm:spPr/>
      <dgm:t>
        <a:bodyPr/>
        <a:lstStyle/>
        <a:p>
          <a:r>
            <a:rPr lang="en-US"/>
            <a:t>pelanggaran HAM ringan</a:t>
          </a:r>
        </a:p>
      </dgm:t>
    </dgm:pt>
    <dgm:pt modelId="{3717BDBD-8B16-4997-9EE4-9A340FEA2A00}" type="parTrans" cxnId="{2B36E821-6705-476C-924D-F532BDC03E98}">
      <dgm:prSet/>
      <dgm:spPr/>
      <dgm:t>
        <a:bodyPr/>
        <a:lstStyle/>
        <a:p>
          <a:endParaRPr lang="en-US"/>
        </a:p>
      </dgm:t>
    </dgm:pt>
    <dgm:pt modelId="{174EAD0D-3416-4762-BCE5-9DEC4DCA8EB4}" type="sibTrans" cxnId="{2B36E821-6705-476C-924D-F532BDC03E98}">
      <dgm:prSet/>
      <dgm:spPr/>
      <dgm:t>
        <a:bodyPr/>
        <a:lstStyle/>
        <a:p>
          <a:endParaRPr lang="en-US"/>
        </a:p>
      </dgm:t>
    </dgm:pt>
    <dgm:pt modelId="{02921562-254F-4450-B97E-E1FF6C32EE41}" type="pres">
      <dgm:prSet presAssocID="{76098B4F-A7FA-488C-84E7-3F6124159386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760ABE58-2560-4CD7-8B15-4FED2DE02072}" type="pres">
      <dgm:prSet presAssocID="{2F95D4F6-E1B9-417D-B38F-9B933456A0D7}" presName="hierRoot1" presStyleCnt="0"/>
      <dgm:spPr/>
    </dgm:pt>
    <dgm:pt modelId="{338BD599-0E54-4FF5-93DC-489E89A16299}" type="pres">
      <dgm:prSet presAssocID="{2F95D4F6-E1B9-417D-B38F-9B933456A0D7}" presName="composite" presStyleCnt="0"/>
      <dgm:spPr/>
    </dgm:pt>
    <dgm:pt modelId="{F46740BC-241B-42AA-984B-4DA5FBAC8910}" type="pres">
      <dgm:prSet presAssocID="{2F95D4F6-E1B9-417D-B38F-9B933456A0D7}" presName="background" presStyleLbl="node0" presStyleIdx="0" presStyleCnt="1"/>
      <dgm:spPr/>
    </dgm:pt>
    <dgm:pt modelId="{13EE6F47-EC7A-48A4-AC95-AFD085F7696C}" type="pres">
      <dgm:prSet presAssocID="{2F95D4F6-E1B9-417D-B38F-9B933456A0D7}" presName="text" presStyleLbl="fgAcc0" presStyleIdx="0" presStyleCnt="1" custScaleX="36973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13888DD-1523-415D-BED5-24A4B503E5FD}" type="pres">
      <dgm:prSet presAssocID="{2F95D4F6-E1B9-417D-B38F-9B933456A0D7}" presName="hierChild2" presStyleCnt="0"/>
      <dgm:spPr/>
    </dgm:pt>
    <dgm:pt modelId="{CA039347-C989-4BCB-8C0A-EC29DDA2A269}" type="pres">
      <dgm:prSet presAssocID="{F526DDC2-CDC2-4153-816B-7268DFA5284A}" presName="Name10" presStyleLbl="parChTrans1D2" presStyleIdx="0" presStyleCnt="2"/>
      <dgm:spPr/>
      <dgm:t>
        <a:bodyPr/>
        <a:lstStyle/>
        <a:p>
          <a:endParaRPr lang="en-US"/>
        </a:p>
      </dgm:t>
    </dgm:pt>
    <dgm:pt modelId="{E74A5790-916B-415E-811C-74BF2C8E1137}" type="pres">
      <dgm:prSet presAssocID="{358DEEA6-68F5-4109-AA6C-8C130871B990}" presName="hierRoot2" presStyleCnt="0"/>
      <dgm:spPr/>
    </dgm:pt>
    <dgm:pt modelId="{5F895E3C-1AB6-4DA7-A875-C50C4F607C5C}" type="pres">
      <dgm:prSet presAssocID="{358DEEA6-68F5-4109-AA6C-8C130871B990}" presName="composite2" presStyleCnt="0"/>
      <dgm:spPr/>
    </dgm:pt>
    <dgm:pt modelId="{F950C881-7457-4445-ACD8-024B50E61A3B}" type="pres">
      <dgm:prSet presAssocID="{358DEEA6-68F5-4109-AA6C-8C130871B990}" presName="background2" presStyleLbl="node2" presStyleIdx="0" presStyleCnt="2"/>
      <dgm:spPr/>
    </dgm:pt>
    <dgm:pt modelId="{7EB1E6D3-C92B-4AC4-980B-80F09EE4D2CD}" type="pres">
      <dgm:prSet presAssocID="{358DEEA6-68F5-4109-AA6C-8C130871B990}" presName="text2" presStyleLbl="fgAcc2" presStyleIdx="0" presStyleCnt="2" custScaleX="17325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1832636-D3E1-4E66-8417-BF8672276E37}" type="pres">
      <dgm:prSet presAssocID="{358DEEA6-68F5-4109-AA6C-8C130871B990}" presName="hierChild3" presStyleCnt="0"/>
      <dgm:spPr/>
    </dgm:pt>
    <dgm:pt modelId="{832D1119-8328-4B95-BECF-0DDFC279143D}" type="pres">
      <dgm:prSet presAssocID="{273E3B42-8DFB-46CF-BD37-E8EF54578446}" presName="Name17" presStyleLbl="parChTrans1D3" presStyleIdx="0" presStyleCnt="2"/>
      <dgm:spPr/>
      <dgm:t>
        <a:bodyPr/>
        <a:lstStyle/>
        <a:p>
          <a:endParaRPr lang="en-US"/>
        </a:p>
      </dgm:t>
    </dgm:pt>
    <dgm:pt modelId="{EED1C977-EB76-4022-A277-AE653328A07C}" type="pres">
      <dgm:prSet presAssocID="{39A976A7-9A00-4404-A09E-C3DBBA059D59}" presName="hierRoot3" presStyleCnt="0"/>
      <dgm:spPr/>
    </dgm:pt>
    <dgm:pt modelId="{5D61DE02-6060-4CD4-8C3A-1310A0C849C2}" type="pres">
      <dgm:prSet presAssocID="{39A976A7-9A00-4404-A09E-C3DBBA059D59}" presName="composite3" presStyleCnt="0"/>
      <dgm:spPr/>
    </dgm:pt>
    <dgm:pt modelId="{C5F116F1-26BD-45D8-B758-A2FD3FF7CE23}" type="pres">
      <dgm:prSet presAssocID="{39A976A7-9A00-4404-A09E-C3DBBA059D59}" presName="background3" presStyleLbl="node3" presStyleIdx="0" presStyleCnt="2"/>
      <dgm:spPr/>
    </dgm:pt>
    <dgm:pt modelId="{2665C96D-A593-4BEC-ACFB-44F64956920E}" type="pres">
      <dgm:prSet presAssocID="{39A976A7-9A00-4404-A09E-C3DBBA059D59}" presName="text3" presStyleLbl="fgAcc3" presStyleIdx="0" presStyleCnt="2" custScaleX="16837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9C79101-2845-44FA-9F2B-275658CE9EC4}" type="pres">
      <dgm:prSet presAssocID="{39A976A7-9A00-4404-A09E-C3DBBA059D59}" presName="hierChild4" presStyleCnt="0"/>
      <dgm:spPr/>
    </dgm:pt>
    <dgm:pt modelId="{4A7F1218-6E5B-4C28-9AC0-3BEB40CEE7C8}" type="pres">
      <dgm:prSet presAssocID="{42E7CA00-FB57-4393-A12C-3BBB4210757E}" presName="Name17" presStyleLbl="parChTrans1D3" presStyleIdx="1" presStyleCnt="2"/>
      <dgm:spPr/>
      <dgm:t>
        <a:bodyPr/>
        <a:lstStyle/>
        <a:p>
          <a:endParaRPr lang="en-US"/>
        </a:p>
      </dgm:t>
    </dgm:pt>
    <dgm:pt modelId="{28F2236C-E42C-4671-A7B9-3AEDE6140175}" type="pres">
      <dgm:prSet presAssocID="{811B938F-1C7D-43EB-8D21-DFD881FF481E}" presName="hierRoot3" presStyleCnt="0"/>
      <dgm:spPr/>
    </dgm:pt>
    <dgm:pt modelId="{05811709-FEBE-47CE-B6C5-3C9F9F21EE0C}" type="pres">
      <dgm:prSet presAssocID="{811B938F-1C7D-43EB-8D21-DFD881FF481E}" presName="composite3" presStyleCnt="0"/>
      <dgm:spPr/>
    </dgm:pt>
    <dgm:pt modelId="{8B356FD3-C4A2-4716-9C8B-259E71620AD3}" type="pres">
      <dgm:prSet presAssocID="{811B938F-1C7D-43EB-8D21-DFD881FF481E}" presName="background3" presStyleLbl="node3" presStyleIdx="1" presStyleCnt="2"/>
      <dgm:spPr/>
    </dgm:pt>
    <dgm:pt modelId="{B523AEBE-CD79-4590-A76D-0AC8E1B04724}" type="pres">
      <dgm:prSet presAssocID="{811B938F-1C7D-43EB-8D21-DFD881FF481E}" presName="text3" presStyleLbl="fgAcc3" presStyleIdx="1" presStyleCnt="2" custScaleX="14236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B5BE375-FFBF-458D-BC79-A25098A82761}" type="pres">
      <dgm:prSet presAssocID="{811B938F-1C7D-43EB-8D21-DFD881FF481E}" presName="hierChild4" presStyleCnt="0"/>
      <dgm:spPr/>
    </dgm:pt>
    <dgm:pt modelId="{6CD7880B-A02E-43CA-983D-5FA7AF2224BF}" type="pres">
      <dgm:prSet presAssocID="{3717BDBD-8B16-4997-9EE4-9A340FEA2A00}" presName="Name10" presStyleLbl="parChTrans1D2" presStyleIdx="1" presStyleCnt="2"/>
      <dgm:spPr/>
      <dgm:t>
        <a:bodyPr/>
        <a:lstStyle/>
        <a:p>
          <a:endParaRPr lang="en-US"/>
        </a:p>
      </dgm:t>
    </dgm:pt>
    <dgm:pt modelId="{11DB3917-6257-45C3-A440-692E2271B6DE}" type="pres">
      <dgm:prSet presAssocID="{8A59A907-7D1E-479A-953B-B6D67AA194A3}" presName="hierRoot2" presStyleCnt="0"/>
      <dgm:spPr/>
    </dgm:pt>
    <dgm:pt modelId="{1F8CA00A-7E59-4194-8074-98AC0FD47065}" type="pres">
      <dgm:prSet presAssocID="{8A59A907-7D1E-479A-953B-B6D67AA194A3}" presName="composite2" presStyleCnt="0"/>
      <dgm:spPr/>
    </dgm:pt>
    <dgm:pt modelId="{5B25EB9A-E82A-4DAC-BB53-ED3172F9A111}" type="pres">
      <dgm:prSet presAssocID="{8A59A907-7D1E-479A-953B-B6D67AA194A3}" presName="background2" presStyleLbl="node2" presStyleIdx="1" presStyleCnt="2"/>
      <dgm:spPr/>
    </dgm:pt>
    <dgm:pt modelId="{4B594FF9-F939-4831-933C-CD739A340FE7}" type="pres">
      <dgm:prSet presAssocID="{8A59A907-7D1E-479A-953B-B6D67AA194A3}" presName="text2" presStyleLbl="fgAcc2" presStyleIdx="1" presStyleCnt="2" custScaleX="18458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8E50E82-B597-4EF9-ACA0-FAE8343661D9}" type="pres">
      <dgm:prSet presAssocID="{8A59A907-7D1E-479A-953B-B6D67AA194A3}" presName="hierChild3" presStyleCnt="0"/>
      <dgm:spPr/>
    </dgm:pt>
  </dgm:ptLst>
  <dgm:cxnLst>
    <dgm:cxn modelId="{2B36E821-6705-476C-924D-F532BDC03E98}" srcId="{2F95D4F6-E1B9-417D-B38F-9B933456A0D7}" destId="{8A59A907-7D1E-479A-953B-B6D67AA194A3}" srcOrd="1" destOrd="0" parTransId="{3717BDBD-8B16-4997-9EE4-9A340FEA2A00}" sibTransId="{174EAD0D-3416-4762-BCE5-9DEC4DCA8EB4}"/>
    <dgm:cxn modelId="{8BFF52B3-32C7-4376-B65A-209B69ECEFCB}" type="presOf" srcId="{76098B4F-A7FA-488C-84E7-3F6124159386}" destId="{02921562-254F-4450-B97E-E1FF6C32EE41}" srcOrd="0" destOrd="0" presId="urn:microsoft.com/office/officeart/2005/8/layout/hierarchy1"/>
    <dgm:cxn modelId="{AF271C9B-4952-438B-8BB9-7100E945A0A0}" type="presOf" srcId="{273E3B42-8DFB-46CF-BD37-E8EF54578446}" destId="{832D1119-8328-4B95-BECF-0DDFC279143D}" srcOrd="0" destOrd="0" presId="urn:microsoft.com/office/officeart/2005/8/layout/hierarchy1"/>
    <dgm:cxn modelId="{00EAE4E1-579A-48C2-B303-5A5DE381CEE2}" type="presOf" srcId="{358DEEA6-68F5-4109-AA6C-8C130871B990}" destId="{7EB1E6D3-C92B-4AC4-980B-80F09EE4D2CD}" srcOrd="0" destOrd="0" presId="urn:microsoft.com/office/officeart/2005/8/layout/hierarchy1"/>
    <dgm:cxn modelId="{F7A09694-5737-4ABD-A101-BC257D2AC246}" srcId="{2F95D4F6-E1B9-417D-B38F-9B933456A0D7}" destId="{358DEEA6-68F5-4109-AA6C-8C130871B990}" srcOrd="0" destOrd="0" parTransId="{F526DDC2-CDC2-4153-816B-7268DFA5284A}" sibTransId="{E410A438-D8B1-413A-AC6C-BCBC75848ADC}"/>
    <dgm:cxn modelId="{3C5A1A15-3E1F-4DE3-9B47-403563E3F98A}" type="presOf" srcId="{F526DDC2-CDC2-4153-816B-7268DFA5284A}" destId="{CA039347-C989-4BCB-8C0A-EC29DDA2A269}" srcOrd="0" destOrd="0" presId="urn:microsoft.com/office/officeart/2005/8/layout/hierarchy1"/>
    <dgm:cxn modelId="{39AB5C14-6F67-4BCE-8CBD-DA4393F6F1FC}" type="presOf" srcId="{39A976A7-9A00-4404-A09E-C3DBBA059D59}" destId="{2665C96D-A593-4BEC-ACFB-44F64956920E}" srcOrd="0" destOrd="0" presId="urn:microsoft.com/office/officeart/2005/8/layout/hierarchy1"/>
    <dgm:cxn modelId="{2533B5AF-2F24-4EB4-88D8-C3823BABEB59}" type="presOf" srcId="{8A59A907-7D1E-479A-953B-B6D67AA194A3}" destId="{4B594FF9-F939-4831-933C-CD739A340FE7}" srcOrd="0" destOrd="0" presId="urn:microsoft.com/office/officeart/2005/8/layout/hierarchy1"/>
    <dgm:cxn modelId="{172E9060-8941-4342-8033-F01A90B7E5CA}" srcId="{358DEEA6-68F5-4109-AA6C-8C130871B990}" destId="{811B938F-1C7D-43EB-8D21-DFD881FF481E}" srcOrd="1" destOrd="0" parTransId="{42E7CA00-FB57-4393-A12C-3BBB4210757E}" sibTransId="{791F446C-A557-41C0-AAA1-B13A902DC8B0}"/>
    <dgm:cxn modelId="{27D15E4E-D7D8-4757-9CD6-9F959ADDB439}" srcId="{76098B4F-A7FA-488C-84E7-3F6124159386}" destId="{2F95D4F6-E1B9-417D-B38F-9B933456A0D7}" srcOrd="0" destOrd="0" parTransId="{788EBF80-AA7B-43E0-B5EE-BC58C8262FA3}" sibTransId="{51E892AD-2C27-40D0-81A4-9F3ED1323F89}"/>
    <dgm:cxn modelId="{47999DA9-04DF-4397-BDBA-A46B7176D4C0}" type="presOf" srcId="{2F95D4F6-E1B9-417D-B38F-9B933456A0D7}" destId="{13EE6F47-EC7A-48A4-AC95-AFD085F7696C}" srcOrd="0" destOrd="0" presId="urn:microsoft.com/office/officeart/2005/8/layout/hierarchy1"/>
    <dgm:cxn modelId="{B2B2E047-1AB9-4690-A49C-551A7A86B15B}" type="presOf" srcId="{42E7CA00-FB57-4393-A12C-3BBB4210757E}" destId="{4A7F1218-6E5B-4C28-9AC0-3BEB40CEE7C8}" srcOrd="0" destOrd="0" presId="urn:microsoft.com/office/officeart/2005/8/layout/hierarchy1"/>
    <dgm:cxn modelId="{CC8F29B8-C47D-49ED-965D-9D6EE0748807}" type="presOf" srcId="{811B938F-1C7D-43EB-8D21-DFD881FF481E}" destId="{B523AEBE-CD79-4590-A76D-0AC8E1B04724}" srcOrd="0" destOrd="0" presId="urn:microsoft.com/office/officeart/2005/8/layout/hierarchy1"/>
    <dgm:cxn modelId="{E5728280-A50E-4152-BFB8-B6BBC5FBD1F2}" type="presOf" srcId="{3717BDBD-8B16-4997-9EE4-9A340FEA2A00}" destId="{6CD7880B-A02E-43CA-983D-5FA7AF2224BF}" srcOrd="0" destOrd="0" presId="urn:microsoft.com/office/officeart/2005/8/layout/hierarchy1"/>
    <dgm:cxn modelId="{2B907934-B3B4-4FBF-9DC0-F725A24CDB3B}" srcId="{358DEEA6-68F5-4109-AA6C-8C130871B990}" destId="{39A976A7-9A00-4404-A09E-C3DBBA059D59}" srcOrd="0" destOrd="0" parTransId="{273E3B42-8DFB-46CF-BD37-E8EF54578446}" sibTransId="{5E0CC601-D722-486D-B07E-E7F4984106EC}"/>
    <dgm:cxn modelId="{3EAEAD0B-7D97-440A-ABD3-F87ECF879781}" type="presParOf" srcId="{02921562-254F-4450-B97E-E1FF6C32EE41}" destId="{760ABE58-2560-4CD7-8B15-4FED2DE02072}" srcOrd="0" destOrd="0" presId="urn:microsoft.com/office/officeart/2005/8/layout/hierarchy1"/>
    <dgm:cxn modelId="{9DEC4562-D13E-4780-B1C1-78F4E4AB16ED}" type="presParOf" srcId="{760ABE58-2560-4CD7-8B15-4FED2DE02072}" destId="{338BD599-0E54-4FF5-93DC-489E89A16299}" srcOrd="0" destOrd="0" presId="urn:microsoft.com/office/officeart/2005/8/layout/hierarchy1"/>
    <dgm:cxn modelId="{E205D56D-6D9C-4A7A-82C1-FBA87EF1AE0C}" type="presParOf" srcId="{338BD599-0E54-4FF5-93DC-489E89A16299}" destId="{F46740BC-241B-42AA-984B-4DA5FBAC8910}" srcOrd="0" destOrd="0" presId="urn:microsoft.com/office/officeart/2005/8/layout/hierarchy1"/>
    <dgm:cxn modelId="{189C77E8-2949-4086-9653-28C694C4480A}" type="presParOf" srcId="{338BD599-0E54-4FF5-93DC-489E89A16299}" destId="{13EE6F47-EC7A-48A4-AC95-AFD085F7696C}" srcOrd="1" destOrd="0" presId="urn:microsoft.com/office/officeart/2005/8/layout/hierarchy1"/>
    <dgm:cxn modelId="{840CE8D4-6BDE-4D26-9286-A4AFFD82DB64}" type="presParOf" srcId="{760ABE58-2560-4CD7-8B15-4FED2DE02072}" destId="{513888DD-1523-415D-BED5-24A4B503E5FD}" srcOrd="1" destOrd="0" presId="urn:microsoft.com/office/officeart/2005/8/layout/hierarchy1"/>
    <dgm:cxn modelId="{FD9D8C39-E320-4F9E-BA54-21941FC45BC9}" type="presParOf" srcId="{513888DD-1523-415D-BED5-24A4B503E5FD}" destId="{CA039347-C989-4BCB-8C0A-EC29DDA2A269}" srcOrd="0" destOrd="0" presId="urn:microsoft.com/office/officeart/2005/8/layout/hierarchy1"/>
    <dgm:cxn modelId="{A60CC326-8F2D-4EEF-9802-DF1783B9D650}" type="presParOf" srcId="{513888DD-1523-415D-BED5-24A4B503E5FD}" destId="{E74A5790-916B-415E-811C-74BF2C8E1137}" srcOrd="1" destOrd="0" presId="urn:microsoft.com/office/officeart/2005/8/layout/hierarchy1"/>
    <dgm:cxn modelId="{F724C754-8CBC-45D7-B980-2E0F6E746716}" type="presParOf" srcId="{E74A5790-916B-415E-811C-74BF2C8E1137}" destId="{5F895E3C-1AB6-4DA7-A875-C50C4F607C5C}" srcOrd="0" destOrd="0" presId="urn:microsoft.com/office/officeart/2005/8/layout/hierarchy1"/>
    <dgm:cxn modelId="{8DE6AB77-DD07-4CC9-89B9-DF11D0AEA83D}" type="presParOf" srcId="{5F895E3C-1AB6-4DA7-A875-C50C4F607C5C}" destId="{F950C881-7457-4445-ACD8-024B50E61A3B}" srcOrd="0" destOrd="0" presId="urn:microsoft.com/office/officeart/2005/8/layout/hierarchy1"/>
    <dgm:cxn modelId="{45070CFE-2D10-4325-9774-336BBD57089F}" type="presParOf" srcId="{5F895E3C-1AB6-4DA7-A875-C50C4F607C5C}" destId="{7EB1E6D3-C92B-4AC4-980B-80F09EE4D2CD}" srcOrd="1" destOrd="0" presId="urn:microsoft.com/office/officeart/2005/8/layout/hierarchy1"/>
    <dgm:cxn modelId="{B7A7B1B5-36AF-4444-8299-0F538593A393}" type="presParOf" srcId="{E74A5790-916B-415E-811C-74BF2C8E1137}" destId="{71832636-D3E1-4E66-8417-BF8672276E37}" srcOrd="1" destOrd="0" presId="urn:microsoft.com/office/officeart/2005/8/layout/hierarchy1"/>
    <dgm:cxn modelId="{4F99EE83-8897-4A6E-B0DE-CD6EAF886EA1}" type="presParOf" srcId="{71832636-D3E1-4E66-8417-BF8672276E37}" destId="{832D1119-8328-4B95-BECF-0DDFC279143D}" srcOrd="0" destOrd="0" presId="urn:microsoft.com/office/officeart/2005/8/layout/hierarchy1"/>
    <dgm:cxn modelId="{B833AB8B-1C49-4109-AEFA-4CE00C4BD7EF}" type="presParOf" srcId="{71832636-D3E1-4E66-8417-BF8672276E37}" destId="{EED1C977-EB76-4022-A277-AE653328A07C}" srcOrd="1" destOrd="0" presId="urn:microsoft.com/office/officeart/2005/8/layout/hierarchy1"/>
    <dgm:cxn modelId="{12A73FC1-4FD2-451F-B479-A819FE635C4D}" type="presParOf" srcId="{EED1C977-EB76-4022-A277-AE653328A07C}" destId="{5D61DE02-6060-4CD4-8C3A-1310A0C849C2}" srcOrd="0" destOrd="0" presId="urn:microsoft.com/office/officeart/2005/8/layout/hierarchy1"/>
    <dgm:cxn modelId="{DE340F2B-2E4E-43AF-BA09-F5F4D6579CBA}" type="presParOf" srcId="{5D61DE02-6060-4CD4-8C3A-1310A0C849C2}" destId="{C5F116F1-26BD-45D8-B758-A2FD3FF7CE23}" srcOrd="0" destOrd="0" presId="urn:microsoft.com/office/officeart/2005/8/layout/hierarchy1"/>
    <dgm:cxn modelId="{341A9336-7B52-4A36-8D94-F23817B0DD12}" type="presParOf" srcId="{5D61DE02-6060-4CD4-8C3A-1310A0C849C2}" destId="{2665C96D-A593-4BEC-ACFB-44F64956920E}" srcOrd="1" destOrd="0" presId="urn:microsoft.com/office/officeart/2005/8/layout/hierarchy1"/>
    <dgm:cxn modelId="{2FD668DA-2562-40C6-A790-530086D0759C}" type="presParOf" srcId="{EED1C977-EB76-4022-A277-AE653328A07C}" destId="{99C79101-2845-44FA-9F2B-275658CE9EC4}" srcOrd="1" destOrd="0" presId="urn:microsoft.com/office/officeart/2005/8/layout/hierarchy1"/>
    <dgm:cxn modelId="{45408FF3-5F09-4799-9D2C-B8F4B00D91EB}" type="presParOf" srcId="{71832636-D3E1-4E66-8417-BF8672276E37}" destId="{4A7F1218-6E5B-4C28-9AC0-3BEB40CEE7C8}" srcOrd="2" destOrd="0" presId="urn:microsoft.com/office/officeart/2005/8/layout/hierarchy1"/>
    <dgm:cxn modelId="{45EDEC8B-7D8C-4CA2-8BCD-D8BC2B0E172F}" type="presParOf" srcId="{71832636-D3E1-4E66-8417-BF8672276E37}" destId="{28F2236C-E42C-4671-A7B9-3AEDE6140175}" srcOrd="3" destOrd="0" presId="urn:microsoft.com/office/officeart/2005/8/layout/hierarchy1"/>
    <dgm:cxn modelId="{F779028C-736E-4C00-9959-06362781623A}" type="presParOf" srcId="{28F2236C-E42C-4671-A7B9-3AEDE6140175}" destId="{05811709-FEBE-47CE-B6C5-3C9F9F21EE0C}" srcOrd="0" destOrd="0" presId="urn:microsoft.com/office/officeart/2005/8/layout/hierarchy1"/>
    <dgm:cxn modelId="{6119BE99-B970-444E-9477-0BBF177AF20E}" type="presParOf" srcId="{05811709-FEBE-47CE-B6C5-3C9F9F21EE0C}" destId="{8B356FD3-C4A2-4716-9C8B-259E71620AD3}" srcOrd="0" destOrd="0" presId="urn:microsoft.com/office/officeart/2005/8/layout/hierarchy1"/>
    <dgm:cxn modelId="{60B660A7-8CE0-4A00-A597-075B7F67F9E5}" type="presParOf" srcId="{05811709-FEBE-47CE-B6C5-3C9F9F21EE0C}" destId="{B523AEBE-CD79-4590-A76D-0AC8E1B04724}" srcOrd="1" destOrd="0" presId="urn:microsoft.com/office/officeart/2005/8/layout/hierarchy1"/>
    <dgm:cxn modelId="{3DE57266-2CE1-413F-970A-B3F9F0336477}" type="presParOf" srcId="{28F2236C-E42C-4671-A7B9-3AEDE6140175}" destId="{8B5BE375-FFBF-458D-BC79-A25098A82761}" srcOrd="1" destOrd="0" presId="urn:microsoft.com/office/officeart/2005/8/layout/hierarchy1"/>
    <dgm:cxn modelId="{43D5EF5E-C3CE-4E11-B840-9AE1A49EB92C}" type="presParOf" srcId="{513888DD-1523-415D-BED5-24A4B503E5FD}" destId="{6CD7880B-A02E-43CA-983D-5FA7AF2224BF}" srcOrd="2" destOrd="0" presId="urn:microsoft.com/office/officeart/2005/8/layout/hierarchy1"/>
    <dgm:cxn modelId="{F1424CB1-6E88-4B79-8E34-F80F8314B475}" type="presParOf" srcId="{513888DD-1523-415D-BED5-24A4B503E5FD}" destId="{11DB3917-6257-45C3-A440-692E2271B6DE}" srcOrd="3" destOrd="0" presId="urn:microsoft.com/office/officeart/2005/8/layout/hierarchy1"/>
    <dgm:cxn modelId="{91411468-3355-4AB3-9066-C25C1ACF905F}" type="presParOf" srcId="{11DB3917-6257-45C3-A440-692E2271B6DE}" destId="{1F8CA00A-7E59-4194-8074-98AC0FD47065}" srcOrd="0" destOrd="0" presId="urn:microsoft.com/office/officeart/2005/8/layout/hierarchy1"/>
    <dgm:cxn modelId="{9CC430C6-143F-4989-8BD4-930F27CC687D}" type="presParOf" srcId="{1F8CA00A-7E59-4194-8074-98AC0FD47065}" destId="{5B25EB9A-E82A-4DAC-BB53-ED3172F9A111}" srcOrd="0" destOrd="0" presId="urn:microsoft.com/office/officeart/2005/8/layout/hierarchy1"/>
    <dgm:cxn modelId="{A2AA48B6-547F-4F9A-A781-C3D9EE1E0893}" type="presParOf" srcId="{1F8CA00A-7E59-4194-8074-98AC0FD47065}" destId="{4B594FF9-F939-4831-933C-CD739A340FE7}" srcOrd="1" destOrd="0" presId="urn:microsoft.com/office/officeart/2005/8/layout/hierarchy1"/>
    <dgm:cxn modelId="{58E1DCEF-36C2-4804-B7E0-840F054B8274}" type="presParOf" srcId="{11DB3917-6257-45C3-A440-692E2271B6DE}" destId="{18E50E82-B597-4EF9-ACA0-FAE8343661D9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E3F085B4-889A-4DBA-82BD-B7ED52ED333D}" type="doc">
      <dgm:prSet loTypeId="urn:microsoft.com/office/officeart/2005/8/layout/hierarchy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2E611AE-245A-442E-8158-78D6816FD6BB}">
      <dgm:prSet phldrT="[Text]" custT="1"/>
      <dgm:spPr/>
      <dgm:t>
        <a:bodyPr/>
        <a:lstStyle/>
        <a:p>
          <a:r>
            <a:rPr lang="en-US" sz="2400" dirty="0"/>
            <a:t>PERKEMBANGAN PEMIKIRAN HAM DI INA</a:t>
          </a:r>
        </a:p>
      </dgm:t>
    </dgm:pt>
    <dgm:pt modelId="{CEFBE911-438A-46D1-8A2A-2B4A7F3ABE34}" type="parTrans" cxnId="{2FB0423A-2F47-418C-B3FD-2C35AAF9066C}">
      <dgm:prSet/>
      <dgm:spPr/>
      <dgm:t>
        <a:bodyPr/>
        <a:lstStyle/>
        <a:p>
          <a:endParaRPr lang="en-US"/>
        </a:p>
      </dgm:t>
    </dgm:pt>
    <dgm:pt modelId="{D2AECD36-4B4C-40E7-8B0B-BF13C3C623D5}" type="sibTrans" cxnId="{2FB0423A-2F47-418C-B3FD-2C35AAF9066C}">
      <dgm:prSet/>
      <dgm:spPr/>
      <dgm:t>
        <a:bodyPr/>
        <a:lstStyle/>
        <a:p>
          <a:endParaRPr lang="en-US"/>
        </a:p>
      </dgm:t>
    </dgm:pt>
    <dgm:pt modelId="{13CF418A-798E-4FB1-8FBF-E9C9455B9A3E}">
      <dgm:prSet phldrT="[Text]" custT="1"/>
      <dgm:spPr/>
      <dgm:t>
        <a:bodyPr/>
        <a:lstStyle/>
        <a:p>
          <a:r>
            <a:rPr lang="en-US" sz="1600"/>
            <a:t>1945-1950</a:t>
          </a:r>
        </a:p>
      </dgm:t>
    </dgm:pt>
    <dgm:pt modelId="{06717F9F-C79D-4FB6-BE68-4995CA1794DC}" type="parTrans" cxnId="{D5653CA8-D482-4D33-8057-F55BE34A4A84}">
      <dgm:prSet/>
      <dgm:spPr/>
      <dgm:t>
        <a:bodyPr/>
        <a:lstStyle/>
        <a:p>
          <a:endParaRPr lang="en-US"/>
        </a:p>
      </dgm:t>
    </dgm:pt>
    <dgm:pt modelId="{D6B4C6D7-0FBD-457D-A047-792979D4E369}" type="sibTrans" cxnId="{D5653CA8-D482-4D33-8057-F55BE34A4A84}">
      <dgm:prSet/>
      <dgm:spPr/>
      <dgm:t>
        <a:bodyPr/>
        <a:lstStyle/>
        <a:p>
          <a:endParaRPr lang="en-US"/>
        </a:p>
      </dgm:t>
    </dgm:pt>
    <dgm:pt modelId="{0E7C401E-4526-4FCF-BFB8-4059D0458A5E}">
      <dgm:prSet phldrT="[Text]" custT="1"/>
      <dgm:spPr/>
      <dgm:t>
        <a:bodyPr/>
        <a:lstStyle/>
        <a:p>
          <a:r>
            <a:rPr lang="en-US" sz="1600"/>
            <a:t>1950-1959</a:t>
          </a:r>
        </a:p>
      </dgm:t>
    </dgm:pt>
    <dgm:pt modelId="{26BA85EC-4CAF-4B5E-99C1-6911470F3F44}" type="parTrans" cxnId="{DA7F13F3-3460-4F5D-9E9E-9C95A805BF3E}">
      <dgm:prSet/>
      <dgm:spPr/>
      <dgm:t>
        <a:bodyPr/>
        <a:lstStyle/>
        <a:p>
          <a:endParaRPr lang="en-US"/>
        </a:p>
      </dgm:t>
    </dgm:pt>
    <dgm:pt modelId="{A8F20557-12BB-44A4-8D71-AF1EBF6F9D4E}" type="sibTrans" cxnId="{DA7F13F3-3460-4F5D-9E9E-9C95A805BF3E}">
      <dgm:prSet/>
      <dgm:spPr/>
      <dgm:t>
        <a:bodyPr/>
        <a:lstStyle/>
        <a:p>
          <a:endParaRPr lang="en-US"/>
        </a:p>
      </dgm:t>
    </dgm:pt>
    <dgm:pt modelId="{B6EAB16A-6C34-4C0E-87FB-2197EF574282}">
      <dgm:prSet phldrT="[Text]" custT="1"/>
      <dgm:spPr/>
      <dgm:t>
        <a:bodyPr/>
        <a:lstStyle/>
        <a:p>
          <a:r>
            <a:rPr lang="en-US" sz="1600" dirty="0" err="1"/>
            <a:t>Penekanan</a:t>
          </a:r>
          <a:r>
            <a:rPr lang="en-US" sz="1600" dirty="0"/>
            <a:t> </a:t>
          </a:r>
          <a:r>
            <a:rPr lang="en-US" sz="1600" dirty="0" err="1"/>
            <a:t>kpd</a:t>
          </a:r>
          <a:r>
            <a:rPr lang="en-US" sz="1600" dirty="0"/>
            <a:t> </a:t>
          </a:r>
          <a:r>
            <a:rPr lang="en-US" sz="1600" dirty="0" err="1"/>
            <a:t>hak</a:t>
          </a:r>
          <a:r>
            <a:rPr lang="en-US" sz="1600" dirty="0"/>
            <a:t> </a:t>
          </a:r>
          <a:r>
            <a:rPr lang="en-US" sz="1600" dirty="0" err="1"/>
            <a:t>untuk</a:t>
          </a:r>
          <a:r>
            <a:rPr lang="en-US" sz="1600" dirty="0"/>
            <a:t> </a:t>
          </a:r>
          <a:r>
            <a:rPr lang="en-US" sz="1600" dirty="0" err="1"/>
            <a:t>merdeka</a:t>
          </a:r>
          <a:r>
            <a:rPr lang="en-US" sz="1600" dirty="0"/>
            <a:t>, </a:t>
          </a:r>
          <a:r>
            <a:rPr lang="en-US" sz="1600" dirty="0" err="1"/>
            <a:t>hak</a:t>
          </a:r>
          <a:r>
            <a:rPr lang="en-US" sz="1600" dirty="0"/>
            <a:t> </a:t>
          </a:r>
          <a:r>
            <a:rPr lang="en-US" sz="1600" dirty="0" err="1"/>
            <a:t>kebebasan</a:t>
          </a:r>
          <a:r>
            <a:rPr lang="en-US" sz="1600" dirty="0"/>
            <a:t> </a:t>
          </a:r>
          <a:r>
            <a:rPr lang="en-US" sz="1600" dirty="0" err="1"/>
            <a:t>untuk</a:t>
          </a:r>
          <a:r>
            <a:rPr lang="en-US" sz="1600" dirty="0"/>
            <a:t> </a:t>
          </a:r>
          <a:r>
            <a:rPr lang="en-US" sz="1600" dirty="0" err="1"/>
            <a:t>berserikat</a:t>
          </a:r>
          <a:r>
            <a:rPr lang="en-US" sz="1600" dirty="0"/>
            <a:t> </a:t>
          </a:r>
          <a:r>
            <a:rPr lang="en-US" sz="1600" dirty="0" err="1"/>
            <a:t>melalui</a:t>
          </a:r>
          <a:r>
            <a:rPr lang="en-US" sz="1600" dirty="0"/>
            <a:t> </a:t>
          </a:r>
          <a:r>
            <a:rPr lang="en-US" sz="1600" dirty="0" err="1"/>
            <a:t>organisasi</a:t>
          </a:r>
          <a:r>
            <a:rPr lang="en-US" sz="1600" dirty="0"/>
            <a:t> </a:t>
          </a:r>
          <a:r>
            <a:rPr lang="en-US" sz="1600" dirty="0" err="1"/>
            <a:t>politik</a:t>
          </a:r>
          <a:r>
            <a:rPr lang="en-US" sz="1600" dirty="0"/>
            <a:t> yang </a:t>
          </a:r>
          <a:r>
            <a:rPr lang="en-US" sz="1600" dirty="0" err="1"/>
            <a:t>didirikan</a:t>
          </a:r>
          <a:r>
            <a:rPr lang="en-US" sz="1600" dirty="0"/>
            <a:t> </a:t>
          </a:r>
          <a:r>
            <a:rPr lang="en-US" sz="1600" dirty="0" err="1"/>
            <a:t>dan</a:t>
          </a:r>
          <a:r>
            <a:rPr lang="en-US" sz="1600" dirty="0"/>
            <a:t> </a:t>
          </a:r>
          <a:r>
            <a:rPr lang="en-US" sz="1600" dirty="0" err="1"/>
            <a:t>hak</a:t>
          </a:r>
          <a:r>
            <a:rPr lang="en-US" sz="1600" dirty="0"/>
            <a:t> </a:t>
          </a:r>
          <a:r>
            <a:rPr lang="en-US" sz="1600" dirty="0" err="1"/>
            <a:t>untuk</a:t>
          </a:r>
          <a:r>
            <a:rPr lang="en-US" sz="1600" dirty="0"/>
            <a:t> </a:t>
          </a:r>
          <a:r>
            <a:rPr lang="en-US" sz="1600" dirty="0" err="1"/>
            <a:t>menyetakan</a:t>
          </a:r>
          <a:r>
            <a:rPr lang="en-US" sz="1600" dirty="0"/>
            <a:t> </a:t>
          </a:r>
          <a:r>
            <a:rPr lang="en-US" sz="1600" dirty="0" err="1"/>
            <a:t>pendapat</a:t>
          </a:r>
          <a:endParaRPr lang="en-US" sz="1600" dirty="0"/>
        </a:p>
      </dgm:t>
    </dgm:pt>
    <dgm:pt modelId="{42FD4DC1-EC21-4AF8-B5B8-204B83803DE1}" type="parTrans" cxnId="{CE3B74B8-4EE4-4F14-BE8E-DB3D08494DA1}">
      <dgm:prSet/>
      <dgm:spPr/>
      <dgm:t>
        <a:bodyPr/>
        <a:lstStyle/>
        <a:p>
          <a:endParaRPr lang="en-US"/>
        </a:p>
      </dgm:t>
    </dgm:pt>
    <dgm:pt modelId="{B343EAF8-969A-465A-99E7-0CAAD751CE7C}" type="sibTrans" cxnId="{CE3B74B8-4EE4-4F14-BE8E-DB3D08494DA1}">
      <dgm:prSet/>
      <dgm:spPr/>
      <dgm:t>
        <a:bodyPr/>
        <a:lstStyle/>
        <a:p>
          <a:endParaRPr lang="en-US"/>
        </a:p>
      </dgm:t>
    </dgm:pt>
    <dgm:pt modelId="{36E6622E-D3C0-462E-A2A5-A71E618C9488}">
      <dgm:prSet phldrT="[Text]" custT="1"/>
      <dgm:spPr/>
      <dgm:t>
        <a:bodyPr/>
        <a:lstStyle/>
        <a:p>
          <a:r>
            <a:rPr lang="en-US" sz="1600" dirty="0" err="1"/>
            <a:t>tumbuhnya</a:t>
          </a:r>
          <a:r>
            <a:rPr lang="en-US" sz="1600" dirty="0"/>
            <a:t> </a:t>
          </a:r>
          <a:r>
            <a:rPr lang="en-US" sz="1600" dirty="0" err="1"/>
            <a:t>partai</a:t>
          </a:r>
          <a:r>
            <a:rPr lang="en-US" sz="1600" dirty="0"/>
            <a:t> </a:t>
          </a:r>
          <a:r>
            <a:rPr lang="en-US" sz="1600" dirty="0" err="1"/>
            <a:t>politik</a:t>
          </a:r>
          <a:r>
            <a:rPr lang="en-US" sz="1600" dirty="0"/>
            <a:t> </a:t>
          </a:r>
          <a:r>
            <a:rPr lang="en-US" sz="1600" dirty="0" err="1"/>
            <a:t>dengan</a:t>
          </a:r>
          <a:r>
            <a:rPr lang="en-US" sz="1600" dirty="0"/>
            <a:t> </a:t>
          </a:r>
          <a:r>
            <a:rPr lang="en-US" sz="1600" dirty="0" err="1"/>
            <a:t>beragam</a:t>
          </a:r>
          <a:r>
            <a:rPr lang="en-US" sz="1600" dirty="0"/>
            <a:t> </a:t>
          </a:r>
          <a:r>
            <a:rPr lang="en-US" sz="1600" dirty="0" err="1"/>
            <a:t>ideologi</a:t>
          </a:r>
          <a:endParaRPr lang="en-US" sz="1600" dirty="0"/>
        </a:p>
      </dgm:t>
    </dgm:pt>
    <dgm:pt modelId="{29B2E737-1752-4A01-89CE-1D53A2D1BD99}" type="parTrans" cxnId="{44A27EDA-704B-45A6-B18D-CF472865682B}">
      <dgm:prSet/>
      <dgm:spPr/>
      <dgm:t>
        <a:bodyPr/>
        <a:lstStyle/>
        <a:p>
          <a:endParaRPr lang="en-US"/>
        </a:p>
      </dgm:t>
    </dgm:pt>
    <dgm:pt modelId="{E5504BDC-138E-4807-8CC9-15B2AFF96C4D}" type="sibTrans" cxnId="{44A27EDA-704B-45A6-B18D-CF472865682B}">
      <dgm:prSet/>
      <dgm:spPr/>
      <dgm:t>
        <a:bodyPr/>
        <a:lstStyle/>
        <a:p>
          <a:endParaRPr lang="en-US"/>
        </a:p>
      </dgm:t>
    </dgm:pt>
    <dgm:pt modelId="{F8C451D1-6EEE-4A0F-8F2C-F7639699BF64}">
      <dgm:prSet phldrT="[Text]" custT="1"/>
      <dgm:spPr/>
      <dgm:t>
        <a:bodyPr/>
        <a:lstStyle/>
        <a:p>
          <a:r>
            <a:rPr lang="en-US" sz="1600" dirty="0" err="1"/>
            <a:t>kebebasan</a:t>
          </a:r>
          <a:r>
            <a:rPr lang="en-US" sz="1600" dirty="0"/>
            <a:t> </a:t>
          </a:r>
          <a:r>
            <a:rPr lang="en-US" sz="1600" dirty="0" err="1"/>
            <a:t>pers</a:t>
          </a:r>
          <a:r>
            <a:rPr lang="en-US" sz="1600" dirty="0"/>
            <a:t> yang </a:t>
          </a:r>
          <a:r>
            <a:rPr lang="en-US" sz="1600" dirty="0" err="1"/>
            <a:t>bersifat</a:t>
          </a:r>
          <a:r>
            <a:rPr lang="en-US" sz="1600" dirty="0"/>
            <a:t> liberal</a:t>
          </a:r>
        </a:p>
      </dgm:t>
    </dgm:pt>
    <dgm:pt modelId="{A11C5779-6054-40BC-8ADC-FEF85245B4EC}" type="parTrans" cxnId="{7420EB4F-7734-4383-8391-A5D2AAEB1B99}">
      <dgm:prSet/>
      <dgm:spPr/>
      <dgm:t>
        <a:bodyPr/>
        <a:lstStyle/>
        <a:p>
          <a:endParaRPr lang="en-US"/>
        </a:p>
      </dgm:t>
    </dgm:pt>
    <dgm:pt modelId="{62B1FF38-1858-4DB5-AC91-E291FB03F93B}" type="sibTrans" cxnId="{7420EB4F-7734-4383-8391-A5D2AAEB1B99}">
      <dgm:prSet/>
      <dgm:spPr/>
      <dgm:t>
        <a:bodyPr/>
        <a:lstStyle/>
        <a:p>
          <a:endParaRPr lang="en-US"/>
        </a:p>
      </dgm:t>
    </dgm:pt>
    <dgm:pt modelId="{3FA81D7D-3818-4957-8AE0-199323976B01}">
      <dgm:prSet phldrT="[Text]" custT="1"/>
      <dgm:spPr/>
      <dgm:t>
        <a:bodyPr/>
        <a:lstStyle/>
        <a:p>
          <a:r>
            <a:rPr lang="en-US" sz="1600" dirty="0" err="1"/>
            <a:t>pemilu</a:t>
          </a:r>
          <a:r>
            <a:rPr lang="en-US" sz="1600" dirty="0"/>
            <a:t> </a:t>
          </a:r>
          <a:r>
            <a:rPr lang="en-US" sz="1600" dirty="0" err="1"/>
            <a:t>dengan</a:t>
          </a:r>
          <a:r>
            <a:rPr lang="en-US" sz="1600" dirty="0"/>
            <a:t> </a:t>
          </a:r>
          <a:r>
            <a:rPr lang="en-US" sz="1600" dirty="0" err="1"/>
            <a:t>sistem</a:t>
          </a:r>
          <a:r>
            <a:rPr lang="en-US" sz="1600" dirty="0"/>
            <a:t> </a:t>
          </a:r>
          <a:r>
            <a:rPr lang="en-US" sz="1600" dirty="0" err="1"/>
            <a:t>multipartai</a:t>
          </a:r>
          <a:endParaRPr lang="en-US" sz="1600" dirty="0"/>
        </a:p>
      </dgm:t>
    </dgm:pt>
    <dgm:pt modelId="{015DF7B2-1C78-4621-A68B-169F0A15FABD}" type="parTrans" cxnId="{812795E3-AF9B-4D6B-9F55-57F7BB5D3041}">
      <dgm:prSet/>
      <dgm:spPr/>
      <dgm:t>
        <a:bodyPr/>
        <a:lstStyle/>
        <a:p>
          <a:endParaRPr lang="en-US"/>
        </a:p>
      </dgm:t>
    </dgm:pt>
    <dgm:pt modelId="{24677233-AEF5-4B17-ACDA-EEB7C939EB0D}" type="sibTrans" cxnId="{812795E3-AF9B-4D6B-9F55-57F7BB5D3041}">
      <dgm:prSet/>
      <dgm:spPr/>
      <dgm:t>
        <a:bodyPr/>
        <a:lstStyle/>
        <a:p>
          <a:endParaRPr lang="en-US"/>
        </a:p>
      </dgm:t>
    </dgm:pt>
    <dgm:pt modelId="{4FD00D0F-78EB-4D2C-91F9-FF40F3B1749D}">
      <dgm:prSet phldrT="[Text]" custT="1"/>
      <dgm:spPr/>
      <dgm:t>
        <a:bodyPr/>
        <a:lstStyle/>
        <a:p>
          <a:r>
            <a:rPr lang="en-US" sz="1600"/>
            <a:t>parlemen sebagai lembaga kontrol pemerintah</a:t>
          </a:r>
        </a:p>
      </dgm:t>
    </dgm:pt>
    <dgm:pt modelId="{BF2D5B3C-B31C-4629-9173-128E37D307BE}" type="parTrans" cxnId="{637B8610-9F24-490B-BE78-4CF714EDC6A8}">
      <dgm:prSet/>
      <dgm:spPr/>
      <dgm:t>
        <a:bodyPr/>
        <a:lstStyle/>
        <a:p>
          <a:endParaRPr lang="en-US"/>
        </a:p>
      </dgm:t>
    </dgm:pt>
    <dgm:pt modelId="{96504D18-E6C2-4BAD-938B-F79348D57217}" type="sibTrans" cxnId="{637B8610-9F24-490B-BE78-4CF714EDC6A8}">
      <dgm:prSet/>
      <dgm:spPr/>
      <dgm:t>
        <a:bodyPr/>
        <a:lstStyle/>
        <a:p>
          <a:endParaRPr lang="en-US"/>
        </a:p>
      </dgm:t>
    </dgm:pt>
    <dgm:pt modelId="{2CE90023-E1DA-46E4-934B-113284EEEE6A}">
      <dgm:prSet phldrT="[Text]" custT="1"/>
      <dgm:spPr/>
      <dgm:t>
        <a:bodyPr/>
        <a:lstStyle/>
        <a:p>
          <a:r>
            <a:rPr lang="en-US" sz="1600" dirty="0"/>
            <a:t>1966-1998</a:t>
          </a:r>
        </a:p>
      </dgm:t>
    </dgm:pt>
    <dgm:pt modelId="{1D5BD41D-9811-4CA2-A20F-90E5C339B1AE}" type="parTrans" cxnId="{8676B15B-1C0A-4D20-BBDC-C464DAD05A18}">
      <dgm:prSet/>
      <dgm:spPr/>
      <dgm:t>
        <a:bodyPr/>
        <a:lstStyle/>
        <a:p>
          <a:endParaRPr lang="en-US"/>
        </a:p>
      </dgm:t>
    </dgm:pt>
    <dgm:pt modelId="{DDA4C6DC-8678-49E6-8B69-C28DC4151627}" type="sibTrans" cxnId="{8676B15B-1C0A-4D20-BBDC-C464DAD05A18}">
      <dgm:prSet/>
      <dgm:spPr/>
      <dgm:t>
        <a:bodyPr/>
        <a:lstStyle/>
        <a:p>
          <a:endParaRPr lang="en-US"/>
        </a:p>
      </dgm:t>
    </dgm:pt>
    <dgm:pt modelId="{924B62C7-31A0-4312-83E5-B6EC3C7AC3A0}">
      <dgm:prSet phldrT="[Text]" custT="1"/>
      <dgm:spPr/>
      <dgm:t>
        <a:bodyPr/>
        <a:lstStyle/>
        <a:p>
          <a:r>
            <a:rPr lang="en-US" sz="1600" dirty="0" err="1"/>
            <a:t>pertama</a:t>
          </a:r>
          <a:r>
            <a:rPr lang="en-US" sz="1600" dirty="0"/>
            <a:t> (</a:t>
          </a:r>
          <a:r>
            <a:rPr lang="en-US" sz="1600" dirty="0" smtClean="0"/>
            <a:t>1967) ; </a:t>
          </a:r>
          <a:r>
            <a:rPr lang="en-US" sz="1600" dirty="0" err="1" smtClean="0"/>
            <a:t>berusaha</a:t>
          </a:r>
          <a:r>
            <a:rPr lang="en-US" sz="1600" dirty="0" smtClean="0"/>
            <a:t> </a:t>
          </a:r>
          <a:r>
            <a:rPr lang="en-US" sz="1600" dirty="0" err="1" smtClean="0"/>
            <a:t>melindungi</a:t>
          </a:r>
          <a:r>
            <a:rPr lang="en-US" sz="1600" dirty="0" smtClean="0"/>
            <a:t> </a:t>
          </a:r>
          <a:r>
            <a:rPr lang="en-US" sz="1600" dirty="0" err="1" smtClean="0"/>
            <a:t>kebebasan</a:t>
          </a:r>
          <a:r>
            <a:rPr lang="en-US" sz="1600" dirty="0" smtClean="0"/>
            <a:t> </a:t>
          </a:r>
          <a:r>
            <a:rPr lang="en-US" sz="1600" dirty="0" err="1" smtClean="0"/>
            <a:t>dasar</a:t>
          </a:r>
          <a:r>
            <a:rPr lang="en-US" sz="1600" dirty="0" smtClean="0"/>
            <a:t> </a:t>
          </a:r>
          <a:r>
            <a:rPr lang="en-US" sz="1600" dirty="0" err="1" smtClean="0"/>
            <a:t>manusia</a:t>
          </a:r>
          <a:r>
            <a:rPr lang="en-US" sz="1600" dirty="0" smtClean="0"/>
            <a:t> - </a:t>
          </a:r>
          <a:r>
            <a:rPr lang="en-US" sz="1600" dirty="0" err="1" smtClean="0"/>
            <a:t>adanya</a:t>
          </a:r>
          <a:r>
            <a:rPr lang="en-US" sz="1600" dirty="0" smtClean="0"/>
            <a:t> </a:t>
          </a:r>
          <a:r>
            <a:rPr lang="en-US" sz="1600" dirty="0" err="1" smtClean="0"/>
            <a:t>hak</a:t>
          </a:r>
          <a:r>
            <a:rPr lang="en-US" sz="1600" dirty="0" smtClean="0"/>
            <a:t> </a:t>
          </a:r>
          <a:r>
            <a:rPr lang="en-US" sz="1600" dirty="0" err="1" smtClean="0"/>
            <a:t>uji</a:t>
          </a:r>
          <a:r>
            <a:rPr lang="en-US" sz="1600" dirty="0" smtClean="0"/>
            <a:t> </a:t>
          </a:r>
          <a:r>
            <a:rPr lang="en-US" sz="1600" dirty="0" err="1" smtClean="0"/>
            <a:t>matril</a:t>
          </a:r>
          <a:r>
            <a:rPr lang="en-US" sz="1600" dirty="0" smtClean="0"/>
            <a:t> </a:t>
          </a:r>
          <a:r>
            <a:rPr lang="en-US" sz="1600" dirty="0" err="1" smtClean="0"/>
            <a:t>kpd</a:t>
          </a:r>
          <a:r>
            <a:rPr lang="en-US" sz="1600" dirty="0" smtClean="0"/>
            <a:t> MA</a:t>
          </a:r>
          <a:endParaRPr lang="en-US" sz="1600" dirty="0"/>
        </a:p>
      </dgm:t>
    </dgm:pt>
    <dgm:pt modelId="{FC2D048A-4BDD-4890-939E-00DC33F5E860}" type="parTrans" cxnId="{53E7E292-D23C-4D1F-B9D3-22D59E56A0FC}">
      <dgm:prSet/>
      <dgm:spPr/>
      <dgm:t>
        <a:bodyPr/>
        <a:lstStyle/>
        <a:p>
          <a:endParaRPr lang="en-US"/>
        </a:p>
      </dgm:t>
    </dgm:pt>
    <dgm:pt modelId="{40E0FE31-7C13-44DF-B678-437B72584492}" type="sibTrans" cxnId="{53E7E292-D23C-4D1F-B9D3-22D59E56A0FC}">
      <dgm:prSet/>
      <dgm:spPr/>
      <dgm:t>
        <a:bodyPr/>
        <a:lstStyle/>
        <a:p>
          <a:endParaRPr lang="en-US"/>
        </a:p>
      </dgm:t>
    </dgm:pt>
    <dgm:pt modelId="{D19D201C-63BE-411A-8F46-6D2FF91C7664}">
      <dgm:prSet phldrT="[Text]" custT="1"/>
      <dgm:spPr/>
      <dgm:t>
        <a:bodyPr/>
        <a:lstStyle/>
        <a:p>
          <a:r>
            <a:rPr lang="en-US" sz="1600" dirty="0" err="1"/>
            <a:t>kedua</a:t>
          </a:r>
          <a:r>
            <a:rPr lang="en-US" sz="1600" dirty="0"/>
            <a:t> (1970</a:t>
          </a:r>
          <a:r>
            <a:rPr lang="en-US" sz="1600" dirty="0" smtClean="0"/>
            <a:t>) ; </a:t>
          </a:r>
          <a:r>
            <a:rPr lang="en-US" sz="1600" dirty="0" err="1" smtClean="0"/>
            <a:t>pemasungan</a:t>
          </a:r>
          <a:r>
            <a:rPr lang="en-US" sz="1600" dirty="0" smtClean="0"/>
            <a:t> HAM dg </a:t>
          </a:r>
          <a:r>
            <a:rPr lang="en-US" sz="1600" dirty="0" err="1" smtClean="0"/>
            <a:t>sikap</a:t>
          </a:r>
          <a:r>
            <a:rPr lang="en-US" sz="1600" dirty="0" smtClean="0"/>
            <a:t> </a:t>
          </a:r>
          <a:r>
            <a:rPr lang="en-US" sz="1600" dirty="0" err="1" smtClean="0"/>
            <a:t>represif</a:t>
          </a:r>
          <a:r>
            <a:rPr lang="en-US" sz="1600" dirty="0" smtClean="0"/>
            <a:t> (</a:t>
          </a:r>
          <a:r>
            <a:rPr lang="en-US" sz="1600" dirty="0" err="1" smtClean="0"/>
            <a:t>kekerasan</a:t>
          </a:r>
          <a:r>
            <a:rPr lang="en-US" sz="1600" dirty="0" smtClean="0"/>
            <a:t>) - </a:t>
          </a:r>
          <a:r>
            <a:rPr lang="en-US" sz="1600" dirty="0" err="1" smtClean="0"/>
            <a:t>produk</a:t>
          </a:r>
          <a:r>
            <a:rPr lang="en-US" sz="1600" dirty="0" smtClean="0"/>
            <a:t> </a:t>
          </a:r>
          <a:r>
            <a:rPr lang="en-US" sz="1600" dirty="0" err="1" smtClean="0"/>
            <a:t>hukum</a:t>
          </a:r>
          <a:r>
            <a:rPr lang="en-US" sz="1600" dirty="0" smtClean="0"/>
            <a:t> yang </a:t>
          </a:r>
          <a:r>
            <a:rPr lang="en-US" sz="1600" dirty="0" err="1" smtClean="0"/>
            <a:t>bersifat</a:t>
          </a:r>
          <a:r>
            <a:rPr lang="en-US" sz="1600" dirty="0" smtClean="0"/>
            <a:t> </a:t>
          </a:r>
          <a:r>
            <a:rPr lang="en-US" sz="1600" dirty="0" err="1" smtClean="0"/>
            <a:t>restriktif</a:t>
          </a:r>
          <a:r>
            <a:rPr lang="en-US" sz="1600" dirty="0" smtClean="0"/>
            <a:t> (</a:t>
          </a:r>
          <a:r>
            <a:rPr lang="en-US" sz="1600" dirty="0" err="1" smtClean="0"/>
            <a:t>membatasi</a:t>
          </a:r>
          <a:r>
            <a:rPr lang="en-US" sz="1600" dirty="0" smtClean="0"/>
            <a:t> </a:t>
          </a:r>
          <a:r>
            <a:rPr lang="en-US" sz="1600" dirty="0" err="1" smtClean="0"/>
            <a:t>thd</a:t>
          </a:r>
          <a:r>
            <a:rPr lang="en-US" sz="1600" dirty="0" smtClean="0"/>
            <a:t> HAM)</a:t>
          </a:r>
          <a:endParaRPr lang="en-US" sz="1600" dirty="0"/>
        </a:p>
      </dgm:t>
    </dgm:pt>
    <dgm:pt modelId="{06126F01-4A10-438A-85FE-21B41DA7925A}" type="parTrans" cxnId="{3CD2320B-9464-4054-9724-45AC6F053A8E}">
      <dgm:prSet/>
      <dgm:spPr/>
      <dgm:t>
        <a:bodyPr/>
        <a:lstStyle/>
        <a:p>
          <a:endParaRPr lang="en-US"/>
        </a:p>
      </dgm:t>
    </dgm:pt>
    <dgm:pt modelId="{C371CD44-A436-4374-87C9-5FCD510FA3DB}" type="sibTrans" cxnId="{3CD2320B-9464-4054-9724-45AC6F053A8E}">
      <dgm:prSet/>
      <dgm:spPr/>
      <dgm:t>
        <a:bodyPr/>
        <a:lstStyle/>
        <a:p>
          <a:endParaRPr lang="en-US"/>
        </a:p>
      </dgm:t>
    </dgm:pt>
    <dgm:pt modelId="{93E24242-6A0F-405E-84EC-029A6BD42CE7}">
      <dgm:prSet phldrT="[Text]" custT="1"/>
      <dgm:spPr/>
      <dgm:t>
        <a:bodyPr/>
        <a:lstStyle/>
        <a:p>
          <a:r>
            <a:rPr lang="en-US" sz="1600" dirty="0" err="1"/>
            <a:t>ketiga</a:t>
          </a:r>
          <a:r>
            <a:rPr lang="en-US" sz="1600" dirty="0"/>
            <a:t> (1990-an</a:t>
          </a:r>
          <a:r>
            <a:rPr lang="en-US" sz="1600" dirty="0" smtClean="0"/>
            <a:t>) ; </a:t>
          </a:r>
          <a:r>
            <a:rPr lang="en-US" sz="1600" dirty="0" err="1" smtClean="0"/>
            <a:t>dibentuknya</a:t>
          </a:r>
          <a:r>
            <a:rPr lang="en-US" sz="1600" dirty="0" smtClean="0"/>
            <a:t> </a:t>
          </a:r>
          <a:r>
            <a:rPr lang="en-US" sz="1600" dirty="0" err="1" smtClean="0"/>
            <a:t>KomNas</a:t>
          </a:r>
          <a:r>
            <a:rPr lang="en-US" sz="1600" dirty="0" smtClean="0"/>
            <a:t> HAM</a:t>
          </a:r>
          <a:endParaRPr lang="en-US" sz="1600" dirty="0"/>
        </a:p>
      </dgm:t>
    </dgm:pt>
    <dgm:pt modelId="{1DEF4B1C-7063-4083-B233-80C3D2C92AD7}" type="parTrans" cxnId="{80AE0602-43A2-41C8-8DAB-AEAFDA0966B1}">
      <dgm:prSet/>
      <dgm:spPr/>
      <dgm:t>
        <a:bodyPr/>
        <a:lstStyle/>
        <a:p>
          <a:endParaRPr lang="en-US"/>
        </a:p>
      </dgm:t>
    </dgm:pt>
    <dgm:pt modelId="{4CD7DED0-5137-49D6-AD3D-230639019941}" type="sibTrans" cxnId="{80AE0602-43A2-41C8-8DAB-AEAFDA0966B1}">
      <dgm:prSet/>
      <dgm:spPr/>
      <dgm:t>
        <a:bodyPr/>
        <a:lstStyle/>
        <a:p>
          <a:endParaRPr lang="en-US"/>
        </a:p>
      </dgm:t>
    </dgm:pt>
    <dgm:pt modelId="{CD90D653-9581-4B8E-A178-3B075A92DAA3}">
      <dgm:prSet phldrT="[Text]" custT="1"/>
      <dgm:spPr/>
      <dgm:t>
        <a:bodyPr/>
        <a:lstStyle/>
        <a:p>
          <a:r>
            <a:rPr lang="en-US" sz="1600" dirty="0"/>
            <a:t>1999-sekarang</a:t>
          </a:r>
        </a:p>
      </dgm:t>
    </dgm:pt>
    <dgm:pt modelId="{61BA4787-57D7-4322-B2C8-C69BDA93013F}" type="parTrans" cxnId="{FF524311-665C-4907-8067-32E1A20B7D4E}">
      <dgm:prSet/>
      <dgm:spPr/>
      <dgm:t>
        <a:bodyPr/>
        <a:lstStyle/>
        <a:p>
          <a:endParaRPr lang="en-US"/>
        </a:p>
      </dgm:t>
    </dgm:pt>
    <dgm:pt modelId="{A082C72E-CB26-458C-8200-5C178A3C11BE}" type="sibTrans" cxnId="{FF524311-665C-4907-8067-32E1A20B7D4E}">
      <dgm:prSet/>
      <dgm:spPr/>
      <dgm:t>
        <a:bodyPr/>
        <a:lstStyle/>
        <a:p>
          <a:endParaRPr lang="en-US"/>
        </a:p>
      </dgm:t>
    </dgm:pt>
    <dgm:pt modelId="{F705F46D-705B-4F7C-B7A5-BB708BF3BCAB}">
      <dgm:prSet phldrT="[Text]" custT="1"/>
      <dgm:spPr/>
      <dgm:t>
        <a:bodyPr/>
        <a:lstStyle/>
        <a:p>
          <a:r>
            <a:rPr lang="en-US" sz="1600" dirty="0" err="1"/>
            <a:t>memberikan</a:t>
          </a:r>
          <a:r>
            <a:rPr lang="en-US" sz="1600" dirty="0"/>
            <a:t> </a:t>
          </a:r>
          <a:r>
            <a:rPr lang="en-US" sz="1600" dirty="0" err="1"/>
            <a:t>perlindungan</a:t>
          </a:r>
          <a:r>
            <a:rPr lang="en-US" sz="1600" dirty="0"/>
            <a:t> HAM</a:t>
          </a:r>
        </a:p>
      </dgm:t>
    </dgm:pt>
    <dgm:pt modelId="{586C2382-57E2-4D2E-9D07-17C2D7415696}" type="parTrans" cxnId="{08B648CF-669B-4372-836A-1494FB71F699}">
      <dgm:prSet/>
      <dgm:spPr/>
      <dgm:t>
        <a:bodyPr/>
        <a:lstStyle/>
        <a:p>
          <a:endParaRPr lang="en-US"/>
        </a:p>
      </dgm:t>
    </dgm:pt>
    <dgm:pt modelId="{02B89720-3C57-46BE-9E4D-17C0C0DC311A}" type="sibTrans" cxnId="{08B648CF-669B-4372-836A-1494FB71F699}">
      <dgm:prSet/>
      <dgm:spPr/>
      <dgm:t>
        <a:bodyPr/>
        <a:lstStyle/>
        <a:p>
          <a:endParaRPr lang="en-US"/>
        </a:p>
      </dgm:t>
    </dgm:pt>
    <dgm:pt modelId="{393944A1-1952-4D79-8531-8AD8C4AE2365}">
      <dgm:prSet phldrT="[Text]" custT="1"/>
      <dgm:spPr/>
      <dgm:t>
        <a:bodyPr/>
        <a:lstStyle/>
        <a:p>
          <a:r>
            <a:rPr lang="en-US" sz="1600"/>
            <a:t>hak pemerintah; hak politik; hak sosial; hak ekonomi; hak budaya; hak keamanan; hak hukum</a:t>
          </a:r>
        </a:p>
      </dgm:t>
    </dgm:pt>
    <dgm:pt modelId="{1A00548E-5A86-4372-9DDA-7F625C8ADF3D}" type="parTrans" cxnId="{8B823E61-7222-490A-A7A5-EB3FD37259DD}">
      <dgm:prSet/>
      <dgm:spPr/>
      <dgm:t>
        <a:bodyPr/>
        <a:lstStyle/>
        <a:p>
          <a:endParaRPr lang="en-US"/>
        </a:p>
      </dgm:t>
    </dgm:pt>
    <dgm:pt modelId="{022851B3-47AA-49CC-BA12-1A51F858C05F}" type="sibTrans" cxnId="{8B823E61-7222-490A-A7A5-EB3FD37259DD}">
      <dgm:prSet/>
      <dgm:spPr/>
      <dgm:t>
        <a:bodyPr/>
        <a:lstStyle/>
        <a:p>
          <a:endParaRPr lang="en-US"/>
        </a:p>
      </dgm:t>
    </dgm:pt>
    <dgm:pt modelId="{38790587-9DA2-4FF3-9481-A0147FB49781}" type="pres">
      <dgm:prSet presAssocID="{E3F085B4-889A-4DBA-82BD-B7ED52ED333D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65534C25-27FA-4451-B788-477CDB8C8094}" type="pres">
      <dgm:prSet presAssocID="{A2E611AE-245A-442E-8158-78D6816FD6BB}" presName="root" presStyleCnt="0"/>
      <dgm:spPr/>
    </dgm:pt>
    <dgm:pt modelId="{7B8AD019-2C26-4EA2-B1A1-1FD378FFE5D4}" type="pres">
      <dgm:prSet presAssocID="{A2E611AE-245A-442E-8158-78D6816FD6BB}" presName="rootComposite" presStyleCnt="0"/>
      <dgm:spPr/>
    </dgm:pt>
    <dgm:pt modelId="{077B848A-EFA8-463B-B467-4A45020C2774}" type="pres">
      <dgm:prSet presAssocID="{A2E611AE-245A-442E-8158-78D6816FD6BB}" presName="rootText" presStyleLbl="node1" presStyleIdx="0" presStyleCnt="1" custScaleX="276145" custScaleY="25614"/>
      <dgm:spPr/>
      <dgm:t>
        <a:bodyPr/>
        <a:lstStyle/>
        <a:p>
          <a:endParaRPr lang="en-US"/>
        </a:p>
      </dgm:t>
    </dgm:pt>
    <dgm:pt modelId="{1AFDD317-05D3-4D90-8A38-5156B21EF317}" type="pres">
      <dgm:prSet presAssocID="{A2E611AE-245A-442E-8158-78D6816FD6BB}" presName="rootConnector" presStyleLbl="node1" presStyleIdx="0" presStyleCnt="1"/>
      <dgm:spPr/>
      <dgm:t>
        <a:bodyPr/>
        <a:lstStyle/>
        <a:p>
          <a:endParaRPr lang="en-US"/>
        </a:p>
      </dgm:t>
    </dgm:pt>
    <dgm:pt modelId="{364BE871-2000-46BA-88F8-39FB4F2F6C08}" type="pres">
      <dgm:prSet presAssocID="{A2E611AE-245A-442E-8158-78D6816FD6BB}" presName="childShape" presStyleCnt="0"/>
      <dgm:spPr/>
    </dgm:pt>
    <dgm:pt modelId="{73188CFC-8B12-4891-BA38-4CEBBAAC6909}" type="pres">
      <dgm:prSet presAssocID="{06717F9F-C79D-4FB6-BE68-4995CA1794DC}" presName="Name13" presStyleLbl="parChTrans1D2" presStyleIdx="0" presStyleCnt="4"/>
      <dgm:spPr/>
      <dgm:t>
        <a:bodyPr/>
        <a:lstStyle/>
        <a:p>
          <a:endParaRPr lang="en-US"/>
        </a:p>
      </dgm:t>
    </dgm:pt>
    <dgm:pt modelId="{A6181D7E-6C1D-404D-A3D2-25532CE9200D}" type="pres">
      <dgm:prSet presAssocID="{13CF418A-798E-4FB1-8FBF-E9C9455B9A3E}" presName="childText" presStyleLbl="bgAcc1" presStyleIdx="0" presStyleCnt="4" custScaleX="488850" custScaleY="8579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731836A-8786-43DE-85F2-DB308F31ECC8}" type="pres">
      <dgm:prSet presAssocID="{26BA85EC-4CAF-4B5E-99C1-6911470F3F44}" presName="Name13" presStyleLbl="parChTrans1D2" presStyleIdx="1" presStyleCnt="4"/>
      <dgm:spPr/>
      <dgm:t>
        <a:bodyPr/>
        <a:lstStyle/>
        <a:p>
          <a:endParaRPr lang="en-US"/>
        </a:p>
      </dgm:t>
    </dgm:pt>
    <dgm:pt modelId="{3A7DBEC7-0937-4563-A144-D5C345811CC8}" type="pres">
      <dgm:prSet presAssocID="{0E7C401E-4526-4FCF-BFB8-4059D0458A5E}" presName="childText" presStyleLbl="bgAcc1" presStyleIdx="1" presStyleCnt="4" custScaleX="453673" custScaleY="141714" custLinFactNeighborX="2102" custLinFactNeighborY="-1345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A68C64-D7D5-4391-839F-69FD18AB0A83}" type="pres">
      <dgm:prSet presAssocID="{1D5BD41D-9811-4CA2-A20F-90E5C339B1AE}" presName="Name13" presStyleLbl="parChTrans1D2" presStyleIdx="2" presStyleCnt="4"/>
      <dgm:spPr/>
      <dgm:t>
        <a:bodyPr/>
        <a:lstStyle/>
        <a:p>
          <a:endParaRPr lang="en-US"/>
        </a:p>
      </dgm:t>
    </dgm:pt>
    <dgm:pt modelId="{10685EDF-42F7-4664-A56C-3D92F70043E2}" type="pres">
      <dgm:prSet presAssocID="{2CE90023-E1DA-46E4-934B-113284EEEE6A}" presName="childText" presStyleLbl="bgAcc1" presStyleIdx="2" presStyleCnt="4" custScaleX="554658" custScaleY="145267" custLinFactNeighborY="-269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6E9B9E-C830-4913-A1D9-09D056813C09}" type="pres">
      <dgm:prSet presAssocID="{61BA4787-57D7-4322-B2C8-C69BDA93013F}" presName="Name13" presStyleLbl="parChTrans1D2" presStyleIdx="3" presStyleCnt="4"/>
      <dgm:spPr/>
      <dgm:t>
        <a:bodyPr/>
        <a:lstStyle/>
        <a:p>
          <a:endParaRPr lang="en-US"/>
        </a:p>
      </dgm:t>
    </dgm:pt>
    <dgm:pt modelId="{505DB49E-A855-4586-B0C2-9E6D9D017570}" type="pres">
      <dgm:prSet presAssocID="{CD90D653-9581-4B8E-A178-3B075A92DAA3}" presName="childText" presStyleLbl="bgAcc1" presStyleIdx="3" presStyleCnt="4" custScaleX="568692" custScaleY="107355" custLinFactNeighborX="-3504" custLinFactNeighborY="-3924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3A559ED-17BB-4072-B4AF-517784B814A7}" type="presOf" srcId="{A2E611AE-245A-442E-8158-78D6816FD6BB}" destId="{077B848A-EFA8-463B-B467-4A45020C2774}" srcOrd="0" destOrd="0" presId="urn:microsoft.com/office/officeart/2005/8/layout/hierarchy3"/>
    <dgm:cxn modelId="{ADAD1A48-04DC-47C8-A274-C826FE6AB27C}" type="presOf" srcId="{93E24242-6A0F-405E-84EC-029A6BD42CE7}" destId="{10685EDF-42F7-4664-A56C-3D92F70043E2}" srcOrd="0" destOrd="3" presId="urn:microsoft.com/office/officeart/2005/8/layout/hierarchy3"/>
    <dgm:cxn modelId="{7AA40FD1-89A9-408C-999F-6BF4C815AE13}" type="presOf" srcId="{D19D201C-63BE-411A-8F46-6D2FF91C7664}" destId="{10685EDF-42F7-4664-A56C-3D92F70043E2}" srcOrd="0" destOrd="2" presId="urn:microsoft.com/office/officeart/2005/8/layout/hierarchy3"/>
    <dgm:cxn modelId="{9666D0C7-598E-4974-BB15-8A980AD82B44}" type="presOf" srcId="{E3F085B4-889A-4DBA-82BD-B7ED52ED333D}" destId="{38790587-9DA2-4FF3-9481-A0147FB49781}" srcOrd="0" destOrd="0" presId="urn:microsoft.com/office/officeart/2005/8/layout/hierarchy3"/>
    <dgm:cxn modelId="{812795E3-AF9B-4D6B-9F55-57F7BB5D3041}" srcId="{0E7C401E-4526-4FCF-BFB8-4059D0458A5E}" destId="{3FA81D7D-3818-4957-8AE0-199323976B01}" srcOrd="2" destOrd="0" parTransId="{015DF7B2-1C78-4621-A68B-169F0A15FABD}" sibTransId="{24677233-AEF5-4B17-ACDA-EEB7C939EB0D}"/>
    <dgm:cxn modelId="{0A4CB7C9-5344-40EC-B68D-97B21F3DCAB2}" type="presOf" srcId="{06717F9F-C79D-4FB6-BE68-4995CA1794DC}" destId="{73188CFC-8B12-4891-BA38-4CEBBAAC6909}" srcOrd="0" destOrd="0" presId="urn:microsoft.com/office/officeart/2005/8/layout/hierarchy3"/>
    <dgm:cxn modelId="{53E7E292-D23C-4D1F-B9D3-22D59E56A0FC}" srcId="{2CE90023-E1DA-46E4-934B-113284EEEE6A}" destId="{924B62C7-31A0-4312-83E5-B6EC3C7AC3A0}" srcOrd="0" destOrd="0" parTransId="{FC2D048A-4BDD-4890-939E-00DC33F5E860}" sibTransId="{40E0FE31-7C13-44DF-B678-437B72584492}"/>
    <dgm:cxn modelId="{C775B8C2-E9D8-4DBE-B310-3B3A6B7A6D8B}" type="presOf" srcId="{F8C451D1-6EEE-4A0F-8F2C-F7639699BF64}" destId="{3A7DBEC7-0937-4563-A144-D5C345811CC8}" srcOrd="0" destOrd="2" presId="urn:microsoft.com/office/officeart/2005/8/layout/hierarchy3"/>
    <dgm:cxn modelId="{AD47CE3F-9A37-46DF-93D2-183B9095CBCA}" type="presOf" srcId="{36E6622E-D3C0-462E-A2A5-A71E618C9488}" destId="{3A7DBEC7-0937-4563-A144-D5C345811CC8}" srcOrd="0" destOrd="1" presId="urn:microsoft.com/office/officeart/2005/8/layout/hierarchy3"/>
    <dgm:cxn modelId="{3CD2320B-9464-4054-9724-45AC6F053A8E}" srcId="{2CE90023-E1DA-46E4-934B-113284EEEE6A}" destId="{D19D201C-63BE-411A-8F46-6D2FF91C7664}" srcOrd="1" destOrd="0" parTransId="{06126F01-4A10-438A-85FE-21B41DA7925A}" sibTransId="{C371CD44-A436-4374-87C9-5FCD510FA3DB}"/>
    <dgm:cxn modelId="{5F75988D-CB97-48E6-9A80-F4611CACA039}" type="presOf" srcId="{CD90D653-9581-4B8E-A178-3B075A92DAA3}" destId="{505DB49E-A855-4586-B0C2-9E6D9D017570}" srcOrd="0" destOrd="0" presId="urn:microsoft.com/office/officeart/2005/8/layout/hierarchy3"/>
    <dgm:cxn modelId="{7DE1FE56-4E09-4CD8-8846-1773D695E02D}" type="presOf" srcId="{A2E611AE-245A-442E-8158-78D6816FD6BB}" destId="{1AFDD317-05D3-4D90-8A38-5156B21EF317}" srcOrd="1" destOrd="0" presId="urn:microsoft.com/office/officeart/2005/8/layout/hierarchy3"/>
    <dgm:cxn modelId="{7420EB4F-7734-4383-8391-A5D2AAEB1B99}" srcId="{0E7C401E-4526-4FCF-BFB8-4059D0458A5E}" destId="{F8C451D1-6EEE-4A0F-8F2C-F7639699BF64}" srcOrd="1" destOrd="0" parTransId="{A11C5779-6054-40BC-8ADC-FEF85245B4EC}" sibTransId="{62B1FF38-1858-4DB5-AC91-E291FB03F93B}"/>
    <dgm:cxn modelId="{8676B15B-1C0A-4D20-BBDC-C464DAD05A18}" srcId="{A2E611AE-245A-442E-8158-78D6816FD6BB}" destId="{2CE90023-E1DA-46E4-934B-113284EEEE6A}" srcOrd="2" destOrd="0" parTransId="{1D5BD41D-9811-4CA2-A20F-90E5C339B1AE}" sibTransId="{DDA4C6DC-8678-49E6-8B69-C28DC4151627}"/>
    <dgm:cxn modelId="{08B648CF-669B-4372-836A-1494FB71F699}" srcId="{CD90D653-9581-4B8E-A178-3B075A92DAA3}" destId="{F705F46D-705B-4F7C-B7A5-BB708BF3BCAB}" srcOrd="0" destOrd="0" parTransId="{586C2382-57E2-4D2E-9D07-17C2D7415696}" sibTransId="{02B89720-3C57-46BE-9E4D-17C0C0DC311A}"/>
    <dgm:cxn modelId="{81D3EA31-4FED-4E9A-8C9E-314F6E5CDCEA}" type="presOf" srcId="{2CE90023-E1DA-46E4-934B-113284EEEE6A}" destId="{10685EDF-42F7-4664-A56C-3D92F70043E2}" srcOrd="0" destOrd="0" presId="urn:microsoft.com/office/officeart/2005/8/layout/hierarchy3"/>
    <dgm:cxn modelId="{44A27EDA-704B-45A6-B18D-CF472865682B}" srcId="{0E7C401E-4526-4FCF-BFB8-4059D0458A5E}" destId="{36E6622E-D3C0-462E-A2A5-A71E618C9488}" srcOrd="0" destOrd="0" parTransId="{29B2E737-1752-4A01-89CE-1D53A2D1BD99}" sibTransId="{E5504BDC-138E-4807-8CC9-15B2AFF96C4D}"/>
    <dgm:cxn modelId="{62BB08FF-A1EB-4D57-A0CF-CF8F71E1F3EE}" type="presOf" srcId="{13CF418A-798E-4FB1-8FBF-E9C9455B9A3E}" destId="{A6181D7E-6C1D-404D-A3D2-25532CE9200D}" srcOrd="0" destOrd="0" presId="urn:microsoft.com/office/officeart/2005/8/layout/hierarchy3"/>
    <dgm:cxn modelId="{CE3B74B8-4EE4-4F14-BE8E-DB3D08494DA1}" srcId="{13CF418A-798E-4FB1-8FBF-E9C9455B9A3E}" destId="{B6EAB16A-6C34-4C0E-87FB-2197EF574282}" srcOrd="0" destOrd="0" parTransId="{42FD4DC1-EC21-4AF8-B5B8-204B83803DE1}" sibTransId="{B343EAF8-969A-465A-99E7-0CAAD751CE7C}"/>
    <dgm:cxn modelId="{D5653CA8-D482-4D33-8057-F55BE34A4A84}" srcId="{A2E611AE-245A-442E-8158-78D6816FD6BB}" destId="{13CF418A-798E-4FB1-8FBF-E9C9455B9A3E}" srcOrd="0" destOrd="0" parTransId="{06717F9F-C79D-4FB6-BE68-4995CA1794DC}" sibTransId="{D6B4C6D7-0FBD-457D-A047-792979D4E369}"/>
    <dgm:cxn modelId="{586A4BC7-8CAA-4322-B832-B0A684967E73}" type="presOf" srcId="{61BA4787-57D7-4322-B2C8-C69BDA93013F}" destId="{646E9B9E-C830-4913-A1D9-09D056813C09}" srcOrd="0" destOrd="0" presId="urn:microsoft.com/office/officeart/2005/8/layout/hierarchy3"/>
    <dgm:cxn modelId="{7A8A0B39-9D89-43DE-8490-C0DF000CAF6A}" type="presOf" srcId="{1D5BD41D-9811-4CA2-A20F-90E5C339B1AE}" destId="{C9A68C64-D7D5-4391-839F-69FD18AB0A83}" srcOrd="0" destOrd="0" presId="urn:microsoft.com/office/officeart/2005/8/layout/hierarchy3"/>
    <dgm:cxn modelId="{DA7F13F3-3460-4F5D-9E9E-9C95A805BF3E}" srcId="{A2E611AE-245A-442E-8158-78D6816FD6BB}" destId="{0E7C401E-4526-4FCF-BFB8-4059D0458A5E}" srcOrd="1" destOrd="0" parTransId="{26BA85EC-4CAF-4B5E-99C1-6911470F3F44}" sibTransId="{A8F20557-12BB-44A4-8D71-AF1EBF6F9D4E}"/>
    <dgm:cxn modelId="{2FB0423A-2F47-418C-B3FD-2C35AAF9066C}" srcId="{E3F085B4-889A-4DBA-82BD-B7ED52ED333D}" destId="{A2E611AE-245A-442E-8158-78D6816FD6BB}" srcOrd="0" destOrd="0" parTransId="{CEFBE911-438A-46D1-8A2A-2B4A7F3ABE34}" sibTransId="{D2AECD36-4B4C-40E7-8B0B-BF13C3C623D5}"/>
    <dgm:cxn modelId="{8B823E61-7222-490A-A7A5-EB3FD37259DD}" srcId="{F705F46D-705B-4F7C-B7A5-BB708BF3BCAB}" destId="{393944A1-1952-4D79-8531-8AD8C4AE2365}" srcOrd="0" destOrd="0" parTransId="{1A00548E-5A86-4372-9DDA-7F625C8ADF3D}" sibTransId="{022851B3-47AA-49CC-BA12-1A51F858C05F}"/>
    <dgm:cxn modelId="{EB28F086-A42B-43CF-8BEC-D33AE0AC7DDB}" type="presOf" srcId="{26BA85EC-4CAF-4B5E-99C1-6911470F3F44}" destId="{5731836A-8786-43DE-85F2-DB308F31ECC8}" srcOrd="0" destOrd="0" presId="urn:microsoft.com/office/officeart/2005/8/layout/hierarchy3"/>
    <dgm:cxn modelId="{7DC9A6BA-00F2-409F-BF29-528763CF6ACC}" type="presOf" srcId="{4FD00D0F-78EB-4D2C-91F9-FF40F3B1749D}" destId="{3A7DBEC7-0937-4563-A144-D5C345811CC8}" srcOrd="0" destOrd="4" presId="urn:microsoft.com/office/officeart/2005/8/layout/hierarchy3"/>
    <dgm:cxn modelId="{D8FF28A6-3E07-40FF-9C6C-96BB90E73521}" type="presOf" srcId="{0E7C401E-4526-4FCF-BFB8-4059D0458A5E}" destId="{3A7DBEC7-0937-4563-A144-D5C345811CC8}" srcOrd="0" destOrd="0" presId="urn:microsoft.com/office/officeart/2005/8/layout/hierarchy3"/>
    <dgm:cxn modelId="{36F6AE69-A3D9-4D16-BA34-D8BFAD3677EF}" type="presOf" srcId="{924B62C7-31A0-4312-83E5-B6EC3C7AC3A0}" destId="{10685EDF-42F7-4664-A56C-3D92F70043E2}" srcOrd="0" destOrd="1" presId="urn:microsoft.com/office/officeart/2005/8/layout/hierarchy3"/>
    <dgm:cxn modelId="{9F2FBF60-2B34-48B7-867B-81731AD6315C}" type="presOf" srcId="{3FA81D7D-3818-4957-8AE0-199323976B01}" destId="{3A7DBEC7-0937-4563-A144-D5C345811CC8}" srcOrd="0" destOrd="3" presId="urn:microsoft.com/office/officeart/2005/8/layout/hierarchy3"/>
    <dgm:cxn modelId="{157EE7FE-AF4F-41E7-9FA6-C5BDC5A67F41}" type="presOf" srcId="{F705F46D-705B-4F7C-B7A5-BB708BF3BCAB}" destId="{505DB49E-A855-4586-B0C2-9E6D9D017570}" srcOrd="0" destOrd="1" presId="urn:microsoft.com/office/officeart/2005/8/layout/hierarchy3"/>
    <dgm:cxn modelId="{FF524311-665C-4907-8067-32E1A20B7D4E}" srcId="{A2E611AE-245A-442E-8158-78D6816FD6BB}" destId="{CD90D653-9581-4B8E-A178-3B075A92DAA3}" srcOrd="3" destOrd="0" parTransId="{61BA4787-57D7-4322-B2C8-C69BDA93013F}" sibTransId="{A082C72E-CB26-458C-8200-5C178A3C11BE}"/>
    <dgm:cxn modelId="{80AE0602-43A2-41C8-8DAB-AEAFDA0966B1}" srcId="{2CE90023-E1DA-46E4-934B-113284EEEE6A}" destId="{93E24242-6A0F-405E-84EC-029A6BD42CE7}" srcOrd="2" destOrd="0" parTransId="{1DEF4B1C-7063-4083-B233-80C3D2C92AD7}" sibTransId="{4CD7DED0-5137-49D6-AD3D-230639019941}"/>
    <dgm:cxn modelId="{00BEE932-31E0-4DCB-BC41-3519D5CD1DF1}" type="presOf" srcId="{B6EAB16A-6C34-4C0E-87FB-2197EF574282}" destId="{A6181D7E-6C1D-404D-A3D2-25532CE9200D}" srcOrd="0" destOrd="1" presId="urn:microsoft.com/office/officeart/2005/8/layout/hierarchy3"/>
    <dgm:cxn modelId="{CF01AAFB-3A82-47CF-A4E7-CE73003380E2}" type="presOf" srcId="{393944A1-1952-4D79-8531-8AD8C4AE2365}" destId="{505DB49E-A855-4586-B0C2-9E6D9D017570}" srcOrd="0" destOrd="2" presId="urn:microsoft.com/office/officeart/2005/8/layout/hierarchy3"/>
    <dgm:cxn modelId="{637B8610-9F24-490B-BE78-4CF714EDC6A8}" srcId="{0E7C401E-4526-4FCF-BFB8-4059D0458A5E}" destId="{4FD00D0F-78EB-4D2C-91F9-FF40F3B1749D}" srcOrd="3" destOrd="0" parTransId="{BF2D5B3C-B31C-4629-9173-128E37D307BE}" sibTransId="{96504D18-E6C2-4BAD-938B-F79348D57217}"/>
    <dgm:cxn modelId="{2C3AEC9B-5803-4482-93AB-CE177A5C41A3}" type="presParOf" srcId="{38790587-9DA2-4FF3-9481-A0147FB49781}" destId="{65534C25-27FA-4451-B788-477CDB8C8094}" srcOrd="0" destOrd="0" presId="urn:microsoft.com/office/officeart/2005/8/layout/hierarchy3"/>
    <dgm:cxn modelId="{8EE3723C-4929-4BDF-AAE5-C04AAFEB1899}" type="presParOf" srcId="{65534C25-27FA-4451-B788-477CDB8C8094}" destId="{7B8AD019-2C26-4EA2-B1A1-1FD378FFE5D4}" srcOrd="0" destOrd="0" presId="urn:microsoft.com/office/officeart/2005/8/layout/hierarchy3"/>
    <dgm:cxn modelId="{D906265E-8DF1-4E18-8535-38302FD399D4}" type="presParOf" srcId="{7B8AD019-2C26-4EA2-B1A1-1FD378FFE5D4}" destId="{077B848A-EFA8-463B-B467-4A45020C2774}" srcOrd="0" destOrd="0" presId="urn:microsoft.com/office/officeart/2005/8/layout/hierarchy3"/>
    <dgm:cxn modelId="{0628840E-04DC-4D8D-B6B8-F4FA2A53E6E1}" type="presParOf" srcId="{7B8AD019-2C26-4EA2-B1A1-1FD378FFE5D4}" destId="{1AFDD317-05D3-4D90-8A38-5156B21EF317}" srcOrd="1" destOrd="0" presId="urn:microsoft.com/office/officeart/2005/8/layout/hierarchy3"/>
    <dgm:cxn modelId="{33EAD8D4-50DD-4BAF-B3FA-DC6FD68F51F1}" type="presParOf" srcId="{65534C25-27FA-4451-B788-477CDB8C8094}" destId="{364BE871-2000-46BA-88F8-39FB4F2F6C08}" srcOrd="1" destOrd="0" presId="urn:microsoft.com/office/officeart/2005/8/layout/hierarchy3"/>
    <dgm:cxn modelId="{3CC1494F-DE85-47C8-A22F-76B772966C7D}" type="presParOf" srcId="{364BE871-2000-46BA-88F8-39FB4F2F6C08}" destId="{73188CFC-8B12-4891-BA38-4CEBBAAC6909}" srcOrd="0" destOrd="0" presId="urn:microsoft.com/office/officeart/2005/8/layout/hierarchy3"/>
    <dgm:cxn modelId="{4D69E733-352A-4A66-9067-9CD530D57B56}" type="presParOf" srcId="{364BE871-2000-46BA-88F8-39FB4F2F6C08}" destId="{A6181D7E-6C1D-404D-A3D2-25532CE9200D}" srcOrd="1" destOrd="0" presId="urn:microsoft.com/office/officeart/2005/8/layout/hierarchy3"/>
    <dgm:cxn modelId="{203F79D1-7A9C-45B7-80A8-820DCA92E532}" type="presParOf" srcId="{364BE871-2000-46BA-88F8-39FB4F2F6C08}" destId="{5731836A-8786-43DE-85F2-DB308F31ECC8}" srcOrd="2" destOrd="0" presId="urn:microsoft.com/office/officeart/2005/8/layout/hierarchy3"/>
    <dgm:cxn modelId="{282070B1-D91C-42FD-A7B3-7399D1A933D9}" type="presParOf" srcId="{364BE871-2000-46BA-88F8-39FB4F2F6C08}" destId="{3A7DBEC7-0937-4563-A144-D5C345811CC8}" srcOrd="3" destOrd="0" presId="urn:microsoft.com/office/officeart/2005/8/layout/hierarchy3"/>
    <dgm:cxn modelId="{FE586CDA-5F23-4E18-BC41-CD783DFB91B7}" type="presParOf" srcId="{364BE871-2000-46BA-88F8-39FB4F2F6C08}" destId="{C9A68C64-D7D5-4391-839F-69FD18AB0A83}" srcOrd="4" destOrd="0" presId="urn:microsoft.com/office/officeart/2005/8/layout/hierarchy3"/>
    <dgm:cxn modelId="{877D81AA-5F17-4D86-9E5C-785D93E3B359}" type="presParOf" srcId="{364BE871-2000-46BA-88F8-39FB4F2F6C08}" destId="{10685EDF-42F7-4664-A56C-3D92F70043E2}" srcOrd="5" destOrd="0" presId="urn:microsoft.com/office/officeart/2005/8/layout/hierarchy3"/>
    <dgm:cxn modelId="{E76EDC38-2ADE-4608-88B9-26CB38563443}" type="presParOf" srcId="{364BE871-2000-46BA-88F8-39FB4F2F6C08}" destId="{646E9B9E-C830-4913-A1D9-09D056813C09}" srcOrd="6" destOrd="0" presId="urn:microsoft.com/office/officeart/2005/8/layout/hierarchy3"/>
    <dgm:cxn modelId="{03AB8503-D2C2-4496-BE8D-D59B73B84A58}" type="presParOf" srcId="{364BE871-2000-46BA-88F8-39FB4F2F6C08}" destId="{505DB49E-A855-4586-B0C2-9E6D9D017570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0C19A6-CED6-464C-8365-E9BF05A00C33}">
      <dsp:nvSpPr>
        <dsp:cNvPr id="0" name=""/>
        <dsp:cNvSpPr/>
      </dsp:nvSpPr>
      <dsp:spPr>
        <a:xfrm>
          <a:off x="2071908" y="53"/>
          <a:ext cx="5171127" cy="6049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245" tIns="36830" rIns="55245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/>
            <a:t>PANDANGAN HIDUP DEMOKRASI</a:t>
          </a:r>
        </a:p>
      </dsp:txBody>
      <dsp:txXfrm>
        <a:off x="2089627" y="17772"/>
        <a:ext cx="5135689" cy="569527"/>
      </dsp:txXfrm>
    </dsp:sp>
    <dsp:sp modelId="{9F7A4939-823B-4C09-967D-3220F04FEB90}">
      <dsp:nvSpPr>
        <dsp:cNvPr id="0" name=""/>
        <dsp:cNvSpPr/>
      </dsp:nvSpPr>
      <dsp:spPr>
        <a:xfrm>
          <a:off x="2589020" y="605019"/>
          <a:ext cx="517112" cy="4537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3724"/>
              </a:lnTo>
              <a:lnTo>
                <a:pt x="517112" y="45372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82E570-9C6F-4F04-AF2E-2CAA0DCC63C5}">
      <dsp:nvSpPr>
        <dsp:cNvPr id="0" name=""/>
        <dsp:cNvSpPr/>
      </dsp:nvSpPr>
      <dsp:spPr>
        <a:xfrm>
          <a:off x="3106133" y="756260"/>
          <a:ext cx="4434980" cy="6049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/>
            <a:t>kesadaran akan pluralisme</a:t>
          </a:r>
        </a:p>
      </dsp:txBody>
      <dsp:txXfrm>
        <a:off x="3123852" y="773979"/>
        <a:ext cx="4399542" cy="569527"/>
      </dsp:txXfrm>
    </dsp:sp>
    <dsp:sp modelId="{C15D9EC9-1B48-4142-B752-8E1841D6B12B}">
      <dsp:nvSpPr>
        <dsp:cNvPr id="0" name=""/>
        <dsp:cNvSpPr/>
      </dsp:nvSpPr>
      <dsp:spPr>
        <a:xfrm>
          <a:off x="2589020" y="605019"/>
          <a:ext cx="517112" cy="12099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09931"/>
              </a:lnTo>
              <a:lnTo>
                <a:pt x="517112" y="120993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9DFAA2-745F-40ED-8F88-E987979828C4}">
      <dsp:nvSpPr>
        <dsp:cNvPr id="0" name=""/>
        <dsp:cNvSpPr/>
      </dsp:nvSpPr>
      <dsp:spPr>
        <a:xfrm>
          <a:off x="3106133" y="1512468"/>
          <a:ext cx="4307695" cy="6049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/>
            <a:t>musyawarah</a:t>
          </a:r>
        </a:p>
      </dsp:txBody>
      <dsp:txXfrm>
        <a:off x="3123852" y="1530187"/>
        <a:ext cx="4272257" cy="569527"/>
      </dsp:txXfrm>
    </dsp:sp>
    <dsp:sp modelId="{5CDF5F3D-7DFF-4296-85FB-A761EBAFC4B5}">
      <dsp:nvSpPr>
        <dsp:cNvPr id="0" name=""/>
        <dsp:cNvSpPr/>
      </dsp:nvSpPr>
      <dsp:spPr>
        <a:xfrm>
          <a:off x="2589020" y="605019"/>
          <a:ext cx="517112" cy="19661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66139"/>
              </a:lnTo>
              <a:lnTo>
                <a:pt x="517112" y="196613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5555D1-635D-4400-A5CD-DAF635C9CA79}">
      <dsp:nvSpPr>
        <dsp:cNvPr id="0" name=""/>
        <dsp:cNvSpPr/>
      </dsp:nvSpPr>
      <dsp:spPr>
        <a:xfrm>
          <a:off x="3106133" y="2268675"/>
          <a:ext cx="4558209" cy="6049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/>
            <a:t>pemufakatan yang jujur dan sehat</a:t>
          </a:r>
        </a:p>
      </dsp:txBody>
      <dsp:txXfrm>
        <a:off x="3123852" y="2286394"/>
        <a:ext cx="4522771" cy="569527"/>
      </dsp:txXfrm>
    </dsp:sp>
    <dsp:sp modelId="{82F2B0F7-A6C7-435C-883E-C1219B7AA2DB}">
      <dsp:nvSpPr>
        <dsp:cNvPr id="0" name=""/>
        <dsp:cNvSpPr/>
      </dsp:nvSpPr>
      <dsp:spPr>
        <a:xfrm>
          <a:off x="2589020" y="605019"/>
          <a:ext cx="517112" cy="27223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22346"/>
              </a:lnTo>
              <a:lnTo>
                <a:pt x="517112" y="272234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D7ABEC-1624-451F-8D07-5A9B2EF5A47C}">
      <dsp:nvSpPr>
        <dsp:cNvPr id="0" name=""/>
        <dsp:cNvSpPr/>
      </dsp:nvSpPr>
      <dsp:spPr>
        <a:xfrm>
          <a:off x="3106133" y="3024882"/>
          <a:ext cx="4212004" cy="6049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/>
            <a:t>kerjasama</a:t>
          </a:r>
        </a:p>
      </dsp:txBody>
      <dsp:txXfrm>
        <a:off x="3123852" y="3042601"/>
        <a:ext cx="4176566" cy="569527"/>
      </dsp:txXfrm>
    </dsp:sp>
    <dsp:sp modelId="{743491CF-50EF-458D-84A2-7BC2FE8CE346}">
      <dsp:nvSpPr>
        <dsp:cNvPr id="0" name=""/>
        <dsp:cNvSpPr/>
      </dsp:nvSpPr>
      <dsp:spPr>
        <a:xfrm>
          <a:off x="2589020" y="605019"/>
          <a:ext cx="517112" cy="34785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78553"/>
              </a:lnTo>
              <a:lnTo>
                <a:pt x="517112" y="347855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39E3DD-51FE-404C-B628-4747FEA13926}">
      <dsp:nvSpPr>
        <dsp:cNvPr id="0" name=""/>
        <dsp:cNvSpPr/>
      </dsp:nvSpPr>
      <dsp:spPr>
        <a:xfrm>
          <a:off x="3106133" y="3781090"/>
          <a:ext cx="4470639" cy="6049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/>
            <a:t>pemenuhan segi segi ekonomi</a:t>
          </a:r>
        </a:p>
      </dsp:txBody>
      <dsp:txXfrm>
        <a:off x="3123852" y="3798809"/>
        <a:ext cx="4435201" cy="569527"/>
      </dsp:txXfrm>
    </dsp:sp>
    <dsp:sp modelId="{A839B0A3-4C84-43C1-8B6E-C6BE31B817CF}">
      <dsp:nvSpPr>
        <dsp:cNvPr id="0" name=""/>
        <dsp:cNvSpPr/>
      </dsp:nvSpPr>
      <dsp:spPr>
        <a:xfrm>
          <a:off x="2589020" y="605019"/>
          <a:ext cx="517112" cy="42347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34761"/>
              </a:lnTo>
              <a:lnTo>
                <a:pt x="517112" y="423476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0EA388-F7B1-4A53-B51E-DB0255DA955D}">
      <dsp:nvSpPr>
        <dsp:cNvPr id="0" name=""/>
        <dsp:cNvSpPr/>
      </dsp:nvSpPr>
      <dsp:spPr>
        <a:xfrm>
          <a:off x="3106133" y="4537297"/>
          <a:ext cx="4343345" cy="6049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/>
            <a:t>pertimbangan moral</a:t>
          </a:r>
        </a:p>
      </dsp:txBody>
      <dsp:txXfrm>
        <a:off x="3123852" y="4555016"/>
        <a:ext cx="4307907" cy="569527"/>
      </dsp:txXfrm>
    </dsp:sp>
    <dsp:sp modelId="{9ABACFBC-01E4-4393-B75F-946332F723A7}">
      <dsp:nvSpPr>
        <dsp:cNvPr id="0" name=""/>
        <dsp:cNvSpPr/>
      </dsp:nvSpPr>
      <dsp:spPr>
        <a:xfrm>
          <a:off x="2589020" y="605019"/>
          <a:ext cx="517112" cy="49909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90968"/>
              </a:lnTo>
              <a:lnTo>
                <a:pt x="517112" y="499096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812EF6-2918-4DBE-91D1-41B9067F25F8}">
      <dsp:nvSpPr>
        <dsp:cNvPr id="0" name=""/>
        <dsp:cNvSpPr/>
      </dsp:nvSpPr>
      <dsp:spPr>
        <a:xfrm>
          <a:off x="3106133" y="5293504"/>
          <a:ext cx="5343997" cy="6049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/>
            <a:t>sistem pendidikan yang menunjang</a:t>
          </a:r>
        </a:p>
      </dsp:txBody>
      <dsp:txXfrm>
        <a:off x="3123852" y="5311223"/>
        <a:ext cx="5308559" cy="56952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251F0B-9F79-40BC-A804-6241D9BE4B9A}">
      <dsp:nvSpPr>
        <dsp:cNvPr id="0" name=""/>
        <dsp:cNvSpPr/>
      </dsp:nvSpPr>
      <dsp:spPr>
        <a:xfrm>
          <a:off x="1394982" y="1385"/>
          <a:ext cx="7577197" cy="623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675" tIns="44450" rIns="66675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/>
            <a:t>KOMPONEN PENEGAK DEMOKRASI</a:t>
          </a:r>
        </a:p>
      </dsp:txBody>
      <dsp:txXfrm>
        <a:off x="1413234" y="19637"/>
        <a:ext cx="7540693" cy="586681"/>
      </dsp:txXfrm>
    </dsp:sp>
    <dsp:sp modelId="{62F3A141-CCA3-4B4C-8687-A70C31F440FD}">
      <dsp:nvSpPr>
        <dsp:cNvPr id="0" name=""/>
        <dsp:cNvSpPr/>
      </dsp:nvSpPr>
      <dsp:spPr>
        <a:xfrm>
          <a:off x="2152701" y="624570"/>
          <a:ext cx="757719" cy="4673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7388"/>
              </a:lnTo>
              <a:lnTo>
                <a:pt x="757719" y="46738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254585-5BB0-4584-B2B4-73AC58287918}">
      <dsp:nvSpPr>
        <dsp:cNvPr id="0" name=""/>
        <dsp:cNvSpPr/>
      </dsp:nvSpPr>
      <dsp:spPr>
        <a:xfrm>
          <a:off x="2910421" y="780367"/>
          <a:ext cx="6255374" cy="623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055" tIns="39370" rIns="59055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/>
            <a:t>Negara hukum</a:t>
          </a:r>
        </a:p>
      </dsp:txBody>
      <dsp:txXfrm>
        <a:off x="2928673" y="798619"/>
        <a:ext cx="6218870" cy="586681"/>
      </dsp:txXfrm>
    </dsp:sp>
    <dsp:sp modelId="{66A30D81-6901-4A2F-93FE-64177835240D}">
      <dsp:nvSpPr>
        <dsp:cNvPr id="0" name=""/>
        <dsp:cNvSpPr/>
      </dsp:nvSpPr>
      <dsp:spPr>
        <a:xfrm>
          <a:off x="2152701" y="624570"/>
          <a:ext cx="757719" cy="12463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6370"/>
              </a:lnTo>
              <a:lnTo>
                <a:pt x="757719" y="124637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2F6D2E-C066-4151-BD1F-BAFC2DCA29C3}">
      <dsp:nvSpPr>
        <dsp:cNvPr id="0" name=""/>
        <dsp:cNvSpPr/>
      </dsp:nvSpPr>
      <dsp:spPr>
        <a:xfrm>
          <a:off x="2910421" y="1559348"/>
          <a:ext cx="6366321" cy="623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055" tIns="39370" rIns="59055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/>
            <a:t>pemerintahan yang good governance</a:t>
          </a:r>
        </a:p>
      </dsp:txBody>
      <dsp:txXfrm>
        <a:off x="2928673" y="1577600"/>
        <a:ext cx="6329817" cy="586681"/>
      </dsp:txXfrm>
    </dsp:sp>
    <dsp:sp modelId="{247633B2-C4F6-41F2-BE1F-387352E0261F}">
      <dsp:nvSpPr>
        <dsp:cNvPr id="0" name=""/>
        <dsp:cNvSpPr/>
      </dsp:nvSpPr>
      <dsp:spPr>
        <a:xfrm>
          <a:off x="2152701" y="624570"/>
          <a:ext cx="757719" cy="20253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25352"/>
              </a:lnTo>
              <a:lnTo>
                <a:pt x="757719" y="202535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A242A3-3BF5-4AF5-8D22-D691864797A3}">
      <dsp:nvSpPr>
        <dsp:cNvPr id="0" name=""/>
        <dsp:cNvSpPr/>
      </dsp:nvSpPr>
      <dsp:spPr>
        <a:xfrm>
          <a:off x="2910421" y="2338330"/>
          <a:ext cx="5276325" cy="623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055" tIns="39370" rIns="59055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/>
            <a:t>legislatif yang civic skills</a:t>
          </a:r>
        </a:p>
      </dsp:txBody>
      <dsp:txXfrm>
        <a:off x="2928673" y="2356582"/>
        <a:ext cx="5239821" cy="586681"/>
      </dsp:txXfrm>
    </dsp:sp>
    <dsp:sp modelId="{ED5622BA-0C51-44E0-9524-83B5136F5677}">
      <dsp:nvSpPr>
        <dsp:cNvPr id="0" name=""/>
        <dsp:cNvSpPr/>
      </dsp:nvSpPr>
      <dsp:spPr>
        <a:xfrm>
          <a:off x="2152701" y="624570"/>
          <a:ext cx="757719" cy="28043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04333"/>
              </a:lnTo>
              <a:lnTo>
                <a:pt x="757719" y="280433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5ADA01-16F6-4525-A3BF-4DE1942C3FD1}">
      <dsp:nvSpPr>
        <dsp:cNvPr id="0" name=""/>
        <dsp:cNvSpPr/>
      </dsp:nvSpPr>
      <dsp:spPr>
        <a:xfrm>
          <a:off x="2910421" y="3117312"/>
          <a:ext cx="6352262" cy="623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055" tIns="39370" rIns="59055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/>
            <a:t>peradilan yang bebas dan mandiri</a:t>
          </a:r>
        </a:p>
      </dsp:txBody>
      <dsp:txXfrm>
        <a:off x="2928673" y="3135564"/>
        <a:ext cx="6315758" cy="586681"/>
      </dsp:txXfrm>
    </dsp:sp>
    <dsp:sp modelId="{66CB8DEA-1D8F-4769-A2D2-7DB7C17C0451}">
      <dsp:nvSpPr>
        <dsp:cNvPr id="0" name=""/>
        <dsp:cNvSpPr/>
      </dsp:nvSpPr>
      <dsp:spPr>
        <a:xfrm>
          <a:off x="2152701" y="624570"/>
          <a:ext cx="757719" cy="35833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83315"/>
              </a:lnTo>
              <a:lnTo>
                <a:pt x="757719" y="358331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C44ACD-C49B-492F-A9B8-A4842C30C5D9}">
      <dsp:nvSpPr>
        <dsp:cNvPr id="0" name=""/>
        <dsp:cNvSpPr/>
      </dsp:nvSpPr>
      <dsp:spPr>
        <a:xfrm>
          <a:off x="2910421" y="3896293"/>
          <a:ext cx="5520534" cy="623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055" tIns="39370" rIns="59055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/>
            <a:t>masyarakat madani</a:t>
          </a:r>
        </a:p>
      </dsp:txBody>
      <dsp:txXfrm>
        <a:off x="2928673" y="3914545"/>
        <a:ext cx="5484030" cy="586681"/>
      </dsp:txXfrm>
    </dsp:sp>
    <dsp:sp modelId="{96D7C853-99A5-4B20-B421-F282ACF5A24D}">
      <dsp:nvSpPr>
        <dsp:cNvPr id="0" name=""/>
        <dsp:cNvSpPr/>
      </dsp:nvSpPr>
      <dsp:spPr>
        <a:xfrm>
          <a:off x="2152701" y="624570"/>
          <a:ext cx="757719" cy="43622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362297"/>
              </a:lnTo>
              <a:lnTo>
                <a:pt x="757719" y="436229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F59320-A2AB-462E-8930-30678EBFDC89}">
      <dsp:nvSpPr>
        <dsp:cNvPr id="0" name=""/>
        <dsp:cNvSpPr/>
      </dsp:nvSpPr>
      <dsp:spPr>
        <a:xfrm>
          <a:off x="2910421" y="4675275"/>
          <a:ext cx="6603002" cy="623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055" tIns="39370" rIns="59055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/>
            <a:t>pers yang bebas &amp; bertanggunng jawab</a:t>
          </a:r>
        </a:p>
      </dsp:txBody>
      <dsp:txXfrm>
        <a:off x="2928673" y="4693527"/>
        <a:ext cx="6566498" cy="586681"/>
      </dsp:txXfrm>
    </dsp:sp>
    <dsp:sp modelId="{6041C6BC-D5EA-4520-A559-F90EB0DC5D18}">
      <dsp:nvSpPr>
        <dsp:cNvPr id="0" name=""/>
        <dsp:cNvSpPr/>
      </dsp:nvSpPr>
      <dsp:spPr>
        <a:xfrm>
          <a:off x="2152701" y="624570"/>
          <a:ext cx="757719" cy="51412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141278"/>
              </a:lnTo>
              <a:lnTo>
                <a:pt x="757719" y="514127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B18DEC-04DA-40B8-B572-3306E23E881D}">
      <dsp:nvSpPr>
        <dsp:cNvPr id="0" name=""/>
        <dsp:cNvSpPr/>
      </dsp:nvSpPr>
      <dsp:spPr>
        <a:xfrm>
          <a:off x="2910421" y="5454257"/>
          <a:ext cx="5687737" cy="623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055" tIns="39370" rIns="59055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/>
            <a:t>infrastruktur politik</a:t>
          </a:r>
        </a:p>
      </dsp:txBody>
      <dsp:txXfrm>
        <a:off x="2928673" y="5472509"/>
        <a:ext cx="5651233" cy="58668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00F5-A228-4BD1-BF51-3F89E1F596AA}" type="datetimeFigureOut">
              <a:rPr lang="en-US" smtClean="0"/>
              <a:t>10/3/2014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57A6E-6409-427C-8562-61911309B7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66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00F5-A228-4BD1-BF51-3F89E1F596AA}" type="datetimeFigureOut">
              <a:rPr lang="en-US" smtClean="0"/>
              <a:t>10/3/2014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57A6E-6409-427C-8562-61911309B7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953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00F5-A228-4BD1-BF51-3F89E1F596AA}" type="datetimeFigureOut">
              <a:rPr lang="en-US" smtClean="0"/>
              <a:t>10/3/2014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57A6E-6409-427C-8562-61911309B7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115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00F5-A228-4BD1-BF51-3F89E1F596AA}" type="datetimeFigureOut">
              <a:rPr lang="en-US" smtClean="0"/>
              <a:t>10/3/2014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57A6E-6409-427C-8562-61911309B7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361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00F5-A228-4BD1-BF51-3F89E1F596AA}" type="datetimeFigureOut">
              <a:rPr lang="en-US" smtClean="0"/>
              <a:t>10/3/2014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57A6E-6409-427C-8562-61911309B7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799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00F5-A228-4BD1-BF51-3F89E1F596AA}" type="datetimeFigureOut">
              <a:rPr lang="en-US" smtClean="0"/>
              <a:t>10/3/2014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57A6E-6409-427C-8562-61911309B7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3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00F5-A228-4BD1-BF51-3F89E1F596AA}" type="datetimeFigureOut">
              <a:rPr lang="en-US" smtClean="0"/>
              <a:t>10/3/2014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57A6E-6409-427C-8562-61911309B7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368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00F5-A228-4BD1-BF51-3F89E1F596AA}" type="datetimeFigureOut">
              <a:rPr lang="en-US" smtClean="0"/>
              <a:t>10/3/2014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57A6E-6409-427C-8562-61911309B7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309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00F5-A228-4BD1-BF51-3F89E1F596AA}" type="datetimeFigureOut">
              <a:rPr lang="en-US" smtClean="0"/>
              <a:t>10/3/2014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57A6E-6409-427C-8562-61911309B7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737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00F5-A228-4BD1-BF51-3F89E1F596AA}" type="datetimeFigureOut">
              <a:rPr lang="en-US" smtClean="0"/>
              <a:t>10/3/2014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57A6E-6409-427C-8562-61911309B7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013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00F5-A228-4BD1-BF51-3F89E1F596AA}" type="datetimeFigureOut">
              <a:rPr lang="en-US" smtClean="0"/>
              <a:t>10/3/2014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57A6E-6409-427C-8562-61911309B7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014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3500F5-A228-4BD1-BF51-3F89E1F596AA}" type="datetimeFigureOut">
              <a:rPr lang="en-US" smtClean="0"/>
              <a:t>10/3/2014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457A6E-6409-427C-8562-61911309B7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048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4870" y="2477261"/>
            <a:ext cx="10515600" cy="1325563"/>
          </a:xfrm>
        </p:spPr>
        <p:txBody>
          <a:bodyPr/>
          <a:lstStyle/>
          <a:p>
            <a:r>
              <a:rPr lang="en-US" b="1" dirty="0"/>
              <a:t>DEMOKRASI &amp; HAK ASASI MANUSIA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55497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562752087"/>
              </p:ext>
            </p:extLst>
          </p:nvPr>
        </p:nvGraphicFramePr>
        <p:xfrm>
          <a:off x="772732" y="553793"/>
          <a:ext cx="10676586" cy="58598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003620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845126099"/>
              </p:ext>
            </p:extLst>
          </p:nvPr>
        </p:nvGraphicFramePr>
        <p:xfrm>
          <a:off x="0" y="206061"/>
          <a:ext cx="11925837" cy="63106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29965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88217" y="2837869"/>
            <a:ext cx="5408054" cy="1325563"/>
          </a:xfrm>
        </p:spPr>
        <p:txBody>
          <a:bodyPr/>
          <a:lstStyle/>
          <a:p>
            <a:r>
              <a:rPr lang="en-US" dirty="0" err="1" smtClean="0">
                <a:solidFill>
                  <a:srgbClr val="0070C0"/>
                </a:solidFill>
                <a:latin typeface="Algerian" panose="04020705040A02060702" pitchFamily="82" charset="0"/>
              </a:rPr>
              <a:t>Htr</a:t>
            </a:r>
            <a:r>
              <a:rPr lang="en-US" dirty="0" smtClean="0">
                <a:solidFill>
                  <a:srgbClr val="0070C0"/>
                </a:solidFill>
                <a:latin typeface="Algerian" panose="04020705040A02060702" pitchFamily="8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Algerian" panose="04020705040A02060702" pitchFamily="82" charset="0"/>
              </a:rPr>
              <a:t>nhn</a:t>
            </a:r>
            <a:endParaRPr lang="en-US" dirty="0">
              <a:solidFill>
                <a:srgbClr val="0070C0"/>
              </a:solidFill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7853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607" y="772732"/>
            <a:ext cx="11513713" cy="4468969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3600" b="1" dirty="0" err="1"/>
              <a:t>Konsepsi</a:t>
            </a:r>
            <a:r>
              <a:rPr lang="en-US" sz="3600" b="1" dirty="0"/>
              <a:t> </a:t>
            </a:r>
            <a:r>
              <a:rPr lang="en-US" sz="3600" b="1" dirty="0" err="1"/>
              <a:t>Demokrasi</a:t>
            </a:r>
            <a:endParaRPr lang="en-US" sz="3600" dirty="0"/>
          </a:p>
          <a:p>
            <a:r>
              <a:rPr lang="en-US" sz="3200" dirty="0" err="1"/>
              <a:t>Asal</a:t>
            </a:r>
            <a:r>
              <a:rPr lang="en-US" sz="3200" dirty="0"/>
              <a:t> kata </a:t>
            </a:r>
            <a:r>
              <a:rPr lang="en-US" sz="3200" dirty="0" err="1"/>
              <a:t>democratos</a:t>
            </a:r>
            <a:r>
              <a:rPr lang="en-US" sz="3200" dirty="0"/>
              <a:t> </a:t>
            </a:r>
            <a:r>
              <a:rPr lang="en-US" sz="3200" dirty="0">
                <a:sym typeface="Wingdings" panose="05000000000000000000" pitchFamily="2" charset="2"/>
              </a:rPr>
              <a:t></a:t>
            </a:r>
            <a:r>
              <a:rPr lang="en-US" sz="3200" dirty="0"/>
              <a:t> 	demos; </a:t>
            </a:r>
            <a:r>
              <a:rPr lang="en-US" sz="3200" dirty="0" err="1"/>
              <a:t>rakyat</a:t>
            </a:r>
            <a:endParaRPr lang="en-US" sz="3200" dirty="0"/>
          </a:p>
          <a:p>
            <a:pPr marL="0" indent="0">
              <a:buNone/>
            </a:pPr>
            <a:r>
              <a:rPr lang="en-US" sz="3200" dirty="0"/>
              <a:t>					</a:t>
            </a:r>
            <a:r>
              <a:rPr lang="en-US" sz="3200" dirty="0" err="1"/>
              <a:t>Cratos</a:t>
            </a:r>
            <a:r>
              <a:rPr lang="en-US" sz="3200" dirty="0"/>
              <a:t>; </a:t>
            </a:r>
            <a:r>
              <a:rPr lang="en-US" sz="3200" dirty="0" err="1"/>
              <a:t>kedaulatan</a:t>
            </a:r>
            <a:r>
              <a:rPr lang="en-US" sz="3200" dirty="0"/>
              <a:t> </a:t>
            </a:r>
            <a:r>
              <a:rPr lang="en-US" sz="3200" dirty="0">
                <a:sym typeface="Wingdings" panose="05000000000000000000" pitchFamily="2" charset="2"/>
              </a:rPr>
              <a:t></a:t>
            </a:r>
            <a:r>
              <a:rPr lang="en-US" sz="3200" dirty="0"/>
              <a:t> </a:t>
            </a:r>
            <a:r>
              <a:rPr lang="en-US" sz="3200" dirty="0" err="1"/>
              <a:t>kedaulatan</a:t>
            </a:r>
            <a:r>
              <a:rPr lang="en-US" sz="3200" dirty="0"/>
              <a:t> </a:t>
            </a:r>
            <a:r>
              <a:rPr lang="en-US" sz="3200" dirty="0" err="1"/>
              <a:t>rakyat</a:t>
            </a:r>
            <a:endParaRPr lang="en-US" sz="3200" dirty="0"/>
          </a:p>
          <a:p>
            <a:r>
              <a:rPr lang="en-US" sz="3200" dirty="0" err="1" smtClean="0"/>
              <a:t>sistem</a:t>
            </a:r>
            <a:r>
              <a:rPr lang="en-US" sz="3200" dirty="0" smtClean="0"/>
              <a:t> </a:t>
            </a:r>
            <a:r>
              <a:rPr lang="en-US" sz="3200" dirty="0" err="1"/>
              <a:t>penyelenggaraan</a:t>
            </a:r>
            <a:r>
              <a:rPr lang="en-US" sz="3200" dirty="0"/>
              <a:t> </a:t>
            </a:r>
            <a:r>
              <a:rPr lang="en-US" sz="3200" dirty="0" err="1"/>
              <a:t>negara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pemerintahan</a:t>
            </a:r>
            <a:r>
              <a:rPr lang="en-US" sz="3200" dirty="0"/>
              <a:t> yang </a:t>
            </a:r>
            <a:r>
              <a:rPr lang="en-US" sz="3200" dirty="0" err="1"/>
              <a:t>dilaksanakan</a:t>
            </a:r>
            <a:r>
              <a:rPr lang="en-US" sz="3200" dirty="0"/>
              <a:t> </a:t>
            </a:r>
            <a:r>
              <a:rPr lang="en-US" sz="3200" dirty="0" err="1"/>
              <a:t>bersama</a:t>
            </a:r>
            <a:r>
              <a:rPr lang="en-US" sz="3200" dirty="0"/>
              <a:t> </a:t>
            </a:r>
            <a:r>
              <a:rPr lang="en-US" sz="3200" dirty="0" err="1"/>
              <a:t>rakyat</a:t>
            </a:r>
            <a:endParaRPr lang="en-US" sz="3200" dirty="0"/>
          </a:p>
          <a:p>
            <a:pPr lvl="0"/>
            <a:r>
              <a:rPr lang="en-US" sz="3200" dirty="0" err="1"/>
              <a:t>Kekuasaan</a:t>
            </a:r>
            <a:r>
              <a:rPr lang="en-US" sz="3200" dirty="0"/>
              <a:t> </a:t>
            </a:r>
            <a:r>
              <a:rPr lang="en-US" sz="3200" dirty="0" err="1"/>
              <a:t>pemerintahan</a:t>
            </a:r>
            <a:r>
              <a:rPr lang="en-US" sz="3200" dirty="0"/>
              <a:t> yang </a:t>
            </a:r>
            <a:r>
              <a:rPr lang="en-US" sz="3200" dirty="0" err="1"/>
              <a:t>terbatas</a:t>
            </a:r>
            <a:endParaRPr lang="en-US" sz="3200" dirty="0"/>
          </a:p>
          <a:p>
            <a:pPr lvl="0"/>
            <a:r>
              <a:rPr lang="en-US" sz="3200" dirty="0" err="1"/>
              <a:t>Pemerintahan</a:t>
            </a:r>
            <a:r>
              <a:rPr lang="en-US" sz="3200" dirty="0"/>
              <a:t> </a:t>
            </a:r>
            <a:r>
              <a:rPr lang="en-US" sz="3200" dirty="0" err="1"/>
              <a:t>tidak</a:t>
            </a:r>
            <a:r>
              <a:rPr lang="en-US" sz="3200" dirty="0"/>
              <a:t> </a:t>
            </a:r>
            <a:r>
              <a:rPr lang="en-US" sz="3200" dirty="0" err="1"/>
              <a:t>dapat</a:t>
            </a:r>
            <a:r>
              <a:rPr lang="en-US" sz="3200" dirty="0"/>
              <a:t> </a:t>
            </a:r>
            <a:r>
              <a:rPr lang="en-US" sz="3200" dirty="0" err="1"/>
              <a:t>bertindak</a:t>
            </a:r>
            <a:r>
              <a:rPr lang="en-US" sz="3200" dirty="0"/>
              <a:t> </a:t>
            </a:r>
            <a:r>
              <a:rPr lang="en-US" sz="3200" dirty="0" err="1"/>
              <a:t>sewenang-wenang</a:t>
            </a:r>
            <a:endParaRPr lang="en-US" sz="3200" dirty="0"/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1956779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359762200"/>
              </p:ext>
            </p:extLst>
          </p:nvPr>
        </p:nvGraphicFramePr>
        <p:xfrm>
          <a:off x="862885" y="476518"/>
          <a:ext cx="10522039" cy="58985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83472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683485263"/>
              </p:ext>
            </p:extLst>
          </p:nvPr>
        </p:nvGraphicFramePr>
        <p:xfrm>
          <a:off x="811369" y="412125"/>
          <a:ext cx="10908406" cy="60788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555038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001203802"/>
              </p:ext>
            </p:extLst>
          </p:nvPr>
        </p:nvGraphicFramePr>
        <p:xfrm>
          <a:off x="888642" y="504561"/>
          <a:ext cx="10431887" cy="59863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678815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66866040"/>
              </p:ext>
            </p:extLst>
          </p:nvPr>
        </p:nvGraphicFramePr>
        <p:xfrm>
          <a:off x="309093" y="399245"/>
          <a:ext cx="11771290" cy="61045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693443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8803" y="334851"/>
            <a:ext cx="11113394" cy="63462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HAK ASASI MANUSIA</a:t>
            </a:r>
            <a:endParaRPr lang="en-US" b="1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18058182"/>
              </p:ext>
            </p:extLst>
          </p:nvPr>
        </p:nvGraphicFramePr>
        <p:xfrm>
          <a:off x="466885" y="1120462"/>
          <a:ext cx="11497587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182380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199952122"/>
              </p:ext>
            </p:extLst>
          </p:nvPr>
        </p:nvGraphicFramePr>
        <p:xfrm>
          <a:off x="1326524" y="1184856"/>
          <a:ext cx="9324304" cy="48166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475340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060849740"/>
              </p:ext>
            </p:extLst>
          </p:nvPr>
        </p:nvGraphicFramePr>
        <p:xfrm>
          <a:off x="927279" y="515155"/>
          <a:ext cx="10715222" cy="57954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478856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461</Words>
  <Application>Microsoft Office PowerPoint</Application>
  <PresentationFormat>Widescreen</PresentationFormat>
  <Paragraphs>72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Algerian</vt:lpstr>
      <vt:lpstr>Arial</vt:lpstr>
      <vt:lpstr>Calibri</vt:lpstr>
      <vt:lpstr>Calibri Light</vt:lpstr>
      <vt:lpstr>Wingdings</vt:lpstr>
      <vt:lpstr>Office Theme</vt:lpstr>
      <vt:lpstr>DEMOKRASI &amp; HAK ASASI MANUSIA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HAK ASASI MANUSIA</vt:lpstr>
      <vt:lpstr>PowerPoint Presentation</vt:lpstr>
      <vt:lpstr>PowerPoint Presentation</vt:lpstr>
      <vt:lpstr>PowerPoint Presentation</vt:lpstr>
      <vt:lpstr>PowerPoint Presentation</vt:lpstr>
      <vt:lpstr>Htr nhn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V5V5Aspire</dc:creator>
  <cp:lastModifiedBy>V5V5Aspire</cp:lastModifiedBy>
  <cp:revision>9</cp:revision>
  <dcterms:created xsi:type="dcterms:W3CDTF">2014-10-03T07:22:58Z</dcterms:created>
  <dcterms:modified xsi:type="dcterms:W3CDTF">2014-10-03T07:51:32Z</dcterms:modified>
</cp:coreProperties>
</file>