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E6D42D-42AE-441D-B946-B502184247E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8B1717-5B8D-42B6-9959-F5C7870F0FC3}">
      <dgm:prSet phldrT="[Text]" custT="1"/>
      <dgm:spPr/>
      <dgm:t>
        <a:bodyPr/>
        <a:lstStyle/>
        <a:p>
          <a:r>
            <a:rPr lang="en-US" sz="2000" b="0" dirty="0"/>
            <a:t>PERKEMBANGAN  DEMOKRASI DI INDONESIA</a:t>
          </a:r>
        </a:p>
      </dgm:t>
    </dgm:pt>
    <dgm:pt modelId="{C8F3718C-D2A5-40D7-9B78-98521BBF127B}" type="parTrans" cxnId="{86EEF5DB-1A66-4E03-AF36-CB1DF02EF7D8}">
      <dgm:prSet/>
      <dgm:spPr/>
      <dgm:t>
        <a:bodyPr/>
        <a:lstStyle/>
        <a:p>
          <a:endParaRPr lang="en-US" sz="1800"/>
        </a:p>
      </dgm:t>
    </dgm:pt>
    <dgm:pt modelId="{53304BFB-4F47-4FE3-8C6F-51E9D7C12BC3}" type="sibTrans" cxnId="{86EEF5DB-1A66-4E03-AF36-CB1DF02EF7D8}">
      <dgm:prSet/>
      <dgm:spPr/>
      <dgm:t>
        <a:bodyPr/>
        <a:lstStyle/>
        <a:p>
          <a:endParaRPr lang="en-US" sz="1800"/>
        </a:p>
      </dgm:t>
    </dgm:pt>
    <dgm:pt modelId="{AE56347F-0EBC-4CE4-870E-8E6AD81ED070}">
      <dgm:prSet phldrT="[Text]" custT="1"/>
      <dgm:spPr/>
      <dgm:t>
        <a:bodyPr/>
        <a:lstStyle/>
        <a:p>
          <a:r>
            <a:rPr lang="en-US" sz="1800" b="1" dirty="0" err="1"/>
            <a:t>demokrasi</a:t>
          </a:r>
          <a:r>
            <a:rPr lang="en-US" sz="1800" b="1" dirty="0"/>
            <a:t> masa </a:t>
          </a:r>
          <a:r>
            <a:rPr lang="en-US" sz="1800" b="1" dirty="0" err="1"/>
            <a:t>revolusi</a:t>
          </a:r>
          <a:r>
            <a:rPr lang="en-US" sz="1800" b="1" dirty="0"/>
            <a:t> (1945-1950); </a:t>
          </a:r>
          <a:r>
            <a:rPr lang="en-US" sz="1800" b="1" dirty="0" err="1"/>
            <a:t>demokrasi</a:t>
          </a:r>
          <a:r>
            <a:rPr lang="en-US" sz="1800" b="1" dirty="0"/>
            <a:t> </a:t>
          </a:r>
          <a:r>
            <a:rPr lang="en-US" sz="1800" b="1" dirty="0" err="1"/>
            <a:t>pluralistik</a:t>
          </a:r>
          <a:r>
            <a:rPr lang="en-US" sz="1800" b="1" dirty="0"/>
            <a:t> </a:t>
          </a:r>
          <a:r>
            <a:rPr lang="en-US" sz="1800" b="1" dirty="0" err="1"/>
            <a:t>lliberal</a:t>
          </a:r>
          <a:r>
            <a:rPr lang="en-US" sz="1800" b="1" dirty="0"/>
            <a:t> </a:t>
          </a:r>
          <a:r>
            <a:rPr lang="en-US" sz="1800" dirty="0"/>
            <a:t>: </a:t>
          </a:r>
          <a:r>
            <a:rPr lang="en-US" sz="1800" dirty="0" err="1"/>
            <a:t>kebersamaan</a:t>
          </a:r>
          <a:r>
            <a:rPr lang="en-US" sz="1800" dirty="0"/>
            <a:t> </a:t>
          </a:r>
          <a:r>
            <a:rPr lang="en-US" sz="1800" dirty="0" err="1"/>
            <a:t>dibidang</a:t>
          </a:r>
          <a:r>
            <a:rPr lang="en-US" sz="1800" dirty="0"/>
            <a:t> </a:t>
          </a:r>
          <a:r>
            <a:rPr lang="en-US" sz="1800" dirty="0" err="1"/>
            <a:t>politik</a:t>
          </a:r>
          <a:r>
            <a:rPr lang="en-US" sz="1800" dirty="0"/>
            <a:t>, </a:t>
          </a:r>
          <a:r>
            <a:rPr lang="en-US" sz="1800" dirty="0" err="1"/>
            <a:t>sosial</a:t>
          </a:r>
          <a:r>
            <a:rPr lang="en-US" sz="1800" dirty="0"/>
            <a:t> &amp; </a:t>
          </a:r>
          <a:r>
            <a:rPr lang="en-US" sz="1800" dirty="0" err="1"/>
            <a:t>ekonomi</a:t>
          </a:r>
          <a:endParaRPr lang="en-US" sz="1800" dirty="0"/>
        </a:p>
      </dgm:t>
    </dgm:pt>
    <dgm:pt modelId="{D7E4053A-4A8A-43AA-BF07-B54CA665F413}" type="parTrans" cxnId="{6DF4B522-9ED7-45D4-9F8F-D50BEDDFF7FE}">
      <dgm:prSet/>
      <dgm:spPr/>
      <dgm:t>
        <a:bodyPr/>
        <a:lstStyle/>
        <a:p>
          <a:endParaRPr lang="en-US" sz="1800"/>
        </a:p>
      </dgm:t>
    </dgm:pt>
    <dgm:pt modelId="{DDD9BADF-0379-411A-8166-3B8AE13D1EE9}" type="sibTrans" cxnId="{6DF4B522-9ED7-45D4-9F8F-D50BEDDFF7FE}">
      <dgm:prSet/>
      <dgm:spPr/>
      <dgm:t>
        <a:bodyPr/>
        <a:lstStyle/>
        <a:p>
          <a:endParaRPr lang="en-US" sz="1800"/>
        </a:p>
      </dgm:t>
    </dgm:pt>
    <dgm:pt modelId="{0FE36F9D-BCD7-48A1-A7F7-8F3CB10EBDDE}">
      <dgm:prSet phldrT="[Text]" custT="1"/>
      <dgm:spPr/>
      <dgm:t>
        <a:bodyPr/>
        <a:lstStyle/>
        <a:p>
          <a:r>
            <a:rPr lang="en-US" sz="1800" b="1"/>
            <a:t>demokrasi masa orde lama (1950-1959); demokrasi parlementer</a:t>
          </a:r>
          <a:r>
            <a:rPr lang="en-US" sz="1800"/>
            <a:t>: didominasi partai politik &amp; DPR - kabinet terbentuk tidak dapat bertahan lama - koalisi mudah pecah - destabilisasi politik nasional - tentara tidak memperoleh tempat dalam konstelasi politik.</a:t>
          </a:r>
        </a:p>
      </dgm:t>
    </dgm:pt>
    <dgm:pt modelId="{5B2432AE-6BC2-466F-8ABA-92AE367EE8A8}" type="parTrans" cxnId="{99884F55-7076-4F68-BCBC-63FCA04FBDDC}">
      <dgm:prSet/>
      <dgm:spPr/>
      <dgm:t>
        <a:bodyPr/>
        <a:lstStyle/>
        <a:p>
          <a:endParaRPr lang="en-US" sz="1800"/>
        </a:p>
      </dgm:t>
    </dgm:pt>
    <dgm:pt modelId="{D78B9AE1-EF34-48C1-9DA0-EE38F28CF2EB}" type="sibTrans" cxnId="{99884F55-7076-4F68-BCBC-63FCA04FBDDC}">
      <dgm:prSet/>
      <dgm:spPr/>
      <dgm:t>
        <a:bodyPr/>
        <a:lstStyle/>
        <a:p>
          <a:endParaRPr lang="en-US" sz="1800"/>
        </a:p>
      </dgm:t>
    </dgm:pt>
    <dgm:pt modelId="{DC2CBA53-C2AF-453C-8B2E-856539DCF0FF}">
      <dgm:prSet phldrT="[Text]" custT="1"/>
      <dgm:spPr/>
      <dgm:t>
        <a:bodyPr/>
        <a:lstStyle/>
        <a:p>
          <a:r>
            <a:rPr lang="en-US" sz="1800" b="1"/>
            <a:t>demokrasi masa orde lama (1959-1968); demokrasi terpimpin </a:t>
          </a:r>
          <a:r>
            <a:rPr lang="en-US" sz="1800"/>
            <a:t>: didominasi presiden - berkembangnnya pengaruh komunis - pembentukan kepemimpinan yang inkonstitusional - meluasnya peranan ABRI sebagai unsur sospol - pers yang dianggap menyimpang dari rel revolusi ditutup</a:t>
          </a:r>
        </a:p>
      </dgm:t>
    </dgm:pt>
    <dgm:pt modelId="{62149598-FB1B-4DF1-9352-6F365E49EA31}" type="parTrans" cxnId="{2E3B0837-43E7-4E76-AFCE-31F39F6058E1}">
      <dgm:prSet/>
      <dgm:spPr/>
      <dgm:t>
        <a:bodyPr/>
        <a:lstStyle/>
        <a:p>
          <a:endParaRPr lang="en-US" sz="1800"/>
        </a:p>
      </dgm:t>
    </dgm:pt>
    <dgm:pt modelId="{0C368520-45CA-4462-82AF-8D3A28B8CBF4}" type="sibTrans" cxnId="{2E3B0837-43E7-4E76-AFCE-31F39F6058E1}">
      <dgm:prSet/>
      <dgm:spPr/>
      <dgm:t>
        <a:bodyPr/>
        <a:lstStyle/>
        <a:p>
          <a:endParaRPr lang="en-US" sz="1800"/>
        </a:p>
      </dgm:t>
    </dgm:pt>
    <dgm:pt modelId="{8D4C4D34-4B83-4FEF-BB42-549D6C8E9D77}">
      <dgm:prSet phldrT="[Text]" custT="1"/>
      <dgm:spPr/>
      <dgm:t>
        <a:bodyPr/>
        <a:lstStyle/>
        <a:p>
          <a:r>
            <a:rPr lang="en-US" sz="1800" b="1"/>
            <a:t>demokrasi masa oede baru (1968-1998</a:t>
          </a:r>
          <a:r>
            <a:rPr lang="en-US" sz="1800"/>
            <a:t>); dominannya peranan ABRI - dominannya peranan golongan karya - birokratisasi &amp; sentralistik dalam pengambilan keputusan - pengebirian peran dan fungsi partai politik - campur tangan negara dalam urusan partai politik - pers yang dianggap tidak sesuai dengan pemerintah dibredel</a:t>
          </a:r>
        </a:p>
      </dgm:t>
    </dgm:pt>
    <dgm:pt modelId="{4E5A33FE-7D07-48EB-B1B3-B16D3E2D8206}" type="parTrans" cxnId="{841011B6-D874-4093-B52C-A32A31D8A6DC}">
      <dgm:prSet/>
      <dgm:spPr/>
      <dgm:t>
        <a:bodyPr/>
        <a:lstStyle/>
        <a:p>
          <a:endParaRPr lang="en-US" sz="1800"/>
        </a:p>
      </dgm:t>
    </dgm:pt>
    <dgm:pt modelId="{8EB85884-8810-4D7D-9B81-DD14F6492A93}" type="sibTrans" cxnId="{841011B6-D874-4093-B52C-A32A31D8A6DC}">
      <dgm:prSet/>
      <dgm:spPr/>
      <dgm:t>
        <a:bodyPr/>
        <a:lstStyle/>
        <a:p>
          <a:endParaRPr lang="en-US" sz="1800"/>
        </a:p>
      </dgm:t>
    </dgm:pt>
    <dgm:pt modelId="{5E4FC5D3-502E-4A46-A5F9-CC24C0A5F887}">
      <dgm:prSet phldrT="[Text]" custT="1"/>
      <dgm:spPr/>
      <dgm:t>
        <a:bodyPr/>
        <a:lstStyle/>
        <a:p>
          <a:r>
            <a:rPr lang="en-US" sz="1800" b="1"/>
            <a:t>demokrasi masa reformasi (1998-sekarang</a:t>
          </a:r>
          <a:r>
            <a:rPr lang="en-US" sz="1800"/>
            <a:t>); reposisi TNI dalam kaitannya dengan keberadaannya - diamandemennya pasalpasal yang dipandang kurang demokrastis dalam UUD 45 - adanya kebebasan pers - dijalankannya otonomi daerah </a:t>
          </a:r>
        </a:p>
      </dgm:t>
    </dgm:pt>
    <dgm:pt modelId="{BD44DEC8-13FA-4D1B-BBA5-D38EB8F0F85A}" type="parTrans" cxnId="{67250FFE-6AF6-4830-855D-E727F9B99294}">
      <dgm:prSet/>
      <dgm:spPr/>
      <dgm:t>
        <a:bodyPr/>
        <a:lstStyle/>
        <a:p>
          <a:endParaRPr lang="en-US" sz="1800"/>
        </a:p>
      </dgm:t>
    </dgm:pt>
    <dgm:pt modelId="{C51E2247-1DCB-4BFB-A92D-AB467B28192D}" type="sibTrans" cxnId="{67250FFE-6AF6-4830-855D-E727F9B99294}">
      <dgm:prSet/>
      <dgm:spPr/>
      <dgm:t>
        <a:bodyPr/>
        <a:lstStyle/>
        <a:p>
          <a:endParaRPr lang="en-US" sz="1800"/>
        </a:p>
      </dgm:t>
    </dgm:pt>
    <dgm:pt modelId="{D0BB0FC7-8279-4498-BA85-3DD49258F1D9}" type="pres">
      <dgm:prSet presAssocID="{F9E6D42D-42AE-441D-B946-B502184247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E0590A7-647C-42C8-B252-95E7FDE95BB1}" type="pres">
      <dgm:prSet presAssocID="{7B8B1717-5B8D-42B6-9959-F5C7870F0FC3}" presName="root" presStyleCnt="0"/>
      <dgm:spPr/>
    </dgm:pt>
    <dgm:pt modelId="{B2BE14C3-77D8-422B-B00C-F009CCAC9E3B}" type="pres">
      <dgm:prSet presAssocID="{7B8B1717-5B8D-42B6-9959-F5C7870F0FC3}" presName="rootComposite" presStyleCnt="0"/>
      <dgm:spPr/>
    </dgm:pt>
    <dgm:pt modelId="{3C20CB9A-7B62-42BF-B880-EEB25699A5E2}" type="pres">
      <dgm:prSet presAssocID="{7B8B1717-5B8D-42B6-9959-F5C7870F0FC3}" presName="rootText" presStyleLbl="node1" presStyleIdx="0" presStyleCnt="1" custScaleX="1189633" custScaleY="188400" custLinFactY="-70984" custLinFactNeighborX="-270" custLinFactNeighborY="-100000"/>
      <dgm:spPr/>
      <dgm:t>
        <a:bodyPr/>
        <a:lstStyle/>
        <a:p>
          <a:endParaRPr lang="en-US"/>
        </a:p>
      </dgm:t>
    </dgm:pt>
    <dgm:pt modelId="{81CF4698-89FF-4FE2-9C5F-78F99EDF66BC}" type="pres">
      <dgm:prSet presAssocID="{7B8B1717-5B8D-42B6-9959-F5C7870F0FC3}" presName="rootConnector" presStyleLbl="node1" presStyleIdx="0" presStyleCnt="1"/>
      <dgm:spPr/>
      <dgm:t>
        <a:bodyPr/>
        <a:lstStyle/>
        <a:p>
          <a:endParaRPr lang="en-US"/>
        </a:p>
      </dgm:t>
    </dgm:pt>
    <dgm:pt modelId="{2F1D3156-6EFB-4819-9B35-98EE6598CA7B}" type="pres">
      <dgm:prSet presAssocID="{7B8B1717-5B8D-42B6-9959-F5C7870F0FC3}" presName="childShape" presStyleCnt="0"/>
      <dgm:spPr/>
    </dgm:pt>
    <dgm:pt modelId="{FD8BAB0C-5C40-40E3-8EB7-83E9CD0B189B}" type="pres">
      <dgm:prSet presAssocID="{D7E4053A-4A8A-43AA-BF07-B54CA665F413}" presName="Name13" presStyleLbl="parChTrans1D2" presStyleIdx="0" presStyleCnt="5"/>
      <dgm:spPr/>
      <dgm:t>
        <a:bodyPr/>
        <a:lstStyle/>
        <a:p>
          <a:endParaRPr lang="en-US"/>
        </a:p>
      </dgm:t>
    </dgm:pt>
    <dgm:pt modelId="{59EB872D-E9CF-47BC-B0EA-51E185EC9BE5}" type="pres">
      <dgm:prSet presAssocID="{AE56347F-0EBC-4CE4-870E-8E6AD81ED070}" presName="childText" presStyleLbl="bgAcc1" presStyleIdx="0" presStyleCnt="5" custScaleX="1653589" custScaleY="223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7F466-0EC8-46D6-B045-6E3A00FF5836}" type="pres">
      <dgm:prSet presAssocID="{5B2432AE-6BC2-466F-8ABA-92AE367EE8A8}" presName="Name13" presStyleLbl="parChTrans1D2" presStyleIdx="1" presStyleCnt="5"/>
      <dgm:spPr/>
      <dgm:t>
        <a:bodyPr/>
        <a:lstStyle/>
        <a:p>
          <a:endParaRPr lang="en-US"/>
        </a:p>
      </dgm:t>
    </dgm:pt>
    <dgm:pt modelId="{E9A97989-034F-4555-AF3D-16677C9736B4}" type="pres">
      <dgm:prSet presAssocID="{0FE36F9D-BCD7-48A1-A7F7-8F3CB10EBDDE}" presName="childText" presStyleLbl="bgAcc1" presStyleIdx="1" presStyleCnt="5" custScaleX="1911599" custScaleY="275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F4BE0-20DF-4334-911A-E56BE1B48BB6}" type="pres">
      <dgm:prSet presAssocID="{62149598-FB1B-4DF1-9352-6F365E49EA31}" presName="Name13" presStyleLbl="parChTrans1D2" presStyleIdx="2" presStyleCnt="5"/>
      <dgm:spPr/>
      <dgm:t>
        <a:bodyPr/>
        <a:lstStyle/>
        <a:p>
          <a:endParaRPr lang="en-US"/>
        </a:p>
      </dgm:t>
    </dgm:pt>
    <dgm:pt modelId="{42B1D3CB-2095-4F43-891D-4E1065AEED1E}" type="pres">
      <dgm:prSet presAssocID="{DC2CBA53-C2AF-453C-8B2E-856539DCF0FF}" presName="childText" presStyleLbl="bgAcc1" presStyleIdx="2" presStyleCnt="5" custScaleX="1924060" custScaleY="411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7380F-6EA1-46AF-80F0-EF49D7DE99CC}" type="pres">
      <dgm:prSet presAssocID="{4E5A33FE-7D07-48EB-B1B3-B16D3E2D8206}" presName="Name13" presStyleLbl="parChTrans1D2" presStyleIdx="3" presStyleCnt="5"/>
      <dgm:spPr/>
      <dgm:t>
        <a:bodyPr/>
        <a:lstStyle/>
        <a:p>
          <a:endParaRPr lang="en-US"/>
        </a:p>
      </dgm:t>
    </dgm:pt>
    <dgm:pt modelId="{CBC141A4-2D8A-4597-83E8-EA198E4C7CB4}" type="pres">
      <dgm:prSet presAssocID="{8D4C4D34-4B83-4FEF-BB42-549D6C8E9D77}" presName="childText" presStyleLbl="bgAcc1" presStyleIdx="3" presStyleCnt="5" custScaleX="1958262" custScaleY="471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89E6E-4696-4208-AE76-6F86BDFF89F5}" type="pres">
      <dgm:prSet presAssocID="{BD44DEC8-13FA-4D1B-BBA5-D38EB8F0F85A}" presName="Name13" presStyleLbl="parChTrans1D2" presStyleIdx="4" presStyleCnt="5"/>
      <dgm:spPr/>
      <dgm:t>
        <a:bodyPr/>
        <a:lstStyle/>
        <a:p>
          <a:endParaRPr lang="en-US"/>
        </a:p>
      </dgm:t>
    </dgm:pt>
    <dgm:pt modelId="{C982525D-9498-44B9-B849-D0AC6280B561}" type="pres">
      <dgm:prSet presAssocID="{5E4FC5D3-502E-4A46-A5F9-CC24C0A5F887}" presName="childText" presStyleLbl="bgAcc1" presStyleIdx="4" presStyleCnt="5" custScaleX="2000000" custScaleY="398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250FFE-6AF6-4830-855D-E727F9B99294}" srcId="{7B8B1717-5B8D-42B6-9959-F5C7870F0FC3}" destId="{5E4FC5D3-502E-4A46-A5F9-CC24C0A5F887}" srcOrd="4" destOrd="0" parTransId="{BD44DEC8-13FA-4D1B-BBA5-D38EB8F0F85A}" sibTransId="{C51E2247-1DCB-4BFB-A92D-AB467B28192D}"/>
    <dgm:cxn modelId="{2E3B0837-43E7-4E76-AFCE-31F39F6058E1}" srcId="{7B8B1717-5B8D-42B6-9959-F5C7870F0FC3}" destId="{DC2CBA53-C2AF-453C-8B2E-856539DCF0FF}" srcOrd="2" destOrd="0" parTransId="{62149598-FB1B-4DF1-9352-6F365E49EA31}" sibTransId="{0C368520-45CA-4462-82AF-8D3A28B8CBF4}"/>
    <dgm:cxn modelId="{86EEF5DB-1A66-4E03-AF36-CB1DF02EF7D8}" srcId="{F9E6D42D-42AE-441D-B946-B502184247E9}" destId="{7B8B1717-5B8D-42B6-9959-F5C7870F0FC3}" srcOrd="0" destOrd="0" parTransId="{C8F3718C-D2A5-40D7-9B78-98521BBF127B}" sibTransId="{53304BFB-4F47-4FE3-8C6F-51E9D7C12BC3}"/>
    <dgm:cxn modelId="{5FC5670E-40E7-454F-B91F-979D9C854274}" type="presOf" srcId="{7B8B1717-5B8D-42B6-9959-F5C7870F0FC3}" destId="{81CF4698-89FF-4FE2-9C5F-78F99EDF66BC}" srcOrd="1" destOrd="0" presId="urn:microsoft.com/office/officeart/2005/8/layout/hierarchy3"/>
    <dgm:cxn modelId="{091BF123-491A-48AC-ACF1-F4491CECDA0F}" type="presOf" srcId="{8D4C4D34-4B83-4FEF-BB42-549D6C8E9D77}" destId="{CBC141A4-2D8A-4597-83E8-EA198E4C7CB4}" srcOrd="0" destOrd="0" presId="urn:microsoft.com/office/officeart/2005/8/layout/hierarchy3"/>
    <dgm:cxn modelId="{4C34434F-5C80-4A93-8BEF-7A4131BE2221}" type="presOf" srcId="{5B2432AE-6BC2-466F-8ABA-92AE367EE8A8}" destId="{A4D7F466-0EC8-46D6-B045-6E3A00FF5836}" srcOrd="0" destOrd="0" presId="urn:microsoft.com/office/officeart/2005/8/layout/hierarchy3"/>
    <dgm:cxn modelId="{CC38171D-5A61-428C-884D-5BDCA8670FEA}" type="presOf" srcId="{7B8B1717-5B8D-42B6-9959-F5C7870F0FC3}" destId="{3C20CB9A-7B62-42BF-B880-EEB25699A5E2}" srcOrd="0" destOrd="0" presId="urn:microsoft.com/office/officeart/2005/8/layout/hierarchy3"/>
    <dgm:cxn modelId="{8BDE6F92-A279-4BFE-87BF-A1C1C262E734}" type="presOf" srcId="{4E5A33FE-7D07-48EB-B1B3-B16D3E2D8206}" destId="{C047380F-6EA1-46AF-80F0-EF49D7DE99CC}" srcOrd="0" destOrd="0" presId="urn:microsoft.com/office/officeart/2005/8/layout/hierarchy3"/>
    <dgm:cxn modelId="{51AF94A5-329D-4204-B4D1-CD8A93291E42}" type="presOf" srcId="{F9E6D42D-42AE-441D-B946-B502184247E9}" destId="{D0BB0FC7-8279-4498-BA85-3DD49258F1D9}" srcOrd="0" destOrd="0" presId="urn:microsoft.com/office/officeart/2005/8/layout/hierarchy3"/>
    <dgm:cxn modelId="{B6FB6D8A-EEF2-4213-9DE4-A81E7C9A43CB}" type="presOf" srcId="{62149598-FB1B-4DF1-9352-6F365E49EA31}" destId="{BFFF4BE0-20DF-4334-911A-E56BE1B48BB6}" srcOrd="0" destOrd="0" presId="urn:microsoft.com/office/officeart/2005/8/layout/hierarchy3"/>
    <dgm:cxn modelId="{6A695CEE-EDFD-4ECB-B017-9DD21DD99105}" type="presOf" srcId="{5E4FC5D3-502E-4A46-A5F9-CC24C0A5F887}" destId="{C982525D-9498-44B9-B849-D0AC6280B561}" srcOrd="0" destOrd="0" presId="urn:microsoft.com/office/officeart/2005/8/layout/hierarchy3"/>
    <dgm:cxn modelId="{841011B6-D874-4093-B52C-A32A31D8A6DC}" srcId="{7B8B1717-5B8D-42B6-9959-F5C7870F0FC3}" destId="{8D4C4D34-4B83-4FEF-BB42-549D6C8E9D77}" srcOrd="3" destOrd="0" parTransId="{4E5A33FE-7D07-48EB-B1B3-B16D3E2D8206}" sibTransId="{8EB85884-8810-4D7D-9B81-DD14F6492A93}"/>
    <dgm:cxn modelId="{FCF7607F-55ED-43FA-8766-912638528BFF}" type="presOf" srcId="{AE56347F-0EBC-4CE4-870E-8E6AD81ED070}" destId="{59EB872D-E9CF-47BC-B0EA-51E185EC9BE5}" srcOrd="0" destOrd="0" presId="urn:microsoft.com/office/officeart/2005/8/layout/hierarchy3"/>
    <dgm:cxn modelId="{6DF4B522-9ED7-45D4-9F8F-D50BEDDFF7FE}" srcId="{7B8B1717-5B8D-42B6-9959-F5C7870F0FC3}" destId="{AE56347F-0EBC-4CE4-870E-8E6AD81ED070}" srcOrd="0" destOrd="0" parTransId="{D7E4053A-4A8A-43AA-BF07-B54CA665F413}" sibTransId="{DDD9BADF-0379-411A-8166-3B8AE13D1EE9}"/>
    <dgm:cxn modelId="{99884F55-7076-4F68-BCBC-63FCA04FBDDC}" srcId="{7B8B1717-5B8D-42B6-9959-F5C7870F0FC3}" destId="{0FE36F9D-BCD7-48A1-A7F7-8F3CB10EBDDE}" srcOrd="1" destOrd="0" parTransId="{5B2432AE-6BC2-466F-8ABA-92AE367EE8A8}" sibTransId="{D78B9AE1-EF34-48C1-9DA0-EE38F28CF2EB}"/>
    <dgm:cxn modelId="{0932FF46-C138-49AE-9117-63540C55E9CB}" type="presOf" srcId="{0FE36F9D-BCD7-48A1-A7F7-8F3CB10EBDDE}" destId="{E9A97989-034F-4555-AF3D-16677C9736B4}" srcOrd="0" destOrd="0" presId="urn:microsoft.com/office/officeart/2005/8/layout/hierarchy3"/>
    <dgm:cxn modelId="{74132CF9-B794-43C4-B65B-192E182E17E2}" type="presOf" srcId="{DC2CBA53-C2AF-453C-8B2E-856539DCF0FF}" destId="{42B1D3CB-2095-4F43-891D-4E1065AEED1E}" srcOrd="0" destOrd="0" presId="urn:microsoft.com/office/officeart/2005/8/layout/hierarchy3"/>
    <dgm:cxn modelId="{806EBD7B-02F3-4959-A328-FD6EE28E0FEB}" type="presOf" srcId="{BD44DEC8-13FA-4D1B-BBA5-D38EB8F0F85A}" destId="{D2089E6E-4696-4208-AE76-6F86BDFF89F5}" srcOrd="0" destOrd="0" presId="urn:microsoft.com/office/officeart/2005/8/layout/hierarchy3"/>
    <dgm:cxn modelId="{687B29B4-2D8B-468F-9BD1-0596E7337481}" type="presOf" srcId="{D7E4053A-4A8A-43AA-BF07-B54CA665F413}" destId="{FD8BAB0C-5C40-40E3-8EB7-83E9CD0B189B}" srcOrd="0" destOrd="0" presId="urn:microsoft.com/office/officeart/2005/8/layout/hierarchy3"/>
    <dgm:cxn modelId="{3CFFCACA-B4A0-4F49-AC7C-C59F5A01EF6D}" type="presParOf" srcId="{D0BB0FC7-8279-4498-BA85-3DD49258F1D9}" destId="{FE0590A7-647C-42C8-B252-95E7FDE95BB1}" srcOrd="0" destOrd="0" presId="urn:microsoft.com/office/officeart/2005/8/layout/hierarchy3"/>
    <dgm:cxn modelId="{83CEE938-F7C8-45A7-8ADB-D809CF85F062}" type="presParOf" srcId="{FE0590A7-647C-42C8-B252-95E7FDE95BB1}" destId="{B2BE14C3-77D8-422B-B00C-F009CCAC9E3B}" srcOrd="0" destOrd="0" presId="urn:microsoft.com/office/officeart/2005/8/layout/hierarchy3"/>
    <dgm:cxn modelId="{65475CA8-B55C-407B-B8D0-0B0C911666A4}" type="presParOf" srcId="{B2BE14C3-77D8-422B-B00C-F009CCAC9E3B}" destId="{3C20CB9A-7B62-42BF-B880-EEB25699A5E2}" srcOrd="0" destOrd="0" presId="urn:microsoft.com/office/officeart/2005/8/layout/hierarchy3"/>
    <dgm:cxn modelId="{2C80C6CA-19EE-44E5-B968-F5ADC8D790B9}" type="presParOf" srcId="{B2BE14C3-77D8-422B-B00C-F009CCAC9E3B}" destId="{81CF4698-89FF-4FE2-9C5F-78F99EDF66BC}" srcOrd="1" destOrd="0" presId="urn:microsoft.com/office/officeart/2005/8/layout/hierarchy3"/>
    <dgm:cxn modelId="{C43BDD1F-44BC-461D-9593-E73A4CCC1358}" type="presParOf" srcId="{FE0590A7-647C-42C8-B252-95E7FDE95BB1}" destId="{2F1D3156-6EFB-4819-9B35-98EE6598CA7B}" srcOrd="1" destOrd="0" presId="urn:microsoft.com/office/officeart/2005/8/layout/hierarchy3"/>
    <dgm:cxn modelId="{2EB7C48D-56DC-497B-8910-A96250C5876C}" type="presParOf" srcId="{2F1D3156-6EFB-4819-9B35-98EE6598CA7B}" destId="{FD8BAB0C-5C40-40E3-8EB7-83E9CD0B189B}" srcOrd="0" destOrd="0" presId="urn:microsoft.com/office/officeart/2005/8/layout/hierarchy3"/>
    <dgm:cxn modelId="{B9529219-DFA4-4D63-8777-A8361F61F147}" type="presParOf" srcId="{2F1D3156-6EFB-4819-9B35-98EE6598CA7B}" destId="{59EB872D-E9CF-47BC-B0EA-51E185EC9BE5}" srcOrd="1" destOrd="0" presId="urn:microsoft.com/office/officeart/2005/8/layout/hierarchy3"/>
    <dgm:cxn modelId="{C4EF759C-BC03-4833-B5EC-8AE50A953CC2}" type="presParOf" srcId="{2F1D3156-6EFB-4819-9B35-98EE6598CA7B}" destId="{A4D7F466-0EC8-46D6-B045-6E3A00FF5836}" srcOrd="2" destOrd="0" presId="urn:microsoft.com/office/officeart/2005/8/layout/hierarchy3"/>
    <dgm:cxn modelId="{AAD2943C-0D59-406A-A876-8A360F2C0052}" type="presParOf" srcId="{2F1D3156-6EFB-4819-9B35-98EE6598CA7B}" destId="{E9A97989-034F-4555-AF3D-16677C9736B4}" srcOrd="3" destOrd="0" presId="urn:microsoft.com/office/officeart/2005/8/layout/hierarchy3"/>
    <dgm:cxn modelId="{FD5878B0-2C8A-42F9-B5A0-3F92027A7E12}" type="presParOf" srcId="{2F1D3156-6EFB-4819-9B35-98EE6598CA7B}" destId="{BFFF4BE0-20DF-4334-911A-E56BE1B48BB6}" srcOrd="4" destOrd="0" presId="urn:microsoft.com/office/officeart/2005/8/layout/hierarchy3"/>
    <dgm:cxn modelId="{A0D967A5-A61F-4719-A31D-5C43F096CD85}" type="presParOf" srcId="{2F1D3156-6EFB-4819-9B35-98EE6598CA7B}" destId="{42B1D3CB-2095-4F43-891D-4E1065AEED1E}" srcOrd="5" destOrd="0" presId="urn:microsoft.com/office/officeart/2005/8/layout/hierarchy3"/>
    <dgm:cxn modelId="{5BA04BF1-B16D-4D92-A686-6A77B4BA9BD8}" type="presParOf" srcId="{2F1D3156-6EFB-4819-9B35-98EE6598CA7B}" destId="{C047380F-6EA1-46AF-80F0-EF49D7DE99CC}" srcOrd="6" destOrd="0" presId="urn:microsoft.com/office/officeart/2005/8/layout/hierarchy3"/>
    <dgm:cxn modelId="{5B4822FD-F0C9-4D1C-A5BB-CCA87E4E5C8A}" type="presParOf" srcId="{2F1D3156-6EFB-4819-9B35-98EE6598CA7B}" destId="{CBC141A4-2D8A-4597-83E8-EA198E4C7CB4}" srcOrd="7" destOrd="0" presId="urn:microsoft.com/office/officeart/2005/8/layout/hierarchy3"/>
    <dgm:cxn modelId="{BE7432FA-C9EA-4F78-8E6E-56808F527FCF}" type="presParOf" srcId="{2F1D3156-6EFB-4819-9B35-98EE6598CA7B}" destId="{D2089E6E-4696-4208-AE76-6F86BDFF89F5}" srcOrd="8" destOrd="0" presId="urn:microsoft.com/office/officeart/2005/8/layout/hierarchy3"/>
    <dgm:cxn modelId="{65EB8A5E-0D7A-447A-9FFA-FDFBBC192AE3}" type="presParOf" srcId="{2F1D3156-6EFB-4819-9B35-98EE6598CA7B}" destId="{C982525D-9498-44B9-B849-D0AC6280B56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20CB9A-7B62-42BF-B880-EEB25699A5E2}">
      <dsp:nvSpPr>
        <dsp:cNvPr id="0" name=""/>
        <dsp:cNvSpPr/>
      </dsp:nvSpPr>
      <dsp:spPr>
        <a:xfrm>
          <a:off x="529519" y="0"/>
          <a:ext cx="6931671" cy="548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PERKEMBANGAN  DEMOKRASI DI INDONESIA</a:t>
          </a:r>
        </a:p>
      </dsp:txBody>
      <dsp:txXfrm>
        <a:off x="545595" y="16076"/>
        <a:ext cx="6899519" cy="516726"/>
      </dsp:txXfrm>
    </dsp:sp>
    <dsp:sp modelId="{FD8BAB0C-5C40-40E3-8EB7-83E9CD0B189B}">
      <dsp:nvSpPr>
        <dsp:cNvPr id="0" name=""/>
        <dsp:cNvSpPr/>
      </dsp:nvSpPr>
      <dsp:spPr>
        <a:xfrm>
          <a:off x="1222686" y="548878"/>
          <a:ext cx="694740" cy="399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886"/>
              </a:lnTo>
              <a:lnTo>
                <a:pt x="694740" y="399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B872D-E9CF-47BC-B0EA-51E185EC9BE5}">
      <dsp:nvSpPr>
        <dsp:cNvPr id="0" name=""/>
        <dsp:cNvSpPr/>
      </dsp:nvSpPr>
      <dsp:spPr>
        <a:xfrm>
          <a:off x="1917427" y="622970"/>
          <a:ext cx="7708014" cy="6515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/>
            <a:t>demokrasi</a:t>
          </a:r>
          <a:r>
            <a:rPr lang="en-US" sz="1800" b="1" kern="1200" dirty="0"/>
            <a:t> masa </a:t>
          </a:r>
          <a:r>
            <a:rPr lang="en-US" sz="1800" b="1" kern="1200" dirty="0" err="1"/>
            <a:t>revolusi</a:t>
          </a:r>
          <a:r>
            <a:rPr lang="en-US" sz="1800" b="1" kern="1200" dirty="0"/>
            <a:t> (1945-1950); </a:t>
          </a:r>
          <a:r>
            <a:rPr lang="en-US" sz="1800" b="1" kern="1200" dirty="0" err="1"/>
            <a:t>demokrasi</a:t>
          </a:r>
          <a:r>
            <a:rPr lang="en-US" sz="1800" b="1" kern="1200" dirty="0"/>
            <a:t> </a:t>
          </a:r>
          <a:r>
            <a:rPr lang="en-US" sz="1800" b="1" kern="1200" dirty="0" err="1"/>
            <a:t>pluralistik</a:t>
          </a:r>
          <a:r>
            <a:rPr lang="en-US" sz="1800" b="1" kern="1200" dirty="0"/>
            <a:t> </a:t>
          </a:r>
          <a:r>
            <a:rPr lang="en-US" sz="1800" b="1" kern="1200" dirty="0" err="1"/>
            <a:t>lliberal</a:t>
          </a:r>
          <a:r>
            <a:rPr lang="en-US" sz="1800" b="1" kern="1200" dirty="0"/>
            <a:t> </a:t>
          </a:r>
          <a:r>
            <a:rPr lang="en-US" sz="1800" kern="1200" dirty="0"/>
            <a:t>: </a:t>
          </a:r>
          <a:r>
            <a:rPr lang="en-US" sz="1800" kern="1200" dirty="0" err="1"/>
            <a:t>kebersamaan</a:t>
          </a:r>
          <a:r>
            <a:rPr lang="en-US" sz="1800" kern="1200" dirty="0"/>
            <a:t> </a:t>
          </a:r>
          <a:r>
            <a:rPr lang="en-US" sz="1800" kern="1200" dirty="0" err="1"/>
            <a:t>dibidang</a:t>
          </a:r>
          <a:r>
            <a:rPr lang="en-US" sz="1800" kern="1200" dirty="0"/>
            <a:t> </a:t>
          </a:r>
          <a:r>
            <a:rPr lang="en-US" sz="1800" kern="1200" dirty="0" err="1"/>
            <a:t>politik</a:t>
          </a:r>
          <a:r>
            <a:rPr lang="en-US" sz="1800" kern="1200" dirty="0"/>
            <a:t>, </a:t>
          </a:r>
          <a:r>
            <a:rPr lang="en-US" sz="1800" kern="1200" dirty="0" err="1"/>
            <a:t>sosial</a:t>
          </a:r>
          <a:r>
            <a:rPr lang="en-US" sz="1800" kern="1200" dirty="0"/>
            <a:t> &amp; </a:t>
          </a:r>
          <a:r>
            <a:rPr lang="en-US" sz="1800" kern="1200" dirty="0" err="1"/>
            <a:t>ekonomi</a:t>
          </a:r>
          <a:endParaRPr lang="en-US" sz="1800" kern="1200" dirty="0"/>
        </a:p>
      </dsp:txBody>
      <dsp:txXfrm>
        <a:off x="1936511" y="642054"/>
        <a:ext cx="7669846" cy="613420"/>
      </dsp:txXfrm>
    </dsp:sp>
    <dsp:sp modelId="{A4D7F466-0EC8-46D6-B045-6E3A00FF5836}">
      <dsp:nvSpPr>
        <dsp:cNvPr id="0" name=""/>
        <dsp:cNvSpPr/>
      </dsp:nvSpPr>
      <dsp:spPr>
        <a:xfrm>
          <a:off x="1222686" y="548878"/>
          <a:ext cx="694740" cy="1200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0538"/>
              </a:lnTo>
              <a:lnTo>
                <a:pt x="694740" y="1200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A97989-034F-4555-AF3D-16677C9736B4}">
      <dsp:nvSpPr>
        <dsp:cNvPr id="0" name=""/>
        <dsp:cNvSpPr/>
      </dsp:nvSpPr>
      <dsp:spPr>
        <a:xfrm>
          <a:off x="1917427" y="1347392"/>
          <a:ext cx="8910698" cy="804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demokrasi masa orde lama (1950-1959); demokrasi parlementer</a:t>
          </a:r>
          <a:r>
            <a:rPr lang="en-US" sz="1800" kern="1200"/>
            <a:t>: didominasi partai politik &amp; DPR - kabinet terbentuk tidak dapat bertahan lama - koalisi mudah pecah - destabilisasi politik nasional - tentara tidak memperoleh tempat dalam konstelasi politik.</a:t>
          </a:r>
        </a:p>
      </dsp:txBody>
      <dsp:txXfrm>
        <a:off x="1940977" y="1370942"/>
        <a:ext cx="8863598" cy="756948"/>
      </dsp:txXfrm>
    </dsp:sp>
    <dsp:sp modelId="{BFFF4BE0-20DF-4334-911A-E56BE1B48BB6}">
      <dsp:nvSpPr>
        <dsp:cNvPr id="0" name=""/>
        <dsp:cNvSpPr/>
      </dsp:nvSpPr>
      <dsp:spPr>
        <a:xfrm>
          <a:off x="1222686" y="548878"/>
          <a:ext cx="694740" cy="2274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4683"/>
              </a:lnTo>
              <a:lnTo>
                <a:pt x="694740" y="22746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1D3CB-2095-4F43-891D-4E1065AEED1E}">
      <dsp:nvSpPr>
        <dsp:cNvPr id="0" name=""/>
        <dsp:cNvSpPr/>
      </dsp:nvSpPr>
      <dsp:spPr>
        <a:xfrm>
          <a:off x="1917427" y="2224275"/>
          <a:ext cx="8968784" cy="1198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demokrasi masa orde lama (1959-1968); demokrasi terpimpin </a:t>
          </a:r>
          <a:r>
            <a:rPr lang="en-US" sz="1800" kern="1200"/>
            <a:t>: didominasi presiden - berkembangnnya pengaruh komunis - pembentukan kepemimpinan yang inkonstitusional - meluasnya peranan ABRI sebagai unsur sospol - pers yang dianggap menyimpang dari rel revolusi ditutup</a:t>
          </a:r>
        </a:p>
      </dsp:txBody>
      <dsp:txXfrm>
        <a:off x="1952532" y="2259380"/>
        <a:ext cx="8898574" cy="1128363"/>
      </dsp:txXfrm>
    </dsp:sp>
    <dsp:sp modelId="{C047380F-6EA1-46AF-80F0-EF49D7DE99CC}">
      <dsp:nvSpPr>
        <dsp:cNvPr id="0" name=""/>
        <dsp:cNvSpPr/>
      </dsp:nvSpPr>
      <dsp:spPr>
        <a:xfrm>
          <a:off x="1222686" y="548878"/>
          <a:ext cx="694740" cy="3634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4009"/>
              </a:lnTo>
              <a:lnTo>
                <a:pt x="694740" y="36340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141A4-2D8A-4597-83E8-EA198E4C7CB4}">
      <dsp:nvSpPr>
        <dsp:cNvPr id="0" name=""/>
        <dsp:cNvSpPr/>
      </dsp:nvSpPr>
      <dsp:spPr>
        <a:xfrm>
          <a:off x="1917427" y="3495682"/>
          <a:ext cx="9128212" cy="13744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demokrasi masa oede baru (1968-1998</a:t>
          </a:r>
          <a:r>
            <a:rPr lang="en-US" sz="1800" kern="1200"/>
            <a:t>); dominannya peranan ABRI - dominannya peranan golongan karya - birokratisasi &amp; sentralistik dalam pengambilan keputusan - pengebirian peran dan fungsi partai politik - campur tangan negara dalam urusan partai politik - pers yang dianggap tidak sesuai dengan pemerintah dibredel</a:t>
          </a:r>
        </a:p>
      </dsp:txBody>
      <dsp:txXfrm>
        <a:off x="1957682" y="3535937"/>
        <a:ext cx="9047702" cy="1293899"/>
      </dsp:txXfrm>
    </dsp:sp>
    <dsp:sp modelId="{D2089E6E-4696-4208-AE76-6F86BDFF89F5}">
      <dsp:nvSpPr>
        <dsp:cNvPr id="0" name=""/>
        <dsp:cNvSpPr/>
      </dsp:nvSpPr>
      <dsp:spPr>
        <a:xfrm>
          <a:off x="1222686" y="548878"/>
          <a:ext cx="694740" cy="4974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74248"/>
              </a:lnTo>
              <a:lnTo>
                <a:pt x="694740" y="49742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82525D-9498-44B9-B849-D0AC6280B561}">
      <dsp:nvSpPr>
        <dsp:cNvPr id="0" name=""/>
        <dsp:cNvSpPr/>
      </dsp:nvSpPr>
      <dsp:spPr>
        <a:xfrm>
          <a:off x="1917427" y="4942925"/>
          <a:ext cx="9322769" cy="11604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demokrasi masa reformasi (1998-sekarang</a:t>
          </a:r>
          <a:r>
            <a:rPr lang="en-US" sz="1800" kern="1200"/>
            <a:t>); reposisi TNI dalam kaitannya dengan keberadaannya - diamandemennya pasalpasal yang dipandang kurang demokrastis dalam UUD 45 - adanya kebebasan pers - dijalankannya otonomi daerah </a:t>
          </a:r>
        </a:p>
      </dsp:txBody>
      <dsp:txXfrm>
        <a:off x="1951414" y="4976912"/>
        <a:ext cx="9254795" cy="1092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5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1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6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6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0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3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1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00F5-A228-4BD1-BF51-3F89E1F596AA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7A6E-6409-427C-8562-61911309B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6866040"/>
              </p:ext>
            </p:extLst>
          </p:nvPr>
        </p:nvGraphicFramePr>
        <p:xfrm>
          <a:off x="309093" y="399245"/>
          <a:ext cx="11771290" cy="6104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34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V5V5Aspire</dc:creator>
  <cp:lastModifiedBy>V5V5Aspire</cp:lastModifiedBy>
  <cp:revision>10</cp:revision>
  <dcterms:created xsi:type="dcterms:W3CDTF">2014-10-03T07:22:58Z</dcterms:created>
  <dcterms:modified xsi:type="dcterms:W3CDTF">2014-10-03T07:52:35Z</dcterms:modified>
</cp:coreProperties>
</file>