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73" r:id="rId8"/>
    <p:sldId id="262" r:id="rId9"/>
    <p:sldId id="274" r:id="rId10"/>
    <p:sldId id="263" r:id="rId11"/>
    <p:sldId id="264" r:id="rId12"/>
    <p:sldId id="265" r:id="rId13"/>
    <p:sldId id="266" r:id="rId14"/>
    <p:sldId id="269" r:id="rId15"/>
    <p:sldId id="267" r:id="rId16"/>
    <p:sldId id="268"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2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diagrams/_rels/drawing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01401C-A04A-4146-AEC4-0CD78F23AF1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1FFE56AC-9FDB-430A-A1A9-5C5382AA4271}">
      <dgm:prSet phldrT="[Text]" custT="1"/>
      <dgm:spPr/>
      <dgm:t>
        <a:bodyPr/>
        <a:lstStyle/>
        <a:p>
          <a:r>
            <a:rPr lang="en-US" sz="3600" dirty="0" smtClean="0"/>
            <a:t>1</a:t>
          </a:r>
          <a:endParaRPr lang="en-US" sz="3600" dirty="0"/>
        </a:p>
      </dgm:t>
    </dgm:pt>
    <dgm:pt modelId="{9087E27C-C0EC-45A9-BFB0-A98CB7847F14}" type="parTrans" cxnId="{662A11CE-F0FA-4173-8622-5A79EB7853F9}">
      <dgm:prSet/>
      <dgm:spPr/>
      <dgm:t>
        <a:bodyPr/>
        <a:lstStyle/>
        <a:p>
          <a:endParaRPr lang="en-US"/>
        </a:p>
      </dgm:t>
    </dgm:pt>
    <dgm:pt modelId="{CCC1A0FF-742B-4113-9ED2-496F22B7A7BF}" type="sibTrans" cxnId="{662A11CE-F0FA-4173-8622-5A79EB7853F9}">
      <dgm:prSet/>
      <dgm:spPr/>
      <dgm:t>
        <a:bodyPr/>
        <a:lstStyle/>
        <a:p>
          <a:endParaRPr lang="en-US"/>
        </a:p>
      </dgm:t>
    </dgm:pt>
    <dgm:pt modelId="{D6C1C244-B739-4AF0-82EB-AE5F05EFCF3E}">
      <dgm:prSet phldrT="[Text]" custT="1"/>
      <dgm:spPr/>
      <dgm:t>
        <a:bodyPr/>
        <a:lstStyle/>
        <a:p>
          <a:r>
            <a:rPr lang="en-US" sz="2800" dirty="0" err="1" smtClean="0"/>
            <a:t>Kebutuhan</a:t>
          </a:r>
          <a:r>
            <a:rPr lang="en-US" sz="2800" dirty="0" smtClean="0"/>
            <a:t> yang </a:t>
          </a:r>
          <a:r>
            <a:rPr lang="en-US" sz="2800" dirty="0" err="1" smtClean="0"/>
            <a:t>dirasakan</a:t>
          </a:r>
          <a:endParaRPr lang="en-US" sz="2800" dirty="0"/>
        </a:p>
      </dgm:t>
    </dgm:pt>
    <dgm:pt modelId="{FD207CEA-A460-4B50-9D34-90DA04C05498}" type="parTrans" cxnId="{F794E53E-0F35-4E65-A840-C4DB94C3CC9B}">
      <dgm:prSet/>
      <dgm:spPr/>
      <dgm:t>
        <a:bodyPr/>
        <a:lstStyle/>
        <a:p>
          <a:endParaRPr lang="en-US"/>
        </a:p>
      </dgm:t>
    </dgm:pt>
    <dgm:pt modelId="{7D4C20E2-332E-4A62-A52E-18BE2E7B52BD}" type="sibTrans" cxnId="{F794E53E-0F35-4E65-A840-C4DB94C3CC9B}">
      <dgm:prSet/>
      <dgm:spPr/>
      <dgm:t>
        <a:bodyPr/>
        <a:lstStyle/>
        <a:p>
          <a:endParaRPr lang="en-US"/>
        </a:p>
      </dgm:t>
    </dgm:pt>
    <dgm:pt modelId="{0B0CB475-5DDF-4A47-9697-51BE10109AB0}">
      <dgm:prSet phldrT="[Text]" custT="1"/>
      <dgm:spPr/>
      <dgm:t>
        <a:bodyPr/>
        <a:lstStyle/>
        <a:p>
          <a:r>
            <a:rPr lang="en-US" sz="3600" dirty="0" smtClean="0"/>
            <a:t>2</a:t>
          </a:r>
          <a:endParaRPr lang="en-US" sz="3600" dirty="0"/>
        </a:p>
      </dgm:t>
    </dgm:pt>
    <dgm:pt modelId="{EEFB27FF-D09E-42B9-81E8-9D82DF9E47C3}" type="parTrans" cxnId="{4A7E2C42-2E56-48AE-BB35-0B7E4BF30624}">
      <dgm:prSet/>
      <dgm:spPr/>
      <dgm:t>
        <a:bodyPr/>
        <a:lstStyle/>
        <a:p>
          <a:endParaRPr lang="en-US"/>
        </a:p>
      </dgm:t>
    </dgm:pt>
    <dgm:pt modelId="{9872A7E7-C81A-4CE8-8FAD-EB479AA0D230}" type="sibTrans" cxnId="{4A7E2C42-2E56-48AE-BB35-0B7E4BF30624}">
      <dgm:prSet/>
      <dgm:spPr/>
      <dgm:t>
        <a:bodyPr/>
        <a:lstStyle/>
        <a:p>
          <a:endParaRPr lang="en-US"/>
        </a:p>
      </dgm:t>
    </dgm:pt>
    <dgm:pt modelId="{DD7A1A0A-BDDF-4AC0-99AA-CA22E0F0DF4B}">
      <dgm:prSet phldrT="[Text]" custT="1"/>
      <dgm:spPr/>
      <dgm:t>
        <a:bodyPr/>
        <a:lstStyle/>
        <a:p>
          <a:r>
            <a:rPr lang="en-US" sz="2400" dirty="0" err="1" smtClean="0"/>
            <a:t>Mempersempit</a:t>
          </a:r>
          <a:r>
            <a:rPr lang="en-US" sz="2400" dirty="0" smtClean="0"/>
            <a:t> </a:t>
          </a:r>
          <a:r>
            <a:rPr lang="en-US" sz="2400" dirty="0" err="1" smtClean="0"/>
            <a:t>masalahnya</a:t>
          </a:r>
          <a:r>
            <a:rPr lang="en-US" sz="2400" dirty="0" smtClean="0"/>
            <a:t> </a:t>
          </a:r>
          <a:r>
            <a:rPr lang="en-US" sz="2400" dirty="0" err="1" smtClean="0"/>
            <a:t>sampai</a:t>
          </a:r>
          <a:r>
            <a:rPr lang="en-US" sz="2400" dirty="0" smtClean="0"/>
            <a:t> </a:t>
          </a:r>
          <a:r>
            <a:rPr lang="en-US" sz="2400" dirty="0" err="1" smtClean="0"/>
            <a:t>pada</a:t>
          </a:r>
          <a:r>
            <a:rPr lang="en-US" sz="2400" dirty="0" smtClean="0"/>
            <a:t> </a:t>
          </a:r>
          <a:r>
            <a:rPr lang="en-US" sz="2400" dirty="0" err="1" smtClean="0"/>
            <a:t>tingkat</a:t>
          </a:r>
          <a:r>
            <a:rPr lang="en-US" sz="2400" dirty="0" smtClean="0"/>
            <a:t> yang </a:t>
          </a:r>
          <a:r>
            <a:rPr lang="en-US" sz="2400" dirty="0" err="1" smtClean="0"/>
            <a:t>dapat</a:t>
          </a:r>
          <a:r>
            <a:rPr lang="en-US" sz="2400" dirty="0" smtClean="0"/>
            <a:t> </a:t>
          </a:r>
          <a:r>
            <a:rPr lang="en-US" sz="2400" dirty="0" err="1" smtClean="0"/>
            <a:t>ditandatangani</a:t>
          </a:r>
          <a:r>
            <a:rPr lang="en-US" sz="2400" dirty="0" smtClean="0"/>
            <a:t> </a:t>
          </a:r>
          <a:r>
            <a:rPr lang="en-US" sz="2400" dirty="0" err="1" smtClean="0"/>
            <a:t>oleh</a:t>
          </a:r>
          <a:r>
            <a:rPr lang="en-US" sz="2400" dirty="0" smtClean="0"/>
            <a:t> </a:t>
          </a:r>
          <a:r>
            <a:rPr lang="en-US" sz="2400" dirty="0" err="1" smtClean="0"/>
            <a:t>peneliti</a:t>
          </a:r>
          <a:endParaRPr lang="en-US" sz="2400" dirty="0"/>
        </a:p>
      </dgm:t>
    </dgm:pt>
    <dgm:pt modelId="{C4E9B703-1FD3-40B3-9DDE-0E6F1E62C9A9}" type="parTrans" cxnId="{BB5B9E8A-A4F8-4280-9683-DC5CB0FA5A84}">
      <dgm:prSet/>
      <dgm:spPr/>
      <dgm:t>
        <a:bodyPr/>
        <a:lstStyle/>
        <a:p>
          <a:endParaRPr lang="en-US"/>
        </a:p>
      </dgm:t>
    </dgm:pt>
    <dgm:pt modelId="{B33BE984-2FE8-4CA2-8007-AEE3E6ADC062}" type="sibTrans" cxnId="{BB5B9E8A-A4F8-4280-9683-DC5CB0FA5A84}">
      <dgm:prSet/>
      <dgm:spPr/>
      <dgm:t>
        <a:bodyPr/>
        <a:lstStyle/>
        <a:p>
          <a:endParaRPr lang="en-US"/>
        </a:p>
      </dgm:t>
    </dgm:pt>
    <dgm:pt modelId="{79A0C5FC-77BF-490F-82DC-E7B481DD4201}">
      <dgm:prSet phldrT="[Text]" custT="1"/>
      <dgm:spPr/>
      <dgm:t>
        <a:bodyPr/>
        <a:lstStyle/>
        <a:p>
          <a:r>
            <a:rPr lang="en-US" sz="3600" dirty="0" smtClean="0"/>
            <a:t>3</a:t>
          </a:r>
          <a:endParaRPr lang="en-US" sz="3600" dirty="0"/>
        </a:p>
      </dgm:t>
    </dgm:pt>
    <dgm:pt modelId="{BD9CD99A-778E-40E7-95E0-5FFB108BE403}" type="parTrans" cxnId="{A4D1AEB9-F63F-4E20-8778-31D938931C19}">
      <dgm:prSet/>
      <dgm:spPr/>
      <dgm:t>
        <a:bodyPr/>
        <a:lstStyle/>
        <a:p>
          <a:endParaRPr lang="en-US"/>
        </a:p>
      </dgm:t>
    </dgm:pt>
    <dgm:pt modelId="{0AE50371-796B-4B32-8DAB-D1FECF9957E7}" type="sibTrans" cxnId="{A4D1AEB9-F63F-4E20-8778-31D938931C19}">
      <dgm:prSet/>
      <dgm:spPr/>
      <dgm:t>
        <a:bodyPr/>
        <a:lstStyle/>
        <a:p>
          <a:endParaRPr lang="en-US"/>
        </a:p>
      </dgm:t>
    </dgm:pt>
    <dgm:pt modelId="{0C61C8E6-40AD-431A-8F5F-61237C61A4EF}">
      <dgm:prSet phldrT="[Text]" custT="1"/>
      <dgm:spPr/>
      <dgm:t>
        <a:bodyPr/>
        <a:lstStyle/>
        <a:p>
          <a:r>
            <a:rPr lang="en-US" sz="2000" dirty="0" err="1" smtClean="0"/>
            <a:t>Memeriksa</a:t>
          </a:r>
          <a:r>
            <a:rPr lang="en-US" sz="2000" dirty="0" smtClean="0"/>
            <a:t> </a:t>
          </a:r>
          <a:r>
            <a:rPr lang="en-US" sz="2000" dirty="0" err="1" smtClean="0"/>
            <a:t>masalah</a:t>
          </a:r>
          <a:r>
            <a:rPr lang="en-US" sz="2000" dirty="0" smtClean="0"/>
            <a:t> yang </a:t>
          </a:r>
          <a:r>
            <a:rPr lang="en-US" sz="2000" dirty="0" err="1" smtClean="0"/>
            <a:t>akan</a:t>
          </a:r>
          <a:r>
            <a:rPr lang="en-US" sz="2000" dirty="0" smtClean="0"/>
            <a:t> </a:t>
          </a:r>
          <a:r>
            <a:rPr lang="en-US" sz="2000" dirty="0" err="1" smtClean="0"/>
            <a:t>diteliti</a:t>
          </a:r>
          <a:r>
            <a:rPr lang="en-US" sz="2000" dirty="0" smtClean="0"/>
            <a:t> </a:t>
          </a:r>
          <a:r>
            <a:rPr lang="en-US" sz="2000" dirty="0" err="1" smtClean="0"/>
            <a:t>dalam</a:t>
          </a:r>
          <a:r>
            <a:rPr lang="en-US" sz="2000" dirty="0" smtClean="0"/>
            <a:t> </a:t>
          </a:r>
          <a:r>
            <a:rPr lang="en-US" sz="2000" dirty="0" err="1" smtClean="0"/>
            <a:t>hubungannya</a:t>
          </a:r>
          <a:r>
            <a:rPr lang="en-US" sz="2000" dirty="0" smtClean="0"/>
            <a:t> </a:t>
          </a:r>
          <a:r>
            <a:rPr lang="en-US" sz="2000" dirty="0" err="1" smtClean="0"/>
            <a:t>dan</a:t>
          </a:r>
          <a:r>
            <a:rPr lang="en-US" sz="2000" dirty="0" smtClean="0"/>
            <a:t> </a:t>
          </a:r>
          <a:r>
            <a:rPr lang="en-US" sz="2000" dirty="0" err="1" smtClean="0"/>
            <a:t>pengetahuan</a:t>
          </a:r>
          <a:r>
            <a:rPr lang="en-US" sz="2000" dirty="0" smtClean="0"/>
            <a:t> yang </a:t>
          </a:r>
          <a:r>
            <a:rPr lang="en-US" sz="2000" dirty="0" err="1" smtClean="0"/>
            <a:t>telah</a:t>
          </a:r>
          <a:r>
            <a:rPr lang="en-US" sz="2000" dirty="0" smtClean="0"/>
            <a:t> </a:t>
          </a:r>
          <a:r>
            <a:rPr lang="en-US" sz="2000" dirty="0" err="1" smtClean="0"/>
            <a:t>tersedia</a:t>
          </a:r>
          <a:r>
            <a:rPr lang="en-US" sz="2000" dirty="0" smtClean="0"/>
            <a:t> </a:t>
          </a:r>
          <a:r>
            <a:rPr lang="en-US" sz="2000" dirty="0" err="1" smtClean="0"/>
            <a:t>dan</a:t>
          </a:r>
          <a:r>
            <a:rPr lang="en-US" sz="2000" dirty="0" smtClean="0"/>
            <a:t> </a:t>
          </a:r>
          <a:r>
            <a:rPr lang="en-US" sz="2000" dirty="0" err="1" smtClean="0"/>
            <a:t>penelitian</a:t>
          </a:r>
          <a:r>
            <a:rPr lang="en-US" sz="2000" dirty="0" smtClean="0"/>
            <a:t> </a:t>
          </a:r>
          <a:r>
            <a:rPr lang="en-US" sz="2000" dirty="0" err="1" smtClean="0"/>
            <a:t>apasaja</a:t>
          </a:r>
          <a:r>
            <a:rPr lang="en-US" sz="2000" dirty="0" smtClean="0"/>
            <a:t> yang </a:t>
          </a:r>
          <a:r>
            <a:rPr lang="en-US" sz="2000" dirty="0" err="1" smtClean="0"/>
            <a:t>pernah</a:t>
          </a:r>
          <a:r>
            <a:rPr lang="en-US" sz="2000" dirty="0" smtClean="0"/>
            <a:t> </a:t>
          </a:r>
          <a:r>
            <a:rPr lang="en-US" sz="2000" dirty="0" err="1" smtClean="0"/>
            <a:t>dilakukan</a:t>
          </a:r>
          <a:r>
            <a:rPr lang="en-US" sz="2000" dirty="0" smtClean="0"/>
            <a:t> yang </a:t>
          </a:r>
          <a:r>
            <a:rPr lang="en-US" sz="2000" dirty="0" err="1" smtClean="0"/>
            <a:t>menyangkut</a:t>
          </a:r>
          <a:r>
            <a:rPr lang="en-US" sz="2000" dirty="0" smtClean="0"/>
            <a:t> </a:t>
          </a:r>
          <a:r>
            <a:rPr lang="en-US" sz="2000" dirty="0" err="1" smtClean="0"/>
            <a:t>variabel</a:t>
          </a:r>
          <a:r>
            <a:rPr lang="en-US" sz="2000" dirty="0" smtClean="0"/>
            <a:t> yang </a:t>
          </a:r>
          <a:r>
            <a:rPr lang="en-US" sz="2000" dirty="0" err="1" smtClean="0"/>
            <a:t>akan</a:t>
          </a:r>
          <a:r>
            <a:rPr lang="en-US" sz="2000" dirty="0" smtClean="0"/>
            <a:t> </a:t>
          </a:r>
          <a:r>
            <a:rPr lang="en-US" sz="2000" dirty="0" err="1" smtClean="0"/>
            <a:t>diteliti</a:t>
          </a:r>
          <a:endParaRPr lang="en-US" sz="2000" dirty="0"/>
        </a:p>
      </dgm:t>
    </dgm:pt>
    <dgm:pt modelId="{45418A78-7EE7-4DC1-A5FD-BCE8025FBA7E}" type="parTrans" cxnId="{ED7E9EC6-0F24-4141-B6CE-71DD238D43F7}">
      <dgm:prSet/>
      <dgm:spPr/>
      <dgm:t>
        <a:bodyPr/>
        <a:lstStyle/>
        <a:p>
          <a:endParaRPr lang="en-US"/>
        </a:p>
      </dgm:t>
    </dgm:pt>
    <dgm:pt modelId="{AB5A1A89-6F15-4821-AA81-2DADDFCB183A}" type="sibTrans" cxnId="{ED7E9EC6-0F24-4141-B6CE-71DD238D43F7}">
      <dgm:prSet/>
      <dgm:spPr/>
      <dgm:t>
        <a:bodyPr/>
        <a:lstStyle/>
        <a:p>
          <a:endParaRPr lang="en-US"/>
        </a:p>
      </dgm:t>
    </dgm:pt>
    <dgm:pt modelId="{80975903-1F6C-4268-8E4E-2CD920D20377}">
      <dgm:prSet custT="1"/>
      <dgm:spPr/>
      <dgm:t>
        <a:bodyPr/>
        <a:lstStyle/>
        <a:p>
          <a:r>
            <a:rPr lang="en-US" sz="3600" dirty="0" smtClean="0"/>
            <a:t>4</a:t>
          </a:r>
          <a:endParaRPr lang="en-US" sz="3600" dirty="0"/>
        </a:p>
      </dgm:t>
    </dgm:pt>
    <dgm:pt modelId="{AE5F7F08-3485-4883-A8D8-C3F3C030A385}" type="parTrans" cxnId="{A6B72B32-21B7-4AD6-B77E-F02D2B722B9F}">
      <dgm:prSet/>
      <dgm:spPr/>
      <dgm:t>
        <a:bodyPr/>
        <a:lstStyle/>
        <a:p>
          <a:endParaRPr lang="en-US"/>
        </a:p>
      </dgm:t>
    </dgm:pt>
    <dgm:pt modelId="{299F7BDC-48A4-4CA1-BB8A-4DDC3E4D1131}" type="sibTrans" cxnId="{A6B72B32-21B7-4AD6-B77E-F02D2B722B9F}">
      <dgm:prSet/>
      <dgm:spPr/>
      <dgm:t>
        <a:bodyPr/>
        <a:lstStyle/>
        <a:p>
          <a:endParaRPr lang="en-US"/>
        </a:p>
      </dgm:t>
    </dgm:pt>
    <dgm:pt modelId="{DC4BB207-8F9B-48C0-A70A-FF03B5F4E617}">
      <dgm:prSet custT="1"/>
      <dgm:spPr/>
      <dgm:t>
        <a:bodyPr/>
        <a:lstStyle/>
        <a:p>
          <a:r>
            <a:rPr lang="en-US" sz="2800" dirty="0" err="1" smtClean="0"/>
            <a:t>Kegunaan</a:t>
          </a:r>
          <a:r>
            <a:rPr lang="en-US" sz="2800" dirty="0" smtClean="0"/>
            <a:t>/</a:t>
          </a:r>
          <a:r>
            <a:rPr lang="en-US" sz="2800" dirty="0" err="1" smtClean="0"/>
            <a:t>manfaat</a:t>
          </a:r>
          <a:r>
            <a:rPr lang="en-US" sz="2800" dirty="0" smtClean="0"/>
            <a:t> </a:t>
          </a:r>
          <a:r>
            <a:rPr lang="en-US" sz="2800" dirty="0" err="1" smtClean="0"/>
            <a:t>hasil</a:t>
          </a:r>
          <a:r>
            <a:rPr lang="en-US" sz="2800" dirty="0" smtClean="0"/>
            <a:t> </a:t>
          </a:r>
          <a:r>
            <a:rPr lang="en-US" sz="2800" dirty="0" err="1" smtClean="0"/>
            <a:t>penelitian</a:t>
          </a:r>
          <a:r>
            <a:rPr lang="en-US" sz="2800" dirty="0" smtClean="0"/>
            <a:t> </a:t>
          </a:r>
          <a:r>
            <a:rPr lang="en-US" sz="2800" dirty="0" err="1" smtClean="0"/>
            <a:t>tersebut</a:t>
          </a:r>
          <a:r>
            <a:rPr lang="en-US" sz="2800" dirty="0" smtClean="0"/>
            <a:t>.</a:t>
          </a:r>
          <a:endParaRPr lang="en-US" sz="2800" dirty="0"/>
        </a:p>
      </dgm:t>
    </dgm:pt>
    <dgm:pt modelId="{3AF62B3A-D0DD-4D76-A660-E6570E53A102}" type="parTrans" cxnId="{255B6263-538B-4379-88D3-4A3CA180860D}">
      <dgm:prSet/>
      <dgm:spPr/>
      <dgm:t>
        <a:bodyPr/>
        <a:lstStyle/>
        <a:p>
          <a:endParaRPr lang="en-US"/>
        </a:p>
      </dgm:t>
    </dgm:pt>
    <dgm:pt modelId="{F4E2D12D-3E90-471C-A6EC-09CC63138A8E}" type="sibTrans" cxnId="{255B6263-538B-4379-88D3-4A3CA180860D}">
      <dgm:prSet/>
      <dgm:spPr/>
      <dgm:t>
        <a:bodyPr/>
        <a:lstStyle/>
        <a:p>
          <a:endParaRPr lang="en-US"/>
        </a:p>
      </dgm:t>
    </dgm:pt>
    <dgm:pt modelId="{B578C609-E887-4A64-AC0F-103F2762C0D2}" type="pres">
      <dgm:prSet presAssocID="{5F01401C-A04A-4146-AEC4-0CD78F23AF17}" presName="linearFlow" presStyleCnt="0">
        <dgm:presLayoutVars>
          <dgm:dir/>
          <dgm:animLvl val="lvl"/>
          <dgm:resizeHandles val="exact"/>
        </dgm:presLayoutVars>
      </dgm:prSet>
      <dgm:spPr/>
      <dgm:t>
        <a:bodyPr/>
        <a:lstStyle/>
        <a:p>
          <a:endParaRPr lang="en-US"/>
        </a:p>
      </dgm:t>
    </dgm:pt>
    <dgm:pt modelId="{B10796EE-E703-4444-B233-3EA31CCD6389}" type="pres">
      <dgm:prSet presAssocID="{1FFE56AC-9FDB-430A-A1A9-5C5382AA4271}" presName="composite" presStyleCnt="0"/>
      <dgm:spPr/>
    </dgm:pt>
    <dgm:pt modelId="{6B5A7D80-CF75-4F65-BE9D-4A9E298CD07B}" type="pres">
      <dgm:prSet presAssocID="{1FFE56AC-9FDB-430A-A1A9-5C5382AA4271}" presName="parentText" presStyleLbl="alignNode1" presStyleIdx="0" presStyleCnt="4">
        <dgm:presLayoutVars>
          <dgm:chMax val="1"/>
          <dgm:bulletEnabled val="1"/>
        </dgm:presLayoutVars>
      </dgm:prSet>
      <dgm:spPr/>
      <dgm:t>
        <a:bodyPr/>
        <a:lstStyle/>
        <a:p>
          <a:endParaRPr lang="en-US"/>
        </a:p>
      </dgm:t>
    </dgm:pt>
    <dgm:pt modelId="{B3E6C7DB-70D6-4D57-B2EF-0F20422E5025}" type="pres">
      <dgm:prSet presAssocID="{1FFE56AC-9FDB-430A-A1A9-5C5382AA4271}" presName="descendantText" presStyleLbl="alignAcc1" presStyleIdx="0" presStyleCnt="4">
        <dgm:presLayoutVars>
          <dgm:bulletEnabled val="1"/>
        </dgm:presLayoutVars>
      </dgm:prSet>
      <dgm:spPr/>
      <dgm:t>
        <a:bodyPr/>
        <a:lstStyle/>
        <a:p>
          <a:endParaRPr lang="en-US"/>
        </a:p>
      </dgm:t>
    </dgm:pt>
    <dgm:pt modelId="{60A11F97-EC69-4832-BE98-B3E19BD16BD1}" type="pres">
      <dgm:prSet presAssocID="{CCC1A0FF-742B-4113-9ED2-496F22B7A7BF}" presName="sp" presStyleCnt="0"/>
      <dgm:spPr/>
    </dgm:pt>
    <dgm:pt modelId="{6C111E69-2EFD-4B97-A0B8-F730085A4465}" type="pres">
      <dgm:prSet presAssocID="{0B0CB475-5DDF-4A47-9697-51BE10109AB0}" presName="composite" presStyleCnt="0"/>
      <dgm:spPr/>
    </dgm:pt>
    <dgm:pt modelId="{7F83DCC0-3DB4-4652-AB90-812F554AA793}" type="pres">
      <dgm:prSet presAssocID="{0B0CB475-5DDF-4A47-9697-51BE10109AB0}" presName="parentText" presStyleLbl="alignNode1" presStyleIdx="1" presStyleCnt="4">
        <dgm:presLayoutVars>
          <dgm:chMax val="1"/>
          <dgm:bulletEnabled val="1"/>
        </dgm:presLayoutVars>
      </dgm:prSet>
      <dgm:spPr/>
      <dgm:t>
        <a:bodyPr/>
        <a:lstStyle/>
        <a:p>
          <a:endParaRPr lang="en-US"/>
        </a:p>
      </dgm:t>
    </dgm:pt>
    <dgm:pt modelId="{9F4B4078-4A3A-43A6-8C43-8BB8FE91229F}" type="pres">
      <dgm:prSet presAssocID="{0B0CB475-5DDF-4A47-9697-51BE10109AB0}" presName="descendantText" presStyleLbl="alignAcc1" presStyleIdx="1" presStyleCnt="4">
        <dgm:presLayoutVars>
          <dgm:bulletEnabled val="1"/>
        </dgm:presLayoutVars>
      </dgm:prSet>
      <dgm:spPr/>
      <dgm:t>
        <a:bodyPr/>
        <a:lstStyle/>
        <a:p>
          <a:endParaRPr lang="en-US"/>
        </a:p>
      </dgm:t>
    </dgm:pt>
    <dgm:pt modelId="{FBF1955E-E01B-415C-ADA8-67E9AF3E8539}" type="pres">
      <dgm:prSet presAssocID="{9872A7E7-C81A-4CE8-8FAD-EB479AA0D230}" presName="sp" presStyleCnt="0"/>
      <dgm:spPr/>
    </dgm:pt>
    <dgm:pt modelId="{68CAB2EF-E1B9-4469-97D9-6103BDAD1F95}" type="pres">
      <dgm:prSet presAssocID="{79A0C5FC-77BF-490F-82DC-E7B481DD4201}" presName="composite" presStyleCnt="0"/>
      <dgm:spPr/>
    </dgm:pt>
    <dgm:pt modelId="{0BDAF5C8-A80A-430D-9F9A-81C62E663535}" type="pres">
      <dgm:prSet presAssocID="{79A0C5FC-77BF-490F-82DC-E7B481DD4201}" presName="parentText" presStyleLbl="alignNode1" presStyleIdx="2" presStyleCnt="4">
        <dgm:presLayoutVars>
          <dgm:chMax val="1"/>
          <dgm:bulletEnabled val="1"/>
        </dgm:presLayoutVars>
      </dgm:prSet>
      <dgm:spPr/>
      <dgm:t>
        <a:bodyPr/>
        <a:lstStyle/>
        <a:p>
          <a:endParaRPr lang="en-US"/>
        </a:p>
      </dgm:t>
    </dgm:pt>
    <dgm:pt modelId="{96A0C5CD-DA4B-4638-80E6-ED1DED4BE657}" type="pres">
      <dgm:prSet presAssocID="{79A0C5FC-77BF-490F-82DC-E7B481DD4201}" presName="descendantText" presStyleLbl="alignAcc1" presStyleIdx="2" presStyleCnt="4">
        <dgm:presLayoutVars>
          <dgm:bulletEnabled val="1"/>
        </dgm:presLayoutVars>
      </dgm:prSet>
      <dgm:spPr/>
      <dgm:t>
        <a:bodyPr/>
        <a:lstStyle/>
        <a:p>
          <a:endParaRPr lang="en-US"/>
        </a:p>
      </dgm:t>
    </dgm:pt>
    <dgm:pt modelId="{80930821-B068-4DFE-8C71-2714FBE1B29E}" type="pres">
      <dgm:prSet presAssocID="{0AE50371-796B-4B32-8DAB-D1FECF9957E7}" presName="sp" presStyleCnt="0"/>
      <dgm:spPr/>
    </dgm:pt>
    <dgm:pt modelId="{51B1D87B-2C54-45DD-A017-C2B9C79F6996}" type="pres">
      <dgm:prSet presAssocID="{80975903-1F6C-4268-8E4E-2CD920D20377}" presName="composite" presStyleCnt="0"/>
      <dgm:spPr/>
    </dgm:pt>
    <dgm:pt modelId="{13CEA3F8-AF1F-459E-AADB-DD21D844081A}" type="pres">
      <dgm:prSet presAssocID="{80975903-1F6C-4268-8E4E-2CD920D20377}" presName="parentText" presStyleLbl="alignNode1" presStyleIdx="3" presStyleCnt="4">
        <dgm:presLayoutVars>
          <dgm:chMax val="1"/>
          <dgm:bulletEnabled val="1"/>
        </dgm:presLayoutVars>
      </dgm:prSet>
      <dgm:spPr/>
      <dgm:t>
        <a:bodyPr/>
        <a:lstStyle/>
        <a:p>
          <a:endParaRPr lang="en-US"/>
        </a:p>
      </dgm:t>
    </dgm:pt>
    <dgm:pt modelId="{ADCEFA02-A7E8-4371-8898-7FC04541B2A1}" type="pres">
      <dgm:prSet presAssocID="{80975903-1F6C-4268-8E4E-2CD920D20377}" presName="descendantText" presStyleLbl="alignAcc1" presStyleIdx="3" presStyleCnt="4">
        <dgm:presLayoutVars>
          <dgm:bulletEnabled val="1"/>
        </dgm:presLayoutVars>
      </dgm:prSet>
      <dgm:spPr/>
      <dgm:t>
        <a:bodyPr/>
        <a:lstStyle/>
        <a:p>
          <a:endParaRPr lang="en-US"/>
        </a:p>
      </dgm:t>
    </dgm:pt>
  </dgm:ptLst>
  <dgm:cxnLst>
    <dgm:cxn modelId="{C8442B52-B583-4636-8BCA-B0804ABEAC63}" type="presOf" srcId="{79A0C5FC-77BF-490F-82DC-E7B481DD4201}" destId="{0BDAF5C8-A80A-430D-9F9A-81C62E663535}" srcOrd="0" destOrd="0" presId="urn:microsoft.com/office/officeart/2005/8/layout/chevron2"/>
    <dgm:cxn modelId="{A4D1AEB9-F63F-4E20-8778-31D938931C19}" srcId="{5F01401C-A04A-4146-AEC4-0CD78F23AF17}" destId="{79A0C5FC-77BF-490F-82DC-E7B481DD4201}" srcOrd="2" destOrd="0" parTransId="{BD9CD99A-778E-40E7-95E0-5FFB108BE403}" sibTransId="{0AE50371-796B-4B32-8DAB-D1FECF9957E7}"/>
    <dgm:cxn modelId="{33259509-8785-43AA-BFFB-D23BBCA69F77}" type="presOf" srcId="{0C61C8E6-40AD-431A-8F5F-61237C61A4EF}" destId="{96A0C5CD-DA4B-4638-80E6-ED1DED4BE657}" srcOrd="0" destOrd="0" presId="urn:microsoft.com/office/officeart/2005/8/layout/chevron2"/>
    <dgm:cxn modelId="{D286A212-293F-475D-8C4A-DDCE95D64263}" type="presOf" srcId="{1FFE56AC-9FDB-430A-A1A9-5C5382AA4271}" destId="{6B5A7D80-CF75-4F65-BE9D-4A9E298CD07B}" srcOrd="0" destOrd="0" presId="urn:microsoft.com/office/officeart/2005/8/layout/chevron2"/>
    <dgm:cxn modelId="{A6B72B32-21B7-4AD6-B77E-F02D2B722B9F}" srcId="{5F01401C-A04A-4146-AEC4-0CD78F23AF17}" destId="{80975903-1F6C-4268-8E4E-2CD920D20377}" srcOrd="3" destOrd="0" parTransId="{AE5F7F08-3485-4883-A8D8-C3F3C030A385}" sibTransId="{299F7BDC-48A4-4CA1-BB8A-4DDC3E4D1131}"/>
    <dgm:cxn modelId="{255B6263-538B-4379-88D3-4A3CA180860D}" srcId="{80975903-1F6C-4268-8E4E-2CD920D20377}" destId="{DC4BB207-8F9B-48C0-A70A-FF03B5F4E617}" srcOrd="0" destOrd="0" parTransId="{3AF62B3A-D0DD-4D76-A660-E6570E53A102}" sibTransId="{F4E2D12D-3E90-471C-A6EC-09CC63138A8E}"/>
    <dgm:cxn modelId="{4A7E2C42-2E56-48AE-BB35-0B7E4BF30624}" srcId="{5F01401C-A04A-4146-AEC4-0CD78F23AF17}" destId="{0B0CB475-5DDF-4A47-9697-51BE10109AB0}" srcOrd="1" destOrd="0" parTransId="{EEFB27FF-D09E-42B9-81E8-9D82DF9E47C3}" sibTransId="{9872A7E7-C81A-4CE8-8FAD-EB479AA0D230}"/>
    <dgm:cxn modelId="{D4C1715F-4C98-4E1D-8C57-B1162811B3BC}" type="presOf" srcId="{D6C1C244-B739-4AF0-82EB-AE5F05EFCF3E}" destId="{B3E6C7DB-70D6-4D57-B2EF-0F20422E5025}" srcOrd="0" destOrd="0" presId="urn:microsoft.com/office/officeart/2005/8/layout/chevron2"/>
    <dgm:cxn modelId="{7DD3DB63-85D2-4F59-9C5E-702086FAFB48}" type="presOf" srcId="{0B0CB475-5DDF-4A47-9697-51BE10109AB0}" destId="{7F83DCC0-3DB4-4652-AB90-812F554AA793}" srcOrd="0" destOrd="0" presId="urn:microsoft.com/office/officeart/2005/8/layout/chevron2"/>
    <dgm:cxn modelId="{BB5B9E8A-A4F8-4280-9683-DC5CB0FA5A84}" srcId="{0B0CB475-5DDF-4A47-9697-51BE10109AB0}" destId="{DD7A1A0A-BDDF-4AC0-99AA-CA22E0F0DF4B}" srcOrd="0" destOrd="0" parTransId="{C4E9B703-1FD3-40B3-9DDE-0E6F1E62C9A9}" sibTransId="{B33BE984-2FE8-4CA2-8007-AEE3E6ADC062}"/>
    <dgm:cxn modelId="{CD1BCA19-1CBA-4645-B9E4-41C9E5F6446E}" type="presOf" srcId="{DC4BB207-8F9B-48C0-A70A-FF03B5F4E617}" destId="{ADCEFA02-A7E8-4371-8898-7FC04541B2A1}" srcOrd="0" destOrd="0" presId="urn:microsoft.com/office/officeart/2005/8/layout/chevron2"/>
    <dgm:cxn modelId="{F794E53E-0F35-4E65-A840-C4DB94C3CC9B}" srcId="{1FFE56AC-9FDB-430A-A1A9-5C5382AA4271}" destId="{D6C1C244-B739-4AF0-82EB-AE5F05EFCF3E}" srcOrd="0" destOrd="0" parTransId="{FD207CEA-A460-4B50-9D34-90DA04C05498}" sibTransId="{7D4C20E2-332E-4A62-A52E-18BE2E7B52BD}"/>
    <dgm:cxn modelId="{28357AA9-0918-4DE7-A041-E06F3C5CB2A0}" type="presOf" srcId="{DD7A1A0A-BDDF-4AC0-99AA-CA22E0F0DF4B}" destId="{9F4B4078-4A3A-43A6-8C43-8BB8FE91229F}" srcOrd="0" destOrd="0" presId="urn:microsoft.com/office/officeart/2005/8/layout/chevron2"/>
    <dgm:cxn modelId="{ED7E9EC6-0F24-4141-B6CE-71DD238D43F7}" srcId="{79A0C5FC-77BF-490F-82DC-E7B481DD4201}" destId="{0C61C8E6-40AD-431A-8F5F-61237C61A4EF}" srcOrd="0" destOrd="0" parTransId="{45418A78-7EE7-4DC1-A5FD-BCE8025FBA7E}" sibTransId="{AB5A1A89-6F15-4821-AA81-2DADDFCB183A}"/>
    <dgm:cxn modelId="{33539193-C73F-490D-9DD3-95351BA2D2AB}" type="presOf" srcId="{80975903-1F6C-4268-8E4E-2CD920D20377}" destId="{13CEA3F8-AF1F-459E-AADB-DD21D844081A}" srcOrd="0" destOrd="0" presId="urn:microsoft.com/office/officeart/2005/8/layout/chevron2"/>
    <dgm:cxn modelId="{51C0527F-4C6E-411A-A35D-C82435AFC27B}" type="presOf" srcId="{5F01401C-A04A-4146-AEC4-0CD78F23AF17}" destId="{B578C609-E887-4A64-AC0F-103F2762C0D2}" srcOrd="0" destOrd="0" presId="urn:microsoft.com/office/officeart/2005/8/layout/chevron2"/>
    <dgm:cxn modelId="{662A11CE-F0FA-4173-8622-5A79EB7853F9}" srcId="{5F01401C-A04A-4146-AEC4-0CD78F23AF17}" destId="{1FFE56AC-9FDB-430A-A1A9-5C5382AA4271}" srcOrd="0" destOrd="0" parTransId="{9087E27C-C0EC-45A9-BFB0-A98CB7847F14}" sibTransId="{CCC1A0FF-742B-4113-9ED2-496F22B7A7BF}"/>
    <dgm:cxn modelId="{94058D6B-FAF0-45B7-BCC5-20568B301AD9}" type="presParOf" srcId="{B578C609-E887-4A64-AC0F-103F2762C0D2}" destId="{B10796EE-E703-4444-B233-3EA31CCD6389}" srcOrd="0" destOrd="0" presId="urn:microsoft.com/office/officeart/2005/8/layout/chevron2"/>
    <dgm:cxn modelId="{95FDA8EA-EB3B-4F90-B9BD-DA7F159C320D}" type="presParOf" srcId="{B10796EE-E703-4444-B233-3EA31CCD6389}" destId="{6B5A7D80-CF75-4F65-BE9D-4A9E298CD07B}" srcOrd="0" destOrd="0" presId="urn:microsoft.com/office/officeart/2005/8/layout/chevron2"/>
    <dgm:cxn modelId="{65418A8C-F178-4B8E-8FE9-89AD23AF0AC3}" type="presParOf" srcId="{B10796EE-E703-4444-B233-3EA31CCD6389}" destId="{B3E6C7DB-70D6-4D57-B2EF-0F20422E5025}" srcOrd="1" destOrd="0" presId="urn:microsoft.com/office/officeart/2005/8/layout/chevron2"/>
    <dgm:cxn modelId="{7D66BF68-2AC5-46C2-846E-8E505F63F861}" type="presParOf" srcId="{B578C609-E887-4A64-AC0F-103F2762C0D2}" destId="{60A11F97-EC69-4832-BE98-B3E19BD16BD1}" srcOrd="1" destOrd="0" presId="urn:microsoft.com/office/officeart/2005/8/layout/chevron2"/>
    <dgm:cxn modelId="{360B5A7E-6C67-4C3D-B15D-0EB1872E9812}" type="presParOf" srcId="{B578C609-E887-4A64-AC0F-103F2762C0D2}" destId="{6C111E69-2EFD-4B97-A0B8-F730085A4465}" srcOrd="2" destOrd="0" presId="urn:microsoft.com/office/officeart/2005/8/layout/chevron2"/>
    <dgm:cxn modelId="{C6309FFF-6CE6-4F15-9109-CD2AB56FEE79}" type="presParOf" srcId="{6C111E69-2EFD-4B97-A0B8-F730085A4465}" destId="{7F83DCC0-3DB4-4652-AB90-812F554AA793}" srcOrd="0" destOrd="0" presId="urn:microsoft.com/office/officeart/2005/8/layout/chevron2"/>
    <dgm:cxn modelId="{69E19227-128A-452F-B0FA-1D260EE0011D}" type="presParOf" srcId="{6C111E69-2EFD-4B97-A0B8-F730085A4465}" destId="{9F4B4078-4A3A-43A6-8C43-8BB8FE91229F}" srcOrd="1" destOrd="0" presId="urn:microsoft.com/office/officeart/2005/8/layout/chevron2"/>
    <dgm:cxn modelId="{344FBD3A-004A-4ED8-9D94-9DD7B80FFDDD}" type="presParOf" srcId="{B578C609-E887-4A64-AC0F-103F2762C0D2}" destId="{FBF1955E-E01B-415C-ADA8-67E9AF3E8539}" srcOrd="3" destOrd="0" presId="urn:microsoft.com/office/officeart/2005/8/layout/chevron2"/>
    <dgm:cxn modelId="{C2BC5829-D0F6-4A0F-853C-F370852B5BBC}" type="presParOf" srcId="{B578C609-E887-4A64-AC0F-103F2762C0D2}" destId="{68CAB2EF-E1B9-4469-97D9-6103BDAD1F95}" srcOrd="4" destOrd="0" presId="urn:microsoft.com/office/officeart/2005/8/layout/chevron2"/>
    <dgm:cxn modelId="{B306B2F0-E6D4-4998-84DE-3B20833194FF}" type="presParOf" srcId="{68CAB2EF-E1B9-4469-97D9-6103BDAD1F95}" destId="{0BDAF5C8-A80A-430D-9F9A-81C62E663535}" srcOrd="0" destOrd="0" presId="urn:microsoft.com/office/officeart/2005/8/layout/chevron2"/>
    <dgm:cxn modelId="{389D9F93-B7E9-44A8-8832-56734B8D810D}" type="presParOf" srcId="{68CAB2EF-E1B9-4469-97D9-6103BDAD1F95}" destId="{96A0C5CD-DA4B-4638-80E6-ED1DED4BE657}" srcOrd="1" destOrd="0" presId="urn:microsoft.com/office/officeart/2005/8/layout/chevron2"/>
    <dgm:cxn modelId="{19E401E7-445B-40F0-9BF8-7948A3BD45A7}" type="presParOf" srcId="{B578C609-E887-4A64-AC0F-103F2762C0D2}" destId="{80930821-B068-4DFE-8C71-2714FBE1B29E}" srcOrd="5" destOrd="0" presId="urn:microsoft.com/office/officeart/2005/8/layout/chevron2"/>
    <dgm:cxn modelId="{DBAEC813-548F-474A-9BA9-2FBD9E32764F}" type="presParOf" srcId="{B578C609-E887-4A64-AC0F-103F2762C0D2}" destId="{51B1D87B-2C54-45DD-A017-C2B9C79F6996}" srcOrd="6" destOrd="0" presId="urn:microsoft.com/office/officeart/2005/8/layout/chevron2"/>
    <dgm:cxn modelId="{7C35D9AF-00C8-4FAC-AA07-506CA9790B9F}" type="presParOf" srcId="{51B1D87B-2C54-45DD-A017-C2B9C79F6996}" destId="{13CEA3F8-AF1F-459E-AADB-DD21D844081A}" srcOrd="0" destOrd="0" presId="urn:microsoft.com/office/officeart/2005/8/layout/chevron2"/>
    <dgm:cxn modelId="{0B08973E-D904-4925-8DB7-A665514EB967}" type="presParOf" srcId="{51B1D87B-2C54-45DD-A017-C2B9C79F6996}" destId="{ADCEFA02-A7E8-4371-8898-7FC04541B2A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71F529-023F-4DD9-9BC4-C1BAAFF23232}" type="doc">
      <dgm:prSet loTypeId="urn:microsoft.com/office/officeart/2005/8/layout/bList2#1" loCatId="list" qsTypeId="urn:microsoft.com/office/officeart/2005/8/quickstyle/simple1" qsCatId="simple" csTypeId="urn:microsoft.com/office/officeart/2005/8/colors/accent1_2" csCatId="accent1" phldr="1"/>
      <dgm:spPr/>
    </dgm:pt>
    <dgm:pt modelId="{05FD2566-BABD-42B4-A426-B412BA1A5720}">
      <dgm:prSet phldrT="[Text]" custT="1"/>
      <dgm:spPr/>
      <dgm:t>
        <a:bodyPr/>
        <a:lstStyle/>
        <a:p>
          <a:r>
            <a:rPr lang="en-US" sz="2000" dirty="0" err="1" smtClean="0"/>
            <a:t>Masalah</a:t>
          </a:r>
          <a:r>
            <a:rPr lang="en-US" sz="2000" dirty="0" smtClean="0"/>
            <a:t> </a:t>
          </a:r>
          <a:r>
            <a:rPr lang="en-US" sz="2000" dirty="0" err="1" smtClean="0"/>
            <a:t>harus</a:t>
          </a:r>
          <a:r>
            <a:rPr lang="en-US" sz="2000" dirty="0" smtClean="0"/>
            <a:t> </a:t>
          </a:r>
          <a:r>
            <a:rPr lang="en-US" sz="2000" dirty="0" err="1" smtClean="0"/>
            <a:t>menyatakan</a:t>
          </a:r>
          <a:r>
            <a:rPr lang="en-US" sz="2000" dirty="0" smtClean="0"/>
            <a:t> </a:t>
          </a:r>
          <a:r>
            <a:rPr lang="en-US" sz="2000" dirty="0" err="1" smtClean="0"/>
            <a:t>hubungan</a:t>
          </a:r>
          <a:r>
            <a:rPr lang="en-US" sz="2000" dirty="0" smtClean="0"/>
            <a:t> </a:t>
          </a:r>
          <a:r>
            <a:rPr lang="en-US" sz="2000" dirty="0" err="1" smtClean="0"/>
            <a:t>antara</a:t>
          </a:r>
          <a:r>
            <a:rPr lang="en-US" sz="2000" dirty="0" smtClean="0"/>
            <a:t> </a:t>
          </a:r>
          <a:r>
            <a:rPr lang="en-US" sz="2000" dirty="0" err="1" smtClean="0"/>
            <a:t>dua</a:t>
          </a:r>
          <a:r>
            <a:rPr lang="en-US" sz="2000" dirty="0" smtClean="0"/>
            <a:t> </a:t>
          </a:r>
          <a:r>
            <a:rPr lang="en-US" sz="2000" dirty="0" err="1" smtClean="0"/>
            <a:t>variabel</a:t>
          </a:r>
          <a:r>
            <a:rPr lang="en-US" sz="2000" dirty="0" smtClean="0"/>
            <a:t> </a:t>
          </a:r>
          <a:r>
            <a:rPr lang="en-US" sz="2000" dirty="0" err="1" smtClean="0"/>
            <a:t>atau</a:t>
          </a:r>
          <a:r>
            <a:rPr lang="en-US" sz="2000" dirty="0" smtClean="0"/>
            <a:t> </a:t>
          </a:r>
          <a:r>
            <a:rPr lang="en-US" sz="2000" dirty="0" err="1" smtClean="0"/>
            <a:t>lebih</a:t>
          </a:r>
          <a:r>
            <a:rPr lang="en-US" sz="2000" dirty="0" smtClean="0"/>
            <a:t> </a:t>
          </a:r>
          <a:r>
            <a:rPr lang="en-US" sz="2000" dirty="0" err="1" smtClean="0"/>
            <a:t>ada</a:t>
          </a:r>
          <a:r>
            <a:rPr lang="en-US" sz="2000" dirty="0" smtClean="0"/>
            <a:t> </a:t>
          </a:r>
          <a:r>
            <a:rPr lang="en-US" sz="2000" dirty="0" err="1" smtClean="0"/>
            <a:t>juga</a:t>
          </a:r>
          <a:r>
            <a:rPr lang="en-US" sz="2000" dirty="0" smtClean="0"/>
            <a:t> </a:t>
          </a:r>
          <a:r>
            <a:rPr lang="en-US" sz="2000" dirty="0" err="1" smtClean="0"/>
            <a:t>masalah</a:t>
          </a:r>
          <a:r>
            <a:rPr lang="en-US" sz="2000" dirty="0" smtClean="0"/>
            <a:t> yang </a:t>
          </a:r>
          <a:r>
            <a:rPr lang="en-US" sz="2000" dirty="0" err="1" smtClean="0"/>
            <a:t>tidak</a:t>
          </a:r>
          <a:r>
            <a:rPr lang="en-US" sz="2000" dirty="0" smtClean="0"/>
            <a:t> </a:t>
          </a:r>
          <a:r>
            <a:rPr lang="en-US" sz="2000" dirty="0" err="1" smtClean="0"/>
            <a:t>menyatakan</a:t>
          </a:r>
          <a:r>
            <a:rPr lang="en-US" sz="2000" dirty="0" smtClean="0"/>
            <a:t> </a:t>
          </a:r>
          <a:r>
            <a:rPr lang="en-US" sz="2000" dirty="0" err="1" smtClean="0"/>
            <a:t>hubungan</a:t>
          </a:r>
          <a:r>
            <a:rPr lang="en-US" sz="2000" dirty="0" smtClean="0"/>
            <a:t> </a:t>
          </a:r>
          <a:r>
            <a:rPr lang="en-US" sz="2000" dirty="0" err="1" smtClean="0"/>
            <a:t>antara</a:t>
          </a:r>
          <a:r>
            <a:rPr lang="en-US" sz="2000" dirty="0" smtClean="0"/>
            <a:t> 2 variable</a:t>
          </a:r>
          <a:endParaRPr lang="en-US" sz="2000" dirty="0"/>
        </a:p>
      </dgm:t>
    </dgm:pt>
    <dgm:pt modelId="{BAF358AE-19A3-4C3D-86DA-0BB745049243}" type="parTrans" cxnId="{C61F734F-6785-4585-938E-7E26FDC9914E}">
      <dgm:prSet/>
      <dgm:spPr/>
      <dgm:t>
        <a:bodyPr/>
        <a:lstStyle/>
        <a:p>
          <a:endParaRPr lang="en-US"/>
        </a:p>
      </dgm:t>
    </dgm:pt>
    <dgm:pt modelId="{C2F09B45-DD40-4E54-92B8-531FF4FB8DE6}" type="sibTrans" cxnId="{C61F734F-6785-4585-938E-7E26FDC9914E}">
      <dgm:prSet/>
      <dgm:spPr/>
      <dgm:t>
        <a:bodyPr/>
        <a:lstStyle/>
        <a:p>
          <a:endParaRPr lang="en-US"/>
        </a:p>
      </dgm:t>
    </dgm:pt>
    <dgm:pt modelId="{FDB71B3B-625D-4A0C-A991-9EE4FCEC98C8}">
      <dgm:prSet phldrT="[Text]" custT="1"/>
      <dgm:spPr/>
      <dgm:t>
        <a:bodyPr/>
        <a:lstStyle/>
        <a:p>
          <a:r>
            <a:rPr lang="en-US" sz="2400" dirty="0" err="1" smtClean="0"/>
            <a:t>Masalah</a:t>
          </a:r>
          <a:r>
            <a:rPr lang="en-US" sz="2400" dirty="0" smtClean="0"/>
            <a:t> </a:t>
          </a:r>
          <a:r>
            <a:rPr lang="en-US" sz="2400" dirty="0" err="1" smtClean="0"/>
            <a:t>harus</a:t>
          </a:r>
          <a:r>
            <a:rPr lang="en-US" sz="2400" dirty="0" smtClean="0"/>
            <a:t> </a:t>
          </a:r>
          <a:r>
            <a:rPr lang="en-US" sz="2400" dirty="0" err="1" smtClean="0"/>
            <a:t>dinyatakan</a:t>
          </a:r>
          <a:r>
            <a:rPr lang="en-US" sz="2400" dirty="0" smtClean="0"/>
            <a:t> </a:t>
          </a:r>
          <a:r>
            <a:rPr lang="en-US" sz="2400" dirty="0" err="1" smtClean="0"/>
            <a:t>secara</a:t>
          </a:r>
          <a:r>
            <a:rPr lang="en-US" sz="2400" dirty="0" smtClean="0"/>
            <a:t> </a:t>
          </a:r>
          <a:r>
            <a:rPr lang="en-US" sz="2400" dirty="0" err="1" smtClean="0"/>
            <a:t>jelas</a:t>
          </a:r>
          <a:r>
            <a:rPr lang="en-US" sz="2400" dirty="0" smtClean="0"/>
            <a:t> </a:t>
          </a:r>
          <a:r>
            <a:rPr lang="en-US" sz="2400" dirty="0" err="1" smtClean="0"/>
            <a:t>tanpa</a:t>
          </a:r>
          <a:r>
            <a:rPr lang="en-US" sz="2400" dirty="0" smtClean="0"/>
            <a:t> </a:t>
          </a:r>
          <a:r>
            <a:rPr lang="en-US" sz="2400" dirty="0" err="1" smtClean="0"/>
            <a:t>meragukan</a:t>
          </a:r>
          <a:r>
            <a:rPr lang="en-US" sz="2400" dirty="0" smtClean="0"/>
            <a:t> </a:t>
          </a:r>
          <a:r>
            <a:rPr lang="en-US" sz="2400" dirty="0" err="1" smtClean="0"/>
            <a:t>dalam</a:t>
          </a:r>
          <a:r>
            <a:rPr lang="en-US" sz="2400" dirty="0" smtClean="0"/>
            <a:t> </a:t>
          </a:r>
          <a:r>
            <a:rPr lang="en-US" sz="2400" dirty="0" err="1" smtClean="0"/>
            <a:t>bentuk</a:t>
          </a:r>
          <a:r>
            <a:rPr lang="en-US" sz="2400" dirty="0" smtClean="0"/>
            <a:t> </a:t>
          </a:r>
          <a:r>
            <a:rPr lang="en-US" sz="2400" dirty="0" err="1" smtClean="0"/>
            <a:t>pertanyaan</a:t>
          </a:r>
          <a:endParaRPr lang="en-US" sz="2400" dirty="0"/>
        </a:p>
      </dgm:t>
    </dgm:pt>
    <dgm:pt modelId="{F073BEDB-3C2A-444E-BD07-20E766699B54}" type="parTrans" cxnId="{93FE23AF-C6D9-430A-953A-F21EB155B6B4}">
      <dgm:prSet/>
      <dgm:spPr/>
      <dgm:t>
        <a:bodyPr/>
        <a:lstStyle/>
        <a:p>
          <a:endParaRPr lang="en-US"/>
        </a:p>
      </dgm:t>
    </dgm:pt>
    <dgm:pt modelId="{3BE57DC4-8D99-4335-A6C7-8161E4B2E225}" type="sibTrans" cxnId="{93FE23AF-C6D9-430A-953A-F21EB155B6B4}">
      <dgm:prSet/>
      <dgm:spPr/>
      <dgm:t>
        <a:bodyPr/>
        <a:lstStyle/>
        <a:p>
          <a:endParaRPr lang="en-US"/>
        </a:p>
      </dgm:t>
    </dgm:pt>
    <dgm:pt modelId="{E239CBAE-883B-43F7-8357-BCE17A2332D2}">
      <dgm:prSet phldrT="[Text]" custT="1"/>
      <dgm:spPr/>
      <dgm:t>
        <a:bodyPr/>
        <a:lstStyle/>
        <a:p>
          <a:r>
            <a:rPr lang="en-US" sz="2400" dirty="0" err="1" smtClean="0"/>
            <a:t>Masalah</a:t>
          </a:r>
          <a:r>
            <a:rPr lang="en-US" sz="2400" dirty="0" smtClean="0"/>
            <a:t> </a:t>
          </a:r>
          <a:r>
            <a:rPr lang="en-US" sz="2400" dirty="0" err="1" smtClean="0"/>
            <a:t>harus</a:t>
          </a:r>
          <a:r>
            <a:rPr lang="en-US" sz="2400" dirty="0" smtClean="0"/>
            <a:t> </a:t>
          </a:r>
          <a:r>
            <a:rPr lang="en-US" sz="2400" dirty="0" err="1" smtClean="0"/>
            <a:t>dirumuskan</a:t>
          </a:r>
          <a:r>
            <a:rPr lang="en-US" sz="2400" dirty="0" smtClean="0"/>
            <a:t> </a:t>
          </a:r>
          <a:r>
            <a:rPr lang="en-US" sz="2400" dirty="0" err="1" smtClean="0"/>
            <a:t>sedemikian</a:t>
          </a:r>
          <a:r>
            <a:rPr lang="en-US" sz="2400" dirty="0" smtClean="0"/>
            <a:t> </a:t>
          </a:r>
          <a:r>
            <a:rPr lang="en-US" sz="2400" dirty="0" err="1" smtClean="0"/>
            <a:t>rupa</a:t>
          </a:r>
          <a:r>
            <a:rPr lang="en-US" sz="2400" dirty="0" smtClean="0"/>
            <a:t> </a:t>
          </a:r>
          <a:r>
            <a:rPr lang="en-US" sz="2400" dirty="0" err="1" smtClean="0"/>
            <a:t>sehingga</a:t>
          </a:r>
          <a:r>
            <a:rPr lang="en-US" sz="2400" dirty="0" smtClean="0"/>
            <a:t> </a:t>
          </a:r>
          <a:r>
            <a:rPr lang="en-US" sz="2400" dirty="0" err="1" smtClean="0"/>
            <a:t>dapat</a:t>
          </a:r>
          <a:r>
            <a:rPr lang="en-US" sz="2400" dirty="0" smtClean="0"/>
            <a:t> </a:t>
          </a:r>
          <a:r>
            <a:rPr lang="en-US" sz="2400" dirty="0" err="1" smtClean="0"/>
            <a:t>diuji</a:t>
          </a:r>
          <a:r>
            <a:rPr lang="en-US" sz="2400" dirty="0" smtClean="0"/>
            <a:t> </a:t>
          </a:r>
          <a:r>
            <a:rPr lang="en-US" sz="2400" dirty="0" err="1" smtClean="0"/>
            <a:t>secara</a:t>
          </a:r>
          <a:r>
            <a:rPr lang="en-US" sz="2400" dirty="0" smtClean="0"/>
            <a:t> </a:t>
          </a:r>
          <a:r>
            <a:rPr lang="en-US" sz="2400" dirty="0" err="1" smtClean="0"/>
            <a:t>empirik</a:t>
          </a:r>
          <a:endParaRPr lang="en-US" sz="2400" dirty="0"/>
        </a:p>
      </dgm:t>
    </dgm:pt>
    <dgm:pt modelId="{6D4E2335-4389-4B09-AA1A-FF82526EF262}" type="parTrans" cxnId="{EBD466EA-6320-4A61-9A82-CFB5F6F8A6DD}">
      <dgm:prSet/>
      <dgm:spPr/>
      <dgm:t>
        <a:bodyPr/>
        <a:lstStyle/>
        <a:p>
          <a:endParaRPr lang="en-US"/>
        </a:p>
      </dgm:t>
    </dgm:pt>
    <dgm:pt modelId="{E362BE0B-4365-41C5-8932-C21F22CAD682}" type="sibTrans" cxnId="{EBD466EA-6320-4A61-9A82-CFB5F6F8A6DD}">
      <dgm:prSet/>
      <dgm:spPr/>
      <dgm:t>
        <a:bodyPr/>
        <a:lstStyle/>
        <a:p>
          <a:endParaRPr lang="en-US"/>
        </a:p>
      </dgm:t>
    </dgm:pt>
    <dgm:pt modelId="{0DEEE4D7-EF21-47C8-8811-F07637EB09DE}" type="pres">
      <dgm:prSet presAssocID="{DF71F529-023F-4DD9-9BC4-C1BAAFF23232}" presName="diagram" presStyleCnt="0">
        <dgm:presLayoutVars>
          <dgm:dir/>
          <dgm:animLvl val="lvl"/>
          <dgm:resizeHandles val="exact"/>
        </dgm:presLayoutVars>
      </dgm:prSet>
      <dgm:spPr/>
    </dgm:pt>
    <dgm:pt modelId="{59F14662-67AB-437E-A2EC-8655C4A54175}" type="pres">
      <dgm:prSet presAssocID="{05FD2566-BABD-42B4-A426-B412BA1A5720}" presName="compNode" presStyleCnt="0"/>
      <dgm:spPr/>
    </dgm:pt>
    <dgm:pt modelId="{7C5F6F0F-9DA5-439C-9282-7D1D1164A851}" type="pres">
      <dgm:prSet presAssocID="{05FD2566-BABD-42B4-A426-B412BA1A5720}" presName="childRect" presStyleLbl="bgAcc1" presStyleIdx="0" presStyleCnt="3">
        <dgm:presLayoutVars>
          <dgm:bulletEnabled val="1"/>
        </dgm:presLayoutVars>
      </dgm:prSet>
      <dgm:spPr/>
    </dgm:pt>
    <dgm:pt modelId="{631794B0-B693-4B3C-8CB0-3B91410F6225}" type="pres">
      <dgm:prSet presAssocID="{05FD2566-BABD-42B4-A426-B412BA1A5720}" presName="parentText" presStyleLbl="node1" presStyleIdx="0" presStyleCnt="0">
        <dgm:presLayoutVars>
          <dgm:chMax val="0"/>
          <dgm:bulletEnabled val="1"/>
        </dgm:presLayoutVars>
      </dgm:prSet>
      <dgm:spPr/>
      <dgm:t>
        <a:bodyPr/>
        <a:lstStyle/>
        <a:p>
          <a:endParaRPr lang="en-US"/>
        </a:p>
      </dgm:t>
    </dgm:pt>
    <dgm:pt modelId="{875542AD-A612-459A-9105-D2AE5CCA4A8E}" type="pres">
      <dgm:prSet presAssocID="{05FD2566-BABD-42B4-A426-B412BA1A5720}" presName="parentRect" presStyleLbl="alignNode1" presStyleIdx="0" presStyleCnt="3" custScaleY="453456"/>
      <dgm:spPr/>
      <dgm:t>
        <a:bodyPr/>
        <a:lstStyle/>
        <a:p>
          <a:endParaRPr lang="en-US"/>
        </a:p>
      </dgm:t>
    </dgm:pt>
    <dgm:pt modelId="{D76D04E2-E728-495F-99B7-260C402EB60C}" type="pres">
      <dgm:prSet presAssocID="{05FD2566-BABD-42B4-A426-B412BA1A5720}" presName="adorn" presStyleLbl="fgAccFollowNode1" presStyleIdx="0" presStyleCnt="3"/>
      <dgm:spPr>
        <a:blipFill rotWithShape="0">
          <a:blip xmlns:r="http://schemas.openxmlformats.org/officeDocument/2006/relationships" r:embed="rId1"/>
          <a:stretch>
            <a:fillRect/>
          </a:stretch>
        </a:blipFill>
      </dgm:spPr>
    </dgm:pt>
    <dgm:pt modelId="{408B950C-2F68-4AA6-8E96-54C9A9C6F040}" type="pres">
      <dgm:prSet presAssocID="{C2F09B45-DD40-4E54-92B8-531FF4FB8DE6}" presName="sibTrans" presStyleLbl="sibTrans2D1" presStyleIdx="0" presStyleCnt="0"/>
      <dgm:spPr/>
      <dgm:t>
        <a:bodyPr/>
        <a:lstStyle/>
        <a:p>
          <a:endParaRPr lang="en-US"/>
        </a:p>
      </dgm:t>
    </dgm:pt>
    <dgm:pt modelId="{FAA04ACC-3DFD-4A94-ADCA-F42F1995AB29}" type="pres">
      <dgm:prSet presAssocID="{FDB71B3B-625D-4A0C-A991-9EE4FCEC98C8}" presName="compNode" presStyleCnt="0"/>
      <dgm:spPr/>
    </dgm:pt>
    <dgm:pt modelId="{5EFAF958-4C09-419E-B81D-127F4098BD7C}" type="pres">
      <dgm:prSet presAssocID="{FDB71B3B-625D-4A0C-A991-9EE4FCEC98C8}" presName="childRect" presStyleLbl="bgAcc1" presStyleIdx="1" presStyleCnt="3">
        <dgm:presLayoutVars>
          <dgm:bulletEnabled val="1"/>
        </dgm:presLayoutVars>
      </dgm:prSet>
      <dgm:spPr/>
    </dgm:pt>
    <dgm:pt modelId="{712D9823-2485-4519-945C-A08523B8B283}" type="pres">
      <dgm:prSet presAssocID="{FDB71B3B-625D-4A0C-A991-9EE4FCEC98C8}" presName="parentText" presStyleLbl="node1" presStyleIdx="0" presStyleCnt="0">
        <dgm:presLayoutVars>
          <dgm:chMax val="0"/>
          <dgm:bulletEnabled val="1"/>
        </dgm:presLayoutVars>
      </dgm:prSet>
      <dgm:spPr/>
      <dgm:t>
        <a:bodyPr/>
        <a:lstStyle/>
        <a:p>
          <a:endParaRPr lang="en-US"/>
        </a:p>
      </dgm:t>
    </dgm:pt>
    <dgm:pt modelId="{068E08CA-3877-471E-B54E-D4D2CE0785FE}" type="pres">
      <dgm:prSet presAssocID="{FDB71B3B-625D-4A0C-A991-9EE4FCEC98C8}" presName="parentRect" presStyleLbl="alignNode1" presStyleIdx="1" presStyleCnt="3" custScaleY="456081"/>
      <dgm:spPr/>
      <dgm:t>
        <a:bodyPr/>
        <a:lstStyle/>
        <a:p>
          <a:endParaRPr lang="en-US"/>
        </a:p>
      </dgm:t>
    </dgm:pt>
    <dgm:pt modelId="{E61D77E2-F6BC-4B28-B519-3E7349249EAE}" type="pres">
      <dgm:prSet presAssocID="{FDB71B3B-625D-4A0C-A991-9EE4FCEC98C8}" presName="adorn" presStyleLbl="fgAccFollowNode1" presStyleIdx="1" presStyleCnt="3"/>
      <dgm:spPr>
        <a:blipFill rotWithShape="0">
          <a:blip xmlns:r="http://schemas.openxmlformats.org/officeDocument/2006/relationships" r:embed="rId2"/>
          <a:stretch>
            <a:fillRect/>
          </a:stretch>
        </a:blipFill>
      </dgm:spPr>
    </dgm:pt>
    <dgm:pt modelId="{AC41BD20-7507-4A15-B683-413DF83B274A}" type="pres">
      <dgm:prSet presAssocID="{3BE57DC4-8D99-4335-A6C7-8161E4B2E225}" presName="sibTrans" presStyleLbl="sibTrans2D1" presStyleIdx="0" presStyleCnt="0"/>
      <dgm:spPr/>
      <dgm:t>
        <a:bodyPr/>
        <a:lstStyle/>
        <a:p>
          <a:endParaRPr lang="en-US"/>
        </a:p>
      </dgm:t>
    </dgm:pt>
    <dgm:pt modelId="{40B6B6FC-6629-4E04-ABF3-A0CDCC99F46D}" type="pres">
      <dgm:prSet presAssocID="{E239CBAE-883B-43F7-8357-BCE17A2332D2}" presName="compNode" presStyleCnt="0"/>
      <dgm:spPr/>
    </dgm:pt>
    <dgm:pt modelId="{BF080F49-DA09-4B70-B4DF-5C6381797D14}" type="pres">
      <dgm:prSet presAssocID="{E239CBAE-883B-43F7-8357-BCE17A2332D2}" presName="childRect" presStyleLbl="bgAcc1" presStyleIdx="2" presStyleCnt="3">
        <dgm:presLayoutVars>
          <dgm:bulletEnabled val="1"/>
        </dgm:presLayoutVars>
      </dgm:prSet>
      <dgm:spPr/>
    </dgm:pt>
    <dgm:pt modelId="{5CAD5298-9AC0-4D4B-995A-96FDEAFF5355}" type="pres">
      <dgm:prSet presAssocID="{E239CBAE-883B-43F7-8357-BCE17A2332D2}" presName="parentText" presStyleLbl="node1" presStyleIdx="0" presStyleCnt="0">
        <dgm:presLayoutVars>
          <dgm:chMax val="0"/>
          <dgm:bulletEnabled val="1"/>
        </dgm:presLayoutVars>
      </dgm:prSet>
      <dgm:spPr/>
      <dgm:t>
        <a:bodyPr/>
        <a:lstStyle/>
        <a:p>
          <a:endParaRPr lang="en-US"/>
        </a:p>
      </dgm:t>
    </dgm:pt>
    <dgm:pt modelId="{58C09375-E7E4-4275-81C2-D46B76FBC007}" type="pres">
      <dgm:prSet presAssocID="{E239CBAE-883B-43F7-8357-BCE17A2332D2}" presName="parentRect" presStyleLbl="alignNode1" presStyleIdx="2" presStyleCnt="3" custScaleY="438198"/>
      <dgm:spPr/>
      <dgm:t>
        <a:bodyPr/>
        <a:lstStyle/>
        <a:p>
          <a:endParaRPr lang="en-US"/>
        </a:p>
      </dgm:t>
    </dgm:pt>
    <dgm:pt modelId="{1C148928-C4ED-4AA2-876D-EF4F62565F1F}" type="pres">
      <dgm:prSet presAssocID="{E239CBAE-883B-43F7-8357-BCE17A2332D2}" presName="adorn" presStyleLbl="fgAccFollowNode1" presStyleIdx="2" presStyleCnt="3"/>
      <dgm:spPr>
        <a:blipFill rotWithShape="0">
          <a:blip xmlns:r="http://schemas.openxmlformats.org/officeDocument/2006/relationships" r:embed="rId3"/>
          <a:stretch>
            <a:fillRect/>
          </a:stretch>
        </a:blipFill>
      </dgm:spPr>
    </dgm:pt>
  </dgm:ptLst>
  <dgm:cxnLst>
    <dgm:cxn modelId="{322A74AA-97D1-4D54-810E-E14AFDFFF0AF}" type="presOf" srcId="{E239CBAE-883B-43F7-8357-BCE17A2332D2}" destId="{58C09375-E7E4-4275-81C2-D46B76FBC007}" srcOrd="1" destOrd="0" presId="urn:microsoft.com/office/officeart/2005/8/layout/bList2#1"/>
    <dgm:cxn modelId="{E54684ED-2DEF-425F-A7A7-76B4DCEED6FF}" type="presOf" srcId="{FDB71B3B-625D-4A0C-A991-9EE4FCEC98C8}" destId="{712D9823-2485-4519-945C-A08523B8B283}" srcOrd="0" destOrd="0" presId="urn:microsoft.com/office/officeart/2005/8/layout/bList2#1"/>
    <dgm:cxn modelId="{CF59A5E0-35E6-4ED2-9C48-0FE19BC0355A}" type="presOf" srcId="{E239CBAE-883B-43F7-8357-BCE17A2332D2}" destId="{5CAD5298-9AC0-4D4B-995A-96FDEAFF5355}" srcOrd="0" destOrd="0" presId="urn:microsoft.com/office/officeart/2005/8/layout/bList2#1"/>
    <dgm:cxn modelId="{DF172BF4-E2B2-408F-8C2A-AB7B89583A8A}" type="presOf" srcId="{C2F09B45-DD40-4E54-92B8-531FF4FB8DE6}" destId="{408B950C-2F68-4AA6-8E96-54C9A9C6F040}" srcOrd="0" destOrd="0" presId="urn:microsoft.com/office/officeart/2005/8/layout/bList2#1"/>
    <dgm:cxn modelId="{780F4BA3-C0E4-463D-B5C6-8A4306D39873}" type="presOf" srcId="{DF71F529-023F-4DD9-9BC4-C1BAAFF23232}" destId="{0DEEE4D7-EF21-47C8-8811-F07637EB09DE}" srcOrd="0" destOrd="0" presId="urn:microsoft.com/office/officeart/2005/8/layout/bList2#1"/>
    <dgm:cxn modelId="{C61F734F-6785-4585-938E-7E26FDC9914E}" srcId="{DF71F529-023F-4DD9-9BC4-C1BAAFF23232}" destId="{05FD2566-BABD-42B4-A426-B412BA1A5720}" srcOrd="0" destOrd="0" parTransId="{BAF358AE-19A3-4C3D-86DA-0BB745049243}" sibTransId="{C2F09B45-DD40-4E54-92B8-531FF4FB8DE6}"/>
    <dgm:cxn modelId="{A3266E13-DA90-4035-8FFA-35DC52997833}" type="presOf" srcId="{05FD2566-BABD-42B4-A426-B412BA1A5720}" destId="{631794B0-B693-4B3C-8CB0-3B91410F6225}" srcOrd="0" destOrd="0" presId="urn:microsoft.com/office/officeart/2005/8/layout/bList2#1"/>
    <dgm:cxn modelId="{EBD466EA-6320-4A61-9A82-CFB5F6F8A6DD}" srcId="{DF71F529-023F-4DD9-9BC4-C1BAAFF23232}" destId="{E239CBAE-883B-43F7-8357-BCE17A2332D2}" srcOrd="2" destOrd="0" parTransId="{6D4E2335-4389-4B09-AA1A-FF82526EF262}" sibTransId="{E362BE0B-4365-41C5-8932-C21F22CAD682}"/>
    <dgm:cxn modelId="{93FE23AF-C6D9-430A-953A-F21EB155B6B4}" srcId="{DF71F529-023F-4DD9-9BC4-C1BAAFF23232}" destId="{FDB71B3B-625D-4A0C-A991-9EE4FCEC98C8}" srcOrd="1" destOrd="0" parTransId="{F073BEDB-3C2A-444E-BD07-20E766699B54}" sibTransId="{3BE57DC4-8D99-4335-A6C7-8161E4B2E225}"/>
    <dgm:cxn modelId="{105E7ED0-DF2F-4A6E-B270-1AC5F0C69C90}" type="presOf" srcId="{05FD2566-BABD-42B4-A426-B412BA1A5720}" destId="{875542AD-A612-459A-9105-D2AE5CCA4A8E}" srcOrd="1" destOrd="0" presId="urn:microsoft.com/office/officeart/2005/8/layout/bList2#1"/>
    <dgm:cxn modelId="{647FBC0E-1E32-49E4-946A-2AA0C0D5B4F0}" type="presOf" srcId="{3BE57DC4-8D99-4335-A6C7-8161E4B2E225}" destId="{AC41BD20-7507-4A15-B683-413DF83B274A}" srcOrd="0" destOrd="0" presId="urn:microsoft.com/office/officeart/2005/8/layout/bList2#1"/>
    <dgm:cxn modelId="{2C286630-6427-4685-BD13-A126FE1D77EE}" type="presOf" srcId="{FDB71B3B-625D-4A0C-A991-9EE4FCEC98C8}" destId="{068E08CA-3877-471E-B54E-D4D2CE0785FE}" srcOrd="1" destOrd="0" presId="urn:microsoft.com/office/officeart/2005/8/layout/bList2#1"/>
    <dgm:cxn modelId="{F917A869-9BD3-41D5-A18A-34D2A5DD3B9A}" type="presParOf" srcId="{0DEEE4D7-EF21-47C8-8811-F07637EB09DE}" destId="{59F14662-67AB-437E-A2EC-8655C4A54175}" srcOrd="0" destOrd="0" presId="urn:microsoft.com/office/officeart/2005/8/layout/bList2#1"/>
    <dgm:cxn modelId="{A4D3BD92-49FF-45AC-99BE-8BFA5CD2D97A}" type="presParOf" srcId="{59F14662-67AB-437E-A2EC-8655C4A54175}" destId="{7C5F6F0F-9DA5-439C-9282-7D1D1164A851}" srcOrd="0" destOrd="0" presId="urn:microsoft.com/office/officeart/2005/8/layout/bList2#1"/>
    <dgm:cxn modelId="{C492AB1E-A070-4854-B6E5-6BBE48D191BC}" type="presParOf" srcId="{59F14662-67AB-437E-A2EC-8655C4A54175}" destId="{631794B0-B693-4B3C-8CB0-3B91410F6225}" srcOrd="1" destOrd="0" presId="urn:microsoft.com/office/officeart/2005/8/layout/bList2#1"/>
    <dgm:cxn modelId="{6DC27CB6-4823-4308-AB5E-C2FBEE230519}" type="presParOf" srcId="{59F14662-67AB-437E-A2EC-8655C4A54175}" destId="{875542AD-A612-459A-9105-D2AE5CCA4A8E}" srcOrd="2" destOrd="0" presId="urn:microsoft.com/office/officeart/2005/8/layout/bList2#1"/>
    <dgm:cxn modelId="{5F67013A-3068-4BC4-894A-53FDC79A4B78}" type="presParOf" srcId="{59F14662-67AB-437E-A2EC-8655C4A54175}" destId="{D76D04E2-E728-495F-99B7-260C402EB60C}" srcOrd="3" destOrd="0" presId="urn:microsoft.com/office/officeart/2005/8/layout/bList2#1"/>
    <dgm:cxn modelId="{BBB2C7AA-2AEF-4A79-AF95-F3F2BF5D0C52}" type="presParOf" srcId="{0DEEE4D7-EF21-47C8-8811-F07637EB09DE}" destId="{408B950C-2F68-4AA6-8E96-54C9A9C6F040}" srcOrd="1" destOrd="0" presId="urn:microsoft.com/office/officeart/2005/8/layout/bList2#1"/>
    <dgm:cxn modelId="{E3FCEE8B-32F5-4A02-85DA-E0AD46E1EEAC}" type="presParOf" srcId="{0DEEE4D7-EF21-47C8-8811-F07637EB09DE}" destId="{FAA04ACC-3DFD-4A94-ADCA-F42F1995AB29}" srcOrd="2" destOrd="0" presId="urn:microsoft.com/office/officeart/2005/8/layout/bList2#1"/>
    <dgm:cxn modelId="{6832588B-F47F-4B3C-BFDD-85D81AA69463}" type="presParOf" srcId="{FAA04ACC-3DFD-4A94-ADCA-F42F1995AB29}" destId="{5EFAF958-4C09-419E-B81D-127F4098BD7C}" srcOrd="0" destOrd="0" presId="urn:microsoft.com/office/officeart/2005/8/layout/bList2#1"/>
    <dgm:cxn modelId="{64A40307-11BB-41C4-B230-3B2EA3B33F4E}" type="presParOf" srcId="{FAA04ACC-3DFD-4A94-ADCA-F42F1995AB29}" destId="{712D9823-2485-4519-945C-A08523B8B283}" srcOrd="1" destOrd="0" presId="urn:microsoft.com/office/officeart/2005/8/layout/bList2#1"/>
    <dgm:cxn modelId="{626873AF-DD58-4279-8CEE-7A3F8EF7D9DE}" type="presParOf" srcId="{FAA04ACC-3DFD-4A94-ADCA-F42F1995AB29}" destId="{068E08CA-3877-471E-B54E-D4D2CE0785FE}" srcOrd="2" destOrd="0" presId="urn:microsoft.com/office/officeart/2005/8/layout/bList2#1"/>
    <dgm:cxn modelId="{17638BD8-C4C0-44D5-975D-B577548589B3}" type="presParOf" srcId="{FAA04ACC-3DFD-4A94-ADCA-F42F1995AB29}" destId="{E61D77E2-F6BC-4B28-B519-3E7349249EAE}" srcOrd="3" destOrd="0" presId="urn:microsoft.com/office/officeart/2005/8/layout/bList2#1"/>
    <dgm:cxn modelId="{FF83CE26-B0CE-4CF7-BEE0-FC64463A743B}" type="presParOf" srcId="{0DEEE4D7-EF21-47C8-8811-F07637EB09DE}" destId="{AC41BD20-7507-4A15-B683-413DF83B274A}" srcOrd="3" destOrd="0" presId="urn:microsoft.com/office/officeart/2005/8/layout/bList2#1"/>
    <dgm:cxn modelId="{7223A418-0F5C-4799-944A-48CD480A2C98}" type="presParOf" srcId="{0DEEE4D7-EF21-47C8-8811-F07637EB09DE}" destId="{40B6B6FC-6629-4E04-ABF3-A0CDCC99F46D}" srcOrd="4" destOrd="0" presId="urn:microsoft.com/office/officeart/2005/8/layout/bList2#1"/>
    <dgm:cxn modelId="{2DF647DA-6E13-4AF6-B36D-7F6E96A6DC4D}" type="presParOf" srcId="{40B6B6FC-6629-4E04-ABF3-A0CDCC99F46D}" destId="{BF080F49-DA09-4B70-B4DF-5C6381797D14}" srcOrd="0" destOrd="0" presId="urn:microsoft.com/office/officeart/2005/8/layout/bList2#1"/>
    <dgm:cxn modelId="{1AAC3BB9-2714-4F38-A5CA-C0ECB4DE7DA6}" type="presParOf" srcId="{40B6B6FC-6629-4E04-ABF3-A0CDCC99F46D}" destId="{5CAD5298-9AC0-4D4B-995A-96FDEAFF5355}" srcOrd="1" destOrd="0" presId="urn:microsoft.com/office/officeart/2005/8/layout/bList2#1"/>
    <dgm:cxn modelId="{837B9633-4F68-474A-9C3B-632FA846E65C}" type="presParOf" srcId="{40B6B6FC-6629-4E04-ABF3-A0CDCC99F46D}" destId="{58C09375-E7E4-4275-81C2-D46B76FBC007}" srcOrd="2" destOrd="0" presId="urn:microsoft.com/office/officeart/2005/8/layout/bList2#1"/>
    <dgm:cxn modelId="{E26CDB2D-FA32-4A5C-9620-3EBC91F86839}" type="presParOf" srcId="{40B6B6FC-6629-4E04-ABF3-A0CDCC99F46D}" destId="{1C148928-C4ED-4AA2-876D-EF4F62565F1F}" srcOrd="3" destOrd="0" presId="urn:microsoft.com/office/officeart/2005/8/layout/b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A62AD4-3FDC-4C60-8F60-9482350DAF7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EE7B8D8-02C0-4D91-9F0F-9E8C23F375C0}">
      <dgm:prSet phldrT="[Text]" custT="1"/>
      <dgm:spPr/>
      <dgm:t>
        <a:bodyPr/>
        <a:lstStyle/>
        <a:p>
          <a:r>
            <a:rPr lang="en-US" sz="2400" dirty="0" err="1" smtClean="0"/>
            <a:t>Pelayanan</a:t>
          </a:r>
          <a:r>
            <a:rPr lang="en-US" sz="2400" dirty="0" smtClean="0"/>
            <a:t> </a:t>
          </a:r>
          <a:r>
            <a:rPr lang="en-US" sz="2400" dirty="0" err="1" smtClean="0"/>
            <a:t>Publik</a:t>
          </a:r>
          <a:endParaRPr lang="en-US" sz="2400" dirty="0"/>
        </a:p>
      </dgm:t>
    </dgm:pt>
    <dgm:pt modelId="{43D15BA1-45F1-40A6-8BE3-CD6871125DA2}" type="parTrans" cxnId="{535837C2-F2C8-4F86-B809-04E9CE7AE82F}">
      <dgm:prSet/>
      <dgm:spPr/>
      <dgm:t>
        <a:bodyPr/>
        <a:lstStyle/>
        <a:p>
          <a:endParaRPr lang="en-US" sz="2400"/>
        </a:p>
      </dgm:t>
    </dgm:pt>
    <dgm:pt modelId="{1763AB9D-901F-4E84-8116-980D885DD6CC}" type="sibTrans" cxnId="{535837C2-F2C8-4F86-B809-04E9CE7AE82F}">
      <dgm:prSet/>
      <dgm:spPr/>
      <dgm:t>
        <a:bodyPr/>
        <a:lstStyle/>
        <a:p>
          <a:endParaRPr lang="en-US" sz="2400"/>
        </a:p>
      </dgm:t>
    </dgm:pt>
    <dgm:pt modelId="{91DE73C2-F432-4E1B-9967-8DC0ABCED891}">
      <dgm:prSet phldrT="[Text]" custT="1"/>
      <dgm:spPr/>
      <dgm:t>
        <a:bodyPr/>
        <a:lstStyle/>
        <a:p>
          <a:r>
            <a:rPr lang="en-US" sz="2400" dirty="0" err="1" smtClean="0"/>
            <a:t>Pemerintahan</a:t>
          </a:r>
          <a:r>
            <a:rPr lang="en-US" sz="2400" dirty="0" smtClean="0"/>
            <a:t>, </a:t>
          </a:r>
          <a:r>
            <a:rPr lang="en-US" sz="2400" dirty="0" err="1" smtClean="0"/>
            <a:t>termasuk</a:t>
          </a:r>
          <a:r>
            <a:rPr lang="en-US" sz="2400" dirty="0" smtClean="0"/>
            <a:t> </a:t>
          </a:r>
          <a:r>
            <a:rPr lang="en-US" sz="2400" i="1" dirty="0" smtClean="0"/>
            <a:t>e-</a:t>
          </a:r>
          <a:r>
            <a:rPr lang="en-US" sz="2400" i="1" dirty="0" err="1" smtClean="0"/>
            <a:t>Goverment</a:t>
          </a:r>
          <a:endParaRPr lang="en-US" sz="2400" i="1" dirty="0"/>
        </a:p>
      </dgm:t>
    </dgm:pt>
    <dgm:pt modelId="{F15A3733-2672-403D-AB33-60149FEE4876}" type="parTrans" cxnId="{14AAFAC9-F6CC-4282-B572-099B9FBEAE0A}">
      <dgm:prSet/>
      <dgm:spPr/>
      <dgm:t>
        <a:bodyPr/>
        <a:lstStyle/>
        <a:p>
          <a:endParaRPr lang="en-US" sz="2400"/>
        </a:p>
      </dgm:t>
    </dgm:pt>
    <dgm:pt modelId="{DA9E33D5-A43C-4837-AC56-F4BDB306C2A6}" type="sibTrans" cxnId="{14AAFAC9-F6CC-4282-B572-099B9FBEAE0A}">
      <dgm:prSet/>
      <dgm:spPr/>
      <dgm:t>
        <a:bodyPr/>
        <a:lstStyle/>
        <a:p>
          <a:endParaRPr lang="en-US" sz="2400"/>
        </a:p>
      </dgm:t>
    </dgm:pt>
    <dgm:pt modelId="{AC8840F8-7A8B-475C-9E13-930A34A4896A}">
      <dgm:prSet phldrT="[Text]" custT="1"/>
      <dgm:spPr/>
      <dgm:t>
        <a:bodyPr/>
        <a:lstStyle/>
        <a:p>
          <a:r>
            <a:rPr lang="en-US" sz="2400" dirty="0" err="1" smtClean="0"/>
            <a:t>Pemberdayaan</a:t>
          </a:r>
          <a:endParaRPr lang="en-US" sz="2400" dirty="0"/>
        </a:p>
      </dgm:t>
    </dgm:pt>
    <dgm:pt modelId="{38C8C218-31A9-4DC6-9B09-CAC30A85BF9D}" type="parTrans" cxnId="{20CA5C2F-87CE-4413-8AD9-8C2C886CE4DA}">
      <dgm:prSet/>
      <dgm:spPr/>
      <dgm:t>
        <a:bodyPr/>
        <a:lstStyle/>
        <a:p>
          <a:endParaRPr lang="en-US" sz="2400"/>
        </a:p>
      </dgm:t>
    </dgm:pt>
    <dgm:pt modelId="{15948EFA-85FB-41CA-88B7-7AF935EB7822}" type="sibTrans" cxnId="{20CA5C2F-87CE-4413-8AD9-8C2C886CE4DA}">
      <dgm:prSet/>
      <dgm:spPr/>
      <dgm:t>
        <a:bodyPr/>
        <a:lstStyle/>
        <a:p>
          <a:endParaRPr lang="en-US" sz="2400"/>
        </a:p>
      </dgm:t>
    </dgm:pt>
    <dgm:pt modelId="{498662B7-375F-4AF9-AF46-E873DF66042B}" type="pres">
      <dgm:prSet presAssocID="{DBA62AD4-3FDC-4C60-8F60-9482350DAF71}" presName="linear" presStyleCnt="0">
        <dgm:presLayoutVars>
          <dgm:dir/>
          <dgm:animLvl val="lvl"/>
          <dgm:resizeHandles val="exact"/>
        </dgm:presLayoutVars>
      </dgm:prSet>
      <dgm:spPr/>
      <dgm:t>
        <a:bodyPr/>
        <a:lstStyle/>
        <a:p>
          <a:endParaRPr lang="en-US"/>
        </a:p>
      </dgm:t>
    </dgm:pt>
    <dgm:pt modelId="{3BCEE3B3-0CDC-4B69-B025-E12FD66E9CAD}" type="pres">
      <dgm:prSet presAssocID="{3EE7B8D8-02C0-4D91-9F0F-9E8C23F375C0}" presName="parentLin" presStyleCnt="0"/>
      <dgm:spPr/>
    </dgm:pt>
    <dgm:pt modelId="{4A442CDA-E974-4CC6-959F-B972724FF71E}" type="pres">
      <dgm:prSet presAssocID="{3EE7B8D8-02C0-4D91-9F0F-9E8C23F375C0}" presName="parentLeftMargin" presStyleLbl="node1" presStyleIdx="0" presStyleCnt="3"/>
      <dgm:spPr/>
      <dgm:t>
        <a:bodyPr/>
        <a:lstStyle/>
        <a:p>
          <a:endParaRPr lang="en-US"/>
        </a:p>
      </dgm:t>
    </dgm:pt>
    <dgm:pt modelId="{8D25A353-56AF-4F16-86B5-4F6A9E4940E9}" type="pres">
      <dgm:prSet presAssocID="{3EE7B8D8-02C0-4D91-9F0F-9E8C23F375C0}" presName="parentText" presStyleLbl="node1" presStyleIdx="0" presStyleCnt="3">
        <dgm:presLayoutVars>
          <dgm:chMax val="0"/>
          <dgm:bulletEnabled val="1"/>
        </dgm:presLayoutVars>
      </dgm:prSet>
      <dgm:spPr/>
      <dgm:t>
        <a:bodyPr/>
        <a:lstStyle/>
        <a:p>
          <a:endParaRPr lang="en-US"/>
        </a:p>
      </dgm:t>
    </dgm:pt>
    <dgm:pt modelId="{55714CAA-8640-44FA-BB54-AA51908FB43A}" type="pres">
      <dgm:prSet presAssocID="{3EE7B8D8-02C0-4D91-9F0F-9E8C23F375C0}" presName="negativeSpace" presStyleCnt="0"/>
      <dgm:spPr/>
    </dgm:pt>
    <dgm:pt modelId="{321D2333-FFFE-4EDF-A2DA-E1830007C039}" type="pres">
      <dgm:prSet presAssocID="{3EE7B8D8-02C0-4D91-9F0F-9E8C23F375C0}" presName="childText" presStyleLbl="conFgAcc1" presStyleIdx="0" presStyleCnt="3">
        <dgm:presLayoutVars>
          <dgm:bulletEnabled val="1"/>
        </dgm:presLayoutVars>
      </dgm:prSet>
      <dgm:spPr/>
    </dgm:pt>
    <dgm:pt modelId="{EEF9F84D-5CCF-48C7-A089-D365683E2930}" type="pres">
      <dgm:prSet presAssocID="{1763AB9D-901F-4E84-8116-980D885DD6CC}" presName="spaceBetweenRectangles" presStyleCnt="0"/>
      <dgm:spPr/>
    </dgm:pt>
    <dgm:pt modelId="{35EA13C9-FA3A-4EA1-AD42-0D95CBCD39D3}" type="pres">
      <dgm:prSet presAssocID="{91DE73C2-F432-4E1B-9967-8DC0ABCED891}" presName="parentLin" presStyleCnt="0"/>
      <dgm:spPr/>
    </dgm:pt>
    <dgm:pt modelId="{C2EA8F16-DCE5-424D-AA93-AC3279A0D0AA}" type="pres">
      <dgm:prSet presAssocID="{91DE73C2-F432-4E1B-9967-8DC0ABCED891}" presName="parentLeftMargin" presStyleLbl="node1" presStyleIdx="0" presStyleCnt="3"/>
      <dgm:spPr/>
      <dgm:t>
        <a:bodyPr/>
        <a:lstStyle/>
        <a:p>
          <a:endParaRPr lang="en-US"/>
        </a:p>
      </dgm:t>
    </dgm:pt>
    <dgm:pt modelId="{8DB724A6-A6F1-45C2-8112-5468B8B4A882}" type="pres">
      <dgm:prSet presAssocID="{91DE73C2-F432-4E1B-9967-8DC0ABCED891}" presName="parentText" presStyleLbl="node1" presStyleIdx="1" presStyleCnt="3">
        <dgm:presLayoutVars>
          <dgm:chMax val="0"/>
          <dgm:bulletEnabled val="1"/>
        </dgm:presLayoutVars>
      </dgm:prSet>
      <dgm:spPr/>
      <dgm:t>
        <a:bodyPr/>
        <a:lstStyle/>
        <a:p>
          <a:endParaRPr lang="en-US"/>
        </a:p>
      </dgm:t>
    </dgm:pt>
    <dgm:pt modelId="{6E330044-72C5-46FB-ADFA-CEB92BE16403}" type="pres">
      <dgm:prSet presAssocID="{91DE73C2-F432-4E1B-9967-8DC0ABCED891}" presName="negativeSpace" presStyleCnt="0"/>
      <dgm:spPr/>
    </dgm:pt>
    <dgm:pt modelId="{5B9B844C-1DF0-4630-B3AB-199A4FBFF444}" type="pres">
      <dgm:prSet presAssocID="{91DE73C2-F432-4E1B-9967-8DC0ABCED891}" presName="childText" presStyleLbl="conFgAcc1" presStyleIdx="1" presStyleCnt="3">
        <dgm:presLayoutVars>
          <dgm:bulletEnabled val="1"/>
        </dgm:presLayoutVars>
      </dgm:prSet>
      <dgm:spPr/>
    </dgm:pt>
    <dgm:pt modelId="{AC7779D0-4A59-44FF-AD23-5282317CA8D8}" type="pres">
      <dgm:prSet presAssocID="{DA9E33D5-A43C-4837-AC56-F4BDB306C2A6}" presName="spaceBetweenRectangles" presStyleCnt="0"/>
      <dgm:spPr/>
    </dgm:pt>
    <dgm:pt modelId="{4DA4835C-252E-499B-B333-4BE76A61020F}" type="pres">
      <dgm:prSet presAssocID="{AC8840F8-7A8B-475C-9E13-930A34A4896A}" presName="parentLin" presStyleCnt="0"/>
      <dgm:spPr/>
    </dgm:pt>
    <dgm:pt modelId="{27774E2B-4CA8-41FE-80A0-74FD3265C3D2}" type="pres">
      <dgm:prSet presAssocID="{AC8840F8-7A8B-475C-9E13-930A34A4896A}" presName="parentLeftMargin" presStyleLbl="node1" presStyleIdx="1" presStyleCnt="3"/>
      <dgm:spPr/>
      <dgm:t>
        <a:bodyPr/>
        <a:lstStyle/>
        <a:p>
          <a:endParaRPr lang="en-US"/>
        </a:p>
      </dgm:t>
    </dgm:pt>
    <dgm:pt modelId="{C7925F87-17D1-4257-B46C-F8B56F260B4F}" type="pres">
      <dgm:prSet presAssocID="{AC8840F8-7A8B-475C-9E13-930A34A4896A}" presName="parentText" presStyleLbl="node1" presStyleIdx="2" presStyleCnt="3">
        <dgm:presLayoutVars>
          <dgm:chMax val="0"/>
          <dgm:bulletEnabled val="1"/>
        </dgm:presLayoutVars>
      </dgm:prSet>
      <dgm:spPr/>
      <dgm:t>
        <a:bodyPr/>
        <a:lstStyle/>
        <a:p>
          <a:endParaRPr lang="en-US"/>
        </a:p>
      </dgm:t>
    </dgm:pt>
    <dgm:pt modelId="{B843F329-258C-408B-92A3-CB75DB4E03DA}" type="pres">
      <dgm:prSet presAssocID="{AC8840F8-7A8B-475C-9E13-930A34A4896A}" presName="negativeSpace" presStyleCnt="0"/>
      <dgm:spPr/>
    </dgm:pt>
    <dgm:pt modelId="{A4B80598-984E-4EF2-9821-4E690977D897}" type="pres">
      <dgm:prSet presAssocID="{AC8840F8-7A8B-475C-9E13-930A34A4896A}" presName="childText" presStyleLbl="conFgAcc1" presStyleIdx="2" presStyleCnt="3">
        <dgm:presLayoutVars>
          <dgm:bulletEnabled val="1"/>
        </dgm:presLayoutVars>
      </dgm:prSet>
      <dgm:spPr/>
    </dgm:pt>
  </dgm:ptLst>
  <dgm:cxnLst>
    <dgm:cxn modelId="{14AAFAC9-F6CC-4282-B572-099B9FBEAE0A}" srcId="{DBA62AD4-3FDC-4C60-8F60-9482350DAF71}" destId="{91DE73C2-F432-4E1B-9967-8DC0ABCED891}" srcOrd="1" destOrd="0" parTransId="{F15A3733-2672-403D-AB33-60149FEE4876}" sibTransId="{DA9E33D5-A43C-4837-AC56-F4BDB306C2A6}"/>
    <dgm:cxn modelId="{535837C2-F2C8-4F86-B809-04E9CE7AE82F}" srcId="{DBA62AD4-3FDC-4C60-8F60-9482350DAF71}" destId="{3EE7B8D8-02C0-4D91-9F0F-9E8C23F375C0}" srcOrd="0" destOrd="0" parTransId="{43D15BA1-45F1-40A6-8BE3-CD6871125DA2}" sibTransId="{1763AB9D-901F-4E84-8116-980D885DD6CC}"/>
    <dgm:cxn modelId="{13B1119A-D34C-410A-838D-C0A114C8D37D}" type="presOf" srcId="{AC8840F8-7A8B-475C-9E13-930A34A4896A}" destId="{27774E2B-4CA8-41FE-80A0-74FD3265C3D2}" srcOrd="0" destOrd="0" presId="urn:microsoft.com/office/officeart/2005/8/layout/list1"/>
    <dgm:cxn modelId="{0A8B8639-77F1-4ED2-A404-975A8624FD2C}" type="presOf" srcId="{AC8840F8-7A8B-475C-9E13-930A34A4896A}" destId="{C7925F87-17D1-4257-B46C-F8B56F260B4F}" srcOrd="1" destOrd="0" presId="urn:microsoft.com/office/officeart/2005/8/layout/list1"/>
    <dgm:cxn modelId="{6F34F2F7-B309-4562-9ADA-8770DD0467F1}" type="presOf" srcId="{91DE73C2-F432-4E1B-9967-8DC0ABCED891}" destId="{C2EA8F16-DCE5-424D-AA93-AC3279A0D0AA}" srcOrd="0" destOrd="0" presId="urn:microsoft.com/office/officeart/2005/8/layout/list1"/>
    <dgm:cxn modelId="{11D6A8BF-CD67-4541-943D-DB2C6EF43393}" type="presOf" srcId="{91DE73C2-F432-4E1B-9967-8DC0ABCED891}" destId="{8DB724A6-A6F1-45C2-8112-5468B8B4A882}" srcOrd="1" destOrd="0" presId="urn:microsoft.com/office/officeart/2005/8/layout/list1"/>
    <dgm:cxn modelId="{69752C48-BB02-48B2-A3C1-85C32B893248}" type="presOf" srcId="{DBA62AD4-3FDC-4C60-8F60-9482350DAF71}" destId="{498662B7-375F-4AF9-AF46-E873DF66042B}" srcOrd="0" destOrd="0" presId="urn:microsoft.com/office/officeart/2005/8/layout/list1"/>
    <dgm:cxn modelId="{9E045C1E-6544-48B1-8AE4-D6A862624741}" type="presOf" srcId="{3EE7B8D8-02C0-4D91-9F0F-9E8C23F375C0}" destId="{4A442CDA-E974-4CC6-959F-B972724FF71E}" srcOrd="0" destOrd="0" presId="urn:microsoft.com/office/officeart/2005/8/layout/list1"/>
    <dgm:cxn modelId="{20CA5C2F-87CE-4413-8AD9-8C2C886CE4DA}" srcId="{DBA62AD4-3FDC-4C60-8F60-9482350DAF71}" destId="{AC8840F8-7A8B-475C-9E13-930A34A4896A}" srcOrd="2" destOrd="0" parTransId="{38C8C218-31A9-4DC6-9B09-CAC30A85BF9D}" sibTransId="{15948EFA-85FB-41CA-88B7-7AF935EB7822}"/>
    <dgm:cxn modelId="{995B4EEE-223B-4426-B25E-7AEB3F968726}" type="presOf" srcId="{3EE7B8D8-02C0-4D91-9F0F-9E8C23F375C0}" destId="{8D25A353-56AF-4F16-86B5-4F6A9E4940E9}" srcOrd="1" destOrd="0" presId="urn:microsoft.com/office/officeart/2005/8/layout/list1"/>
    <dgm:cxn modelId="{B12D5D9A-4205-4730-AA8E-6ED52F0CA3D4}" type="presParOf" srcId="{498662B7-375F-4AF9-AF46-E873DF66042B}" destId="{3BCEE3B3-0CDC-4B69-B025-E12FD66E9CAD}" srcOrd="0" destOrd="0" presId="urn:microsoft.com/office/officeart/2005/8/layout/list1"/>
    <dgm:cxn modelId="{1A321B35-D5D3-43EF-A56D-74CE5E9CCA43}" type="presParOf" srcId="{3BCEE3B3-0CDC-4B69-B025-E12FD66E9CAD}" destId="{4A442CDA-E974-4CC6-959F-B972724FF71E}" srcOrd="0" destOrd="0" presId="urn:microsoft.com/office/officeart/2005/8/layout/list1"/>
    <dgm:cxn modelId="{FE55FFAD-0EE2-4AE1-B50A-356C59E61578}" type="presParOf" srcId="{3BCEE3B3-0CDC-4B69-B025-E12FD66E9CAD}" destId="{8D25A353-56AF-4F16-86B5-4F6A9E4940E9}" srcOrd="1" destOrd="0" presId="urn:microsoft.com/office/officeart/2005/8/layout/list1"/>
    <dgm:cxn modelId="{738E90EE-1378-4087-A09A-7881CA3B920F}" type="presParOf" srcId="{498662B7-375F-4AF9-AF46-E873DF66042B}" destId="{55714CAA-8640-44FA-BB54-AA51908FB43A}" srcOrd="1" destOrd="0" presId="urn:microsoft.com/office/officeart/2005/8/layout/list1"/>
    <dgm:cxn modelId="{E99FBFB3-3075-4526-B381-C9151E7E9CF1}" type="presParOf" srcId="{498662B7-375F-4AF9-AF46-E873DF66042B}" destId="{321D2333-FFFE-4EDF-A2DA-E1830007C039}" srcOrd="2" destOrd="0" presId="urn:microsoft.com/office/officeart/2005/8/layout/list1"/>
    <dgm:cxn modelId="{1A16C907-2043-4F80-AB50-3A90B7065012}" type="presParOf" srcId="{498662B7-375F-4AF9-AF46-E873DF66042B}" destId="{EEF9F84D-5CCF-48C7-A089-D365683E2930}" srcOrd="3" destOrd="0" presId="urn:microsoft.com/office/officeart/2005/8/layout/list1"/>
    <dgm:cxn modelId="{F9E3CC66-7F93-4EC3-BDB6-30D529042701}" type="presParOf" srcId="{498662B7-375F-4AF9-AF46-E873DF66042B}" destId="{35EA13C9-FA3A-4EA1-AD42-0D95CBCD39D3}" srcOrd="4" destOrd="0" presId="urn:microsoft.com/office/officeart/2005/8/layout/list1"/>
    <dgm:cxn modelId="{8333747A-43AE-492C-8E17-A558AB0EF367}" type="presParOf" srcId="{35EA13C9-FA3A-4EA1-AD42-0D95CBCD39D3}" destId="{C2EA8F16-DCE5-424D-AA93-AC3279A0D0AA}" srcOrd="0" destOrd="0" presId="urn:microsoft.com/office/officeart/2005/8/layout/list1"/>
    <dgm:cxn modelId="{F21C4A0B-AD36-4957-A1B0-ACD20A23AB04}" type="presParOf" srcId="{35EA13C9-FA3A-4EA1-AD42-0D95CBCD39D3}" destId="{8DB724A6-A6F1-45C2-8112-5468B8B4A882}" srcOrd="1" destOrd="0" presId="urn:microsoft.com/office/officeart/2005/8/layout/list1"/>
    <dgm:cxn modelId="{42D6034A-744E-48FA-9FB6-BB13D58BE5A4}" type="presParOf" srcId="{498662B7-375F-4AF9-AF46-E873DF66042B}" destId="{6E330044-72C5-46FB-ADFA-CEB92BE16403}" srcOrd="5" destOrd="0" presId="urn:microsoft.com/office/officeart/2005/8/layout/list1"/>
    <dgm:cxn modelId="{781F1EF7-EE7D-4751-B938-683FD2CCB9E3}" type="presParOf" srcId="{498662B7-375F-4AF9-AF46-E873DF66042B}" destId="{5B9B844C-1DF0-4630-B3AB-199A4FBFF444}" srcOrd="6" destOrd="0" presId="urn:microsoft.com/office/officeart/2005/8/layout/list1"/>
    <dgm:cxn modelId="{5C438B56-0D77-48CF-A292-EC051387E4C9}" type="presParOf" srcId="{498662B7-375F-4AF9-AF46-E873DF66042B}" destId="{AC7779D0-4A59-44FF-AD23-5282317CA8D8}" srcOrd="7" destOrd="0" presId="urn:microsoft.com/office/officeart/2005/8/layout/list1"/>
    <dgm:cxn modelId="{22AD910C-FA91-49FC-8489-CD75979C09CA}" type="presParOf" srcId="{498662B7-375F-4AF9-AF46-E873DF66042B}" destId="{4DA4835C-252E-499B-B333-4BE76A61020F}" srcOrd="8" destOrd="0" presId="urn:microsoft.com/office/officeart/2005/8/layout/list1"/>
    <dgm:cxn modelId="{FA18EB4B-7173-4964-B149-00EF4DB6608C}" type="presParOf" srcId="{4DA4835C-252E-499B-B333-4BE76A61020F}" destId="{27774E2B-4CA8-41FE-80A0-74FD3265C3D2}" srcOrd="0" destOrd="0" presId="urn:microsoft.com/office/officeart/2005/8/layout/list1"/>
    <dgm:cxn modelId="{28CDF17E-8360-4683-B503-57F19514FD34}" type="presParOf" srcId="{4DA4835C-252E-499B-B333-4BE76A61020F}" destId="{C7925F87-17D1-4257-B46C-F8B56F260B4F}" srcOrd="1" destOrd="0" presId="urn:microsoft.com/office/officeart/2005/8/layout/list1"/>
    <dgm:cxn modelId="{CDD2E851-1E4C-4853-AF53-D905A30E3645}" type="presParOf" srcId="{498662B7-375F-4AF9-AF46-E873DF66042B}" destId="{B843F329-258C-408B-92A3-CB75DB4E03DA}" srcOrd="9" destOrd="0" presId="urn:microsoft.com/office/officeart/2005/8/layout/list1"/>
    <dgm:cxn modelId="{BACF1C25-C2A1-4D43-91C4-BEC066AB53E5}" type="presParOf" srcId="{498662B7-375F-4AF9-AF46-E873DF66042B}" destId="{A4B80598-984E-4EF2-9821-4E690977D897}"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A7D80-CF75-4F65-BE9D-4A9E298CD07B}">
      <dsp:nvSpPr>
        <dsp:cNvPr id="0" name=""/>
        <dsp:cNvSpPr/>
      </dsp:nvSpPr>
      <dsp:spPr>
        <a:xfrm rot="5400000">
          <a:off x="-170713" y="174170"/>
          <a:ext cx="1138092" cy="79666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1</a:t>
          </a:r>
          <a:endParaRPr lang="en-US" sz="3600" kern="1200" dirty="0"/>
        </a:p>
      </dsp:txBody>
      <dsp:txXfrm rot="-5400000">
        <a:off x="1" y="401788"/>
        <a:ext cx="796664" cy="341428"/>
      </dsp:txXfrm>
    </dsp:sp>
    <dsp:sp modelId="{B3E6C7DB-70D6-4D57-B2EF-0F20422E5025}">
      <dsp:nvSpPr>
        <dsp:cNvPr id="0" name=""/>
        <dsp:cNvSpPr/>
      </dsp:nvSpPr>
      <dsp:spPr>
        <a:xfrm rot="5400000">
          <a:off x="4143057" y="-3342936"/>
          <a:ext cx="740149" cy="743293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err="1" smtClean="0"/>
            <a:t>Kebutuhan</a:t>
          </a:r>
          <a:r>
            <a:rPr lang="en-US" sz="2800" kern="1200" dirty="0" smtClean="0"/>
            <a:t> yang </a:t>
          </a:r>
          <a:r>
            <a:rPr lang="en-US" sz="2800" kern="1200" dirty="0" err="1" smtClean="0"/>
            <a:t>dirasakan</a:t>
          </a:r>
          <a:endParaRPr lang="en-US" sz="2800" kern="1200" dirty="0"/>
        </a:p>
      </dsp:txBody>
      <dsp:txXfrm rot="-5400000">
        <a:off x="796665" y="39587"/>
        <a:ext cx="7396804" cy="667887"/>
      </dsp:txXfrm>
    </dsp:sp>
    <dsp:sp modelId="{7F83DCC0-3DB4-4652-AB90-812F554AA793}">
      <dsp:nvSpPr>
        <dsp:cNvPr id="0" name=""/>
        <dsp:cNvSpPr/>
      </dsp:nvSpPr>
      <dsp:spPr>
        <a:xfrm rot="5400000">
          <a:off x="-170713" y="1164102"/>
          <a:ext cx="1138092" cy="79666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2</a:t>
          </a:r>
          <a:endParaRPr lang="en-US" sz="3600" kern="1200" dirty="0"/>
        </a:p>
      </dsp:txBody>
      <dsp:txXfrm rot="-5400000">
        <a:off x="1" y="1391720"/>
        <a:ext cx="796664" cy="341428"/>
      </dsp:txXfrm>
    </dsp:sp>
    <dsp:sp modelId="{9F4B4078-4A3A-43A6-8C43-8BB8FE91229F}">
      <dsp:nvSpPr>
        <dsp:cNvPr id="0" name=""/>
        <dsp:cNvSpPr/>
      </dsp:nvSpPr>
      <dsp:spPr>
        <a:xfrm rot="5400000">
          <a:off x="4143252" y="-2353199"/>
          <a:ext cx="739760" cy="743293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smtClean="0"/>
            <a:t>Mempersempit</a:t>
          </a:r>
          <a:r>
            <a:rPr lang="en-US" sz="2400" kern="1200" dirty="0" smtClean="0"/>
            <a:t> </a:t>
          </a:r>
          <a:r>
            <a:rPr lang="en-US" sz="2400" kern="1200" dirty="0" err="1" smtClean="0"/>
            <a:t>masalahnya</a:t>
          </a:r>
          <a:r>
            <a:rPr lang="en-US" sz="2400" kern="1200" dirty="0" smtClean="0"/>
            <a:t> </a:t>
          </a:r>
          <a:r>
            <a:rPr lang="en-US" sz="2400" kern="1200" dirty="0" err="1" smtClean="0"/>
            <a:t>sampai</a:t>
          </a:r>
          <a:r>
            <a:rPr lang="en-US" sz="2400" kern="1200" dirty="0" smtClean="0"/>
            <a:t> </a:t>
          </a:r>
          <a:r>
            <a:rPr lang="en-US" sz="2400" kern="1200" dirty="0" err="1" smtClean="0"/>
            <a:t>pada</a:t>
          </a:r>
          <a:r>
            <a:rPr lang="en-US" sz="2400" kern="1200" dirty="0" smtClean="0"/>
            <a:t> </a:t>
          </a:r>
          <a:r>
            <a:rPr lang="en-US" sz="2400" kern="1200" dirty="0" err="1" smtClean="0"/>
            <a:t>tingkat</a:t>
          </a:r>
          <a:r>
            <a:rPr lang="en-US" sz="2400" kern="1200" dirty="0" smtClean="0"/>
            <a:t> yang </a:t>
          </a:r>
          <a:r>
            <a:rPr lang="en-US" sz="2400" kern="1200" dirty="0" err="1" smtClean="0"/>
            <a:t>dapat</a:t>
          </a:r>
          <a:r>
            <a:rPr lang="en-US" sz="2400" kern="1200" dirty="0" smtClean="0"/>
            <a:t> </a:t>
          </a:r>
          <a:r>
            <a:rPr lang="en-US" sz="2400" kern="1200" dirty="0" err="1" smtClean="0"/>
            <a:t>ditandatangani</a:t>
          </a:r>
          <a:r>
            <a:rPr lang="en-US" sz="2400" kern="1200" dirty="0" smtClean="0"/>
            <a:t> </a:t>
          </a:r>
          <a:r>
            <a:rPr lang="en-US" sz="2400" kern="1200" dirty="0" err="1" smtClean="0"/>
            <a:t>oleh</a:t>
          </a:r>
          <a:r>
            <a:rPr lang="en-US" sz="2400" kern="1200" dirty="0" smtClean="0"/>
            <a:t> </a:t>
          </a:r>
          <a:r>
            <a:rPr lang="en-US" sz="2400" kern="1200" dirty="0" err="1" smtClean="0"/>
            <a:t>peneliti</a:t>
          </a:r>
          <a:endParaRPr lang="en-US" sz="2400" kern="1200" dirty="0"/>
        </a:p>
      </dsp:txBody>
      <dsp:txXfrm rot="-5400000">
        <a:off x="796665" y="1029500"/>
        <a:ext cx="7396823" cy="667536"/>
      </dsp:txXfrm>
    </dsp:sp>
    <dsp:sp modelId="{0BDAF5C8-A80A-430D-9F9A-81C62E663535}">
      <dsp:nvSpPr>
        <dsp:cNvPr id="0" name=""/>
        <dsp:cNvSpPr/>
      </dsp:nvSpPr>
      <dsp:spPr>
        <a:xfrm rot="5400000">
          <a:off x="-170713" y="2154033"/>
          <a:ext cx="1138092" cy="79666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3</a:t>
          </a:r>
          <a:endParaRPr lang="en-US" sz="3600" kern="1200" dirty="0"/>
        </a:p>
      </dsp:txBody>
      <dsp:txXfrm rot="-5400000">
        <a:off x="1" y="2381651"/>
        <a:ext cx="796664" cy="341428"/>
      </dsp:txXfrm>
    </dsp:sp>
    <dsp:sp modelId="{96A0C5CD-DA4B-4638-80E6-ED1DED4BE657}">
      <dsp:nvSpPr>
        <dsp:cNvPr id="0" name=""/>
        <dsp:cNvSpPr/>
      </dsp:nvSpPr>
      <dsp:spPr>
        <a:xfrm rot="5400000">
          <a:off x="4143252" y="-1363268"/>
          <a:ext cx="739760" cy="743293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err="1" smtClean="0"/>
            <a:t>Memeriksa</a:t>
          </a:r>
          <a:r>
            <a:rPr lang="en-US" sz="2000" kern="1200" dirty="0" smtClean="0"/>
            <a:t> </a:t>
          </a:r>
          <a:r>
            <a:rPr lang="en-US" sz="2000" kern="1200" dirty="0" err="1" smtClean="0"/>
            <a:t>masalah</a:t>
          </a:r>
          <a:r>
            <a:rPr lang="en-US" sz="2000" kern="1200" dirty="0" smtClean="0"/>
            <a:t> yang </a:t>
          </a:r>
          <a:r>
            <a:rPr lang="en-US" sz="2000" kern="1200" dirty="0" err="1" smtClean="0"/>
            <a:t>akan</a:t>
          </a:r>
          <a:r>
            <a:rPr lang="en-US" sz="2000" kern="1200" dirty="0" smtClean="0"/>
            <a:t> </a:t>
          </a:r>
          <a:r>
            <a:rPr lang="en-US" sz="2000" kern="1200" dirty="0" err="1" smtClean="0"/>
            <a:t>diteliti</a:t>
          </a:r>
          <a:r>
            <a:rPr lang="en-US" sz="2000" kern="1200" dirty="0" smtClean="0"/>
            <a:t> </a:t>
          </a:r>
          <a:r>
            <a:rPr lang="en-US" sz="2000" kern="1200" dirty="0" err="1" smtClean="0"/>
            <a:t>dalam</a:t>
          </a:r>
          <a:r>
            <a:rPr lang="en-US" sz="2000" kern="1200" dirty="0" smtClean="0"/>
            <a:t> </a:t>
          </a:r>
          <a:r>
            <a:rPr lang="en-US" sz="2000" kern="1200" dirty="0" err="1" smtClean="0"/>
            <a:t>hubungannya</a:t>
          </a:r>
          <a:r>
            <a:rPr lang="en-US" sz="2000" kern="1200" dirty="0" smtClean="0"/>
            <a:t> </a:t>
          </a:r>
          <a:r>
            <a:rPr lang="en-US" sz="2000" kern="1200" dirty="0" err="1" smtClean="0"/>
            <a:t>dan</a:t>
          </a:r>
          <a:r>
            <a:rPr lang="en-US" sz="2000" kern="1200" dirty="0" smtClean="0"/>
            <a:t> </a:t>
          </a:r>
          <a:r>
            <a:rPr lang="en-US" sz="2000" kern="1200" dirty="0" err="1" smtClean="0"/>
            <a:t>pengetahuan</a:t>
          </a:r>
          <a:r>
            <a:rPr lang="en-US" sz="2000" kern="1200" dirty="0" smtClean="0"/>
            <a:t> yang </a:t>
          </a:r>
          <a:r>
            <a:rPr lang="en-US" sz="2000" kern="1200" dirty="0" err="1" smtClean="0"/>
            <a:t>telah</a:t>
          </a:r>
          <a:r>
            <a:rPr lang="en-US" sz="2000" kern="1200" dirty="0" smtClean="0"/>
            <a:t> </a:t>
          </a:r>
          <a:r>
            <a:rPr lang="en-US" sz="2000" kern="1200" dirty="0" err="1" smtClean="0"/>
            <a:t>tersedia</a:t>
          </a:r>
          <a:r>
            <a:rPr lang="en-US" sz="2000" kern="1200" dirty="0" smtClean="0"/>
            <a:t> </a:t>
          </a:r>
          <a:r>
            <a:rPr lang="en-US" sz="2000" kern="1200" dirty="0" err="1" smtClean="0"/>
            <a:t>dan</a:t>
          </a:r>
          <a:r>
            <a:rPr lang="en-US" sz="2000" kern="1200" dirty="0" smtClean="0"/>
            <a:t> </a:t>
          </a:r>
          <a:r>
            <a:rPr lang="en-US" sz="2000" kern="1200" dirty="0" err="1" smtClean="0"/>
            <a:t>penelitian</a:t>
          </a:r>
          <a:r>
            <a:rPr lang="en-US" sz="2000" kern="1200" dirty="0" smtClean="0"/>
            <a:t> </a:t>
          </a:r>
          <a:r>
            <a:rPr lang="en-US" sz="2000" kern="1200" dirty="0" err="1" smtClean="0"/>
            <a:t>apasaja</a:t>
          </a:r>
          <a:r>
            <a:rPr lang="en-US" sz="2000" kern="1200" dirty="0" smtClean="0"/>
            <a:t> yang </a:t>
          </a:r>
          <a:r>
            <a:rPr lang="en-US" sz="2000" kern="1200" dirty="0" err="1" smtClean="0"/>
            <a:t>pernah</a:t>
          </a:r>
          <a:r>
            <a:rPr lang="en-US" sz="2000" kern="1200" dirty="0" smtClean="0"/>
            <a:t> </a:t>
          </a:r>
          <a:r>
            <a:rPr lang="en-US" sz="2000" kern="1200" dirty="0" err="1" smtClean="0"/>
            <a:t>dilakukan</a:t>
          </a:r>
          <a:r>
            <a:rPr lang="en-US" sz="2000" kern="1200" dirty="0" smtClean="0"/>
            <a:t> yang </a:t>
          </a:r>
          <a:r>
            <a:rPr lang="en-US" sz="2000" kern="1200" dirty="0" err="1" smtClean="0"/>
            <a:t>menyangkut</a:t>
          </a:r>
          <a:r>
            <a:rPr lang="en-US" sz="2000" kern="1200" dirty="0" smtClean="0"/>
            <a:t> </a:t>
          </a:r>
          <a:r>
            <a:rPr lang="en-US" sz="2000" kern="1200" dirty="0" err="1" smtClean="0"/>
            <a:t>variabel</a:t>
          </a:r>
          <a:r>
            <a:rPr lang="en-US" sz="2000" kern="1200" dirty="0" smtClean="0"/>
            <a:t> yang </a:t>
          </a:r>
          <a:r>
            <a:rPr lang="en-US" sz="2000" kern="1200" dirty="0" err="1" smtClean="0"/>
            <a:t>akan</a:t>
          </a:r>
          <a:r>
            <a:rPr lang="en-US" sz="2000" kern="1200" dirty="0" smtClean="0"/>
            <a:t> </a:t>
          </a:r>
          <a:r>
            <a:rPr lang="en-US" sz="2000" kern="1200" dirty="0" err="1" smtClean="0"/>
            <a:t>diteliti</a:t>
          </a:r>
          <a:endParaRPr lang="en-US" sz="2000" kern="1200" dirty="0"/>
        </a:p>
      </dsp:txBody>
      <dsp:txXfrm rot="-5400000">
        <a:off x="796665" y="2019431"/>
        <a:ext cx="7396823" cy="667536"/>
      </dsp:txXfrm>
    </dsp:sp>
    <dsp:sp modelId="{13CEA3F8-AF1F-459E-AADB-DD21D844081A}">
      <dsp:nvSpPr>
        <dsp:cNvPr id="0" name=""/>
        <dsp:cNvSpPr/>
      </dsp:nvSpPr>
      <dsp:spPr>
        <a:xfrm rot="5400000">
          <a:off x="-170713" y="3143964"/>
          <a:ext cx="1138092" cy="79666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4</a:t>
          </a:r>
          <a:endParaRPr lang="en-US" sz="3600" kern="1200" dirty="0"/>
        </a:p>
      </dsp:txBody>
      <dsp:txXfrm rot="-5400000">
        <a:off x="1" y="3371582"/>
        <a:ext cx="796664" cy="341428"/>
      </dsp:txXfrm>
    </dsp:sp>
    <dsp:sp modelId="{ADCEFA02-A7E8-4371-8898-7FC04541B2A1}">
      <dsp:nvSpPr>
        <dsp:cNvPr id="0" name=""/>
        <dsp:cNvSpPr/>
      </dsp:nvSpPr>
      <dsp:spPr>
        <a:xfrm rot="5400000">
          <a:off x="4143252" y="-373336"/>
          <a:ext cx="739760" cy="743293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err="1" smtClean="0"/>
            <a:t>Kegunaan</a:t>
          </a:r>
          <a:r>
            <a:rPr lang="en-US" sz="2800" kern="1200" dirty="0" smtClean="0"/>
            <a:t>/</a:t>
          </a:r>
          <a:r>
            <a:rPr lang="en-US" sz="2800" kern="1200" dirty="0" err="1" smtClean="0"/>
            <a:t>manfaat</a:t>
          </a:r>
          <a:r>
            <a:rPr lang="en-US" sz="2800" kern="1200" dirty="0" smtClean="0"/>
            <a:t> </a:t>
          </a:r>
          <a:r>
            <a:rPr lang="en-US" sz="2800" kern="1200" dirty="0" err="1" smtClean="0"/>
            <a:t>hasil</a:t>
          </a:r>
          <a:r>
            <a:rPr lang="en-US" sz="2800" kern="1200" dirty="0" smtClean="0"/>
            <a:t> </a:t>
          </a:r>
          <a:r>
            <a:rPr lang="en-US" sz="2800" kern="1200" dirty="0" err="1" smtClean="0"/>
            <a:t>penelitian</a:t>
          </a:r>
          <a:r>
            <a:rPr lang="en-US" sz="2800" kern="1200" dirty="0" smtClean="0"/>
            <a:t> </a:t>
          </a:r>
          <a:r>
            <a:rPr lang="en-US" sz="2800" kern="1200" dirty="0" err="1" smtClean="0"/>
            <a:t>tersebut</a:t>
          </a:r>
          <a:r>
            <a:rPr lang="en-US" sz="2800" kern="1200" dirty="0" smtClean="0"/>
            <a:t>.</a:t>
          </a:r>
          <a:endParaRPr lang="en-US" sz="2800" kern="1200" dirty="0"/>
        </a:p>
      </dsp:txBody>
      <dsp:txXfrm rot="-5400000">
        <a:off x="796665" y="3009363"/>
        <a:ext cx="7396823" cy="6675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F6F0F-9DA5-439C-9282-7D1D1164A851}">
      <dsp:nvSpPr>
        <dsp:cNvPr id="0" name=""/>
        <dsp:cNvSpPr/>
      </dsp:nvSpPr>
      <dsp:spPr>
        <a:xfrm>
          <a:off x="5562" y="465256"/>
          <a:ext cx="2402387" cy="1793331"/>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5542AD-A612-459A-9105-D2AE5CCA4A8E}">
      <dsp:nvSpPr>
        <dsp:cNvPr id="0" name=""/>
        <dsp:cNvSpPr/>
      </dsp:nvSpPr>
      <dsp:spPr>
        <a:xfrm>
          <a:off x="5562" y="895780"/>
          <a:ext cx="2402387" cy="349674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25400" bIns="0" numCol="1" spcCol="1270" anchor="ctr" anchorCtr="0">
          <a:noAutofit/>
        </a:bodyPr>
        <a:lstStyle/>
        <a:p>
          <a:pPr lvl="0" algn="l" defTabSz="889000">
            <a:lnSpc>
              <a:spcPct val="90000"/>
            </a:lnSpc>
            <a:spcBef>
              <a:spcPct val="0"/>
            </a:spcBef>
            <a:spcAft>
              <a:spcPct val="35000"/>
            </a:spcAft>
          </a:pPr>
          <a:r>
            <a:rPr lang="en-US" sz="2000" kern="1200" dirty="0" err="1" smtClean="0"/>
            <a:t>Masalah</a:t>
          </a:r>
          <a:r>
            <a:rPr lang="en-US" sz="2000" kern="1200" dirty="0" smtClean="0"/>
            <a:t> </a:t>
          </a:r>
          <a:r>
            <a:rPr lang="en-US" sz="2000" kern="1200" dirty="0" err="1" smtClean="0"/>
            <a:t>harus</a:t>
          </a:r>
          <a:r>
            <a:rPr lang="en-US" sz="2000" kern="1200" dirty="0" smtClean="0"/>
            <a:t> </a:t>
          </a:r>
          <a:r>
            <a:rPr lang="en-US" sz="2000" kern="1200" dirty="0" err="1" smtClean="0"/>
            <a:t>menyatakan</a:t>
          </a:r>
          <a:r>
            <a:rPr lang="en-US" sz="2000" kern="1200" dirty="0" smtClean="0"/>
            <a:t> </a:t>
          </a:r>
          <a:r>
            <a:rPr lang="en-US" sz="2000" kern="1200" dirty="0" err="1" smtClean="0"/>
            <a:t>hubungan</a:t>
          </a:r>
          <a:r>
            <a:rPr lang="en-US" sz="2000" kern="1200" dirty="0" smtClean="0"/>
            <a:t> </a:t>
          </a:r>
          <a:r>
            <a:rPr lang="en-US" sz="2000" kern="1200" dirty="0" err="1" smtClean="0"/>
            <a:t>antara</a:t>
          </a:r>
          <a:r>
            <a:rPr lang="en-US" sz="2000" kern="1200" dirty="0" smtClean="0"/>
            <a:t> </a:t>
          </a:r>
          <a:r>
            <a:rPr lang="en-US" sz="2000" kern="1200" dirty="0" err="1" smtClean="0"/>
            <a:t>dua</a:t>
          </a:r>
          <a:r>
            <a:rPr lang="en-US" sz="2000" kern="1200" dirty="0" smtClean="0"/>
            <a:t> </a:t>
          </a:r>
          <a:r>
            <a:rPr lang="en-US" sz="2000" kern="1200" dirty="0" err="1" smtClean="0"/>
            <a:t>variabel</a:t>
          </a:r>
          <a:r>
            <a:rPr lang="en-US" sz="2000" kern="1200" dirty="0" smtClean="0"/>
            <a:t> </a:t>
          </a:r>
          <a:r>
            <a:rPr lang="en-US" sz="2000" kern="1200" dirty="0" err="1" smtClean="0"/>
            <a:t>atau</a:t>
          </a:r>
          <a:r>
            <a:rPr lang="en-US" sz="2000" kern="1200" dirty="0" smtClean="0"/>
            <a:t> </a:t>
          </a:r>
          <a:r>
            <a:rPr lang="en-US" sz="2000" kern="1200" dirty="0" err="1" smtClean="0"/>
            <a:t>lebih</a:t>
          </a:r>
          <a:r>
            <a:rPr lang="en-US" sz="2000" kern="1200" dirty="0" smtClean="0"/>
            <a:t> </a:t>
          </a:r>
          <a:r>
            <a:rPr lang="en-US" sz="2000" kern="1200" dirty="0" err="1" smtClean="0"/>
            <a:t>ada</a:t>
          </a:r>
          <a:r>
            <a:rPr lang="en-US" sz="2000" kern="1200" dirty="0" smtClean="0"/>
            <a:t> </a:t>
          </a:r>
          <a:r>
            <a:rPr lang="en-US" sz="2000" kern="1200" dirty="0" err="1" smtClean="0"/>
            <a:t>juga</a:t>
          </a:r>
          <a:r>
            <a:rPr lang="en-US" sz="2000" kern="1200" dirty="0" smtClean="0"/>
            <a:t> </a:t>
          </a:r>
          <a:r>
            <a:rPr lang="en-US" sz="2000" kern="1200" dirty="0" err="1" smtClean="0"/>
            <a:t>masalah</a:t>
          </a:r>
          <a:r>
            <a:rPr lang="en-US" sz="2000" kern="1200" dirty="0" smtClean="0"/>
            <a:t> yang </a:t>
          </a:r>
          <a:r>
            <a:rPr lang="en-US" sz="2000" kern="1200" dirty="0" err="1" smtClean="0"/>
            <a:t>tidak</a:t>
          </a:r>
          <a:r>
            <a:rPr lang="en-US" sz="2000" kern="1200" dirty="0" smtClean="0"/>
            <a:t> </a:t>
          </a:r>
          <a:r>
            <a:rPr lang="en-US" sz="2000" kern="1200" dirty="0" err="1" smtClean="0"/>
            <a:t>menyatakan</a:t>
          </a:r>
          <a:r>
            <a:rPr lang="en-US" sz="2000" kern="1200" dirty="0" smtClean="0"/>
            <a:t> </a:t>
          </a:r>
          <a:r>
            <a:rPr lang="en-US" sz="2000" kern="1200" dirty="0" err="1" smtClean="0"/>
            <a:t>hubungan</a:t>
          </a:r>
          <a:r>
            <a:rPr lang="en-US" sz="2000" kern="1200" dirty="0" smtClean="0"/>
            <a:t> </a:t>
          </a:r>
          <a:r>
            <a:rPr lang="en-US" sz="2000" kern="1200" dirty="0" err="1" smtClean="0"/>
            <a:t>antara</a:t>
          </a:r>
          <a:r>
            <a:rPr lang="en-US" sz="2000" kern="1200" dirty="0" smtClean="0"/>
            <a:t> 2 variable</a:t>
          </a:r>
          <a:endParaRPr lang="en-US" sz="2000" kern="1200" dirty="0"/>
        </a:p>
      </dsp:txBody>
      <dsp:txXfrm>
        <a:off x="5562" y="895780"/>
        <a:ext cx="1691822" cy="3496746"/>
      </dsp:txXfrm>
    </dsp:sp>
    <dsp:sp modelId="{D76D04E2-E728-495F-99B7-260C402EB60C}">
      <dsp:nvSpPr>
        <dsp:cNvPr id="0" name=""/>
        <dsp:cNvSpPr/>
      </dsp:nvSpPr>
      <dsp:spPr>
        <a:xfrm>
          <a:off x="1765343" y="2381075"/>
          <a:ext cx="840835" cy="840835"/>
        </a:xfrm>
        <a:prstGeom prst="ellipse">
          <a:avLst/>
        </a:prstGeom>
        <a:blipFill rotWithShape="0">
          <a:blip xmlns:r="http://schemas.openxmlformats.org/officeDocument/2006/relationships" r:embed="rId1"/>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FAF958-4C09-419E-B81D-127F4098BD7C}">
      <dsp:nvSpPr>
        <dsp:cNvPr id="0" name=""/>
        <dsp:cNvSpPr/>
      </dsp:nvSpPr>
      <dsp:spPr>
        <a:xfrm>
          <a:off x="2814491" y="460195"/>
          <a:ext cx="2402387" cy="1793331"/>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8E08CA-3877-471E-B54E-D4D2CE0785FE}">
      <dsp:nvSpPr>
        <dsp:cNvPr id="0" name=""/>
        <dsp:cNvSpPr/>
      </dsp:nvSpPr>
      <dsp:spPr>
        <a:xfrm>
          <a:off x="2814491" y="880599"/>
          <a:ext cx="2402387" cy="351698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30480" bIns="0" numCol="1" spcCol="1270" anchor="ctr" anchorCtr="0">
          <a:noAutofit/>
        </a:bodyPr>
        <a:lstStyle/>
        <a:p>
          <a:pPr lvl="0" algn="l" defTabSz="1066800">
            <a:lnSpc>
              <a:spcPct val="90000"/>
            </a:lnSpc>
            <a:spcBef>
              <a:spcPct val="0"/>
            </a:spcBef>
            <a:spcAft>
              <a:spcPct val="35000"/>
            </a:spcAft>
          </a:pPr>
          <a:r>
            <a:rPr lang="en-US" sz="2400" kern="1200" dirty="0" err="1" smtClean="0"/>
            <a:t>Masalah</a:t>
          </a:r>
          <a:r>
            <a:rPr lang="en-US" sz="2400" kern="1200" dirty="0" smtClean="0"/>
            <a:t> </a:t>
          </a:r>
          <a:r>
            <a:rPr lang="en-US" sz="2400" kern="1200" dirty="0" err="1" smtClean="0"/>
            <a:t>harus</a:t>
          </a:r>
          <a:r>
            <a:rPr lang="en-US" sz="2400" kern="1200" dirty="0" smtClean="0"/>
            <a:t> </a:t>
          </a:r>
          <a:r>
            <a:rPr lang="en-US" sz="2400" kern="1200" dirty="0" err="1" smtClean="0"/>
            <a:t>dinyatakan</a:t>
          </a:r>
          <a:r>
            <a:rPr lang="en-US" sz="2400" kern="1200" dirty="0" smtClean="0"/>
            <a:t> </a:t>
          </a:r>
          <a:r>
            <a:rPr lang="en-US" sz="2400" kern="1200" dirty="0" err="1" smtClean="0"/>
            <a:t>secara</a:t>
          </a:r>
          <a:r>
            <a:rPr lang="en-US" sz="2400" kern="1200" dirty="0" smtClean="0"/>
            <a:t> </a:t>
          </a:r>
          <a:r>
            <a:rPr lang="en-US" sz="2400" kern="1200" dirty="0" err="1" smtClean="0"/>
            <a:t>jelas</a:t>
          </a:r>
          <a:r>
            <a:rPr lang="en-US" sz="2400" kern="1200" dirty="0" smtClean="0"/>
            <a:t> </a:t>
          </a:r>
          <a:r>
            <a:rPr lang="en-US" sz="2400" kern="1200" dirty="0" err="1" smtClean="0"/>
            <a:t>tanpa</a:t>
          </a:r>
          <a:r>
            <a:rPr lang="en-US" sz="2400" kern="1200" dirty="0" smtClean="0"/>
            <a:t> </a:t>
          </a:r>
          <a:r>
            <a:rPr lang="en-US" sz="2400" kern="1200" dirty="0" err="1" smtClean="0"/>
            <a:t>meragukan</a:t>
          </a:r>
          <a:r>
            <a:rPr lang="en-US" sz="2400" kern="1200" dirty="0" smtClean="0"/>
            <a:t> </a:t>
          </a:r>
          <a:r>
            <a:rPr lang="en-US" sz="2400" kern="1200" dirty="0" err="1" smtClean="0"/>
            <a:t>dalam</a:t>
          </a:r>
          <a:r>
            <a:rPr lang="en-US" sz="2400" kern="1200" dirty="0" smtClean="0"/>
            <a:t> </a:t>
          </a:r>
          <a:r>
            <a:rPr lang="en-US" sz="2400" kern="1200" dirty="0" err="1" smtClean="0"/>
            <a:t>bentuk</a:t>
          </a:r>
          <a:r>
            <a:rPr lang="en-US" sz="2400" kern="1200" dirty="0" smtClean="0"/>
            <a:t> </a:t>
          </a:r>
          <a:r>
            <a:rPr lang="en-US" sz="2400" kern="1200" dirty="0" err="1" smtClean="0"/>
            <a:t>pertanyaan</a:t>
          </a:r>
          <a:endParaRPr lang="en-US" sz="2400" kern="1200" dirty="0"/>
        </a:p>
      </dsp:txBody>
      <dsp:txXfrm>
        <a:off x="2814491" y="880599"/>
        <a:ext cx="1691822" cy="3516988"/>
      </dsp:txXfrm>
    </dsp:sp>
    <dsp:sp modelId="{E61D77E2-F6BC-4B28-B519-3E7349249EAE}">
      <dsp:nvSpPr>
        <dsp:cNvPr id="0" name=""/>
        <dsp:cNvSpPr/>
      </dsp:nvSpPr>
      <dsp:spPr>
        <a:xfrm>
          <a:off x="4574273" y="2376014"/>
          <a:ext cx="840835" cy="840835"/>
        </a:xfrm>
        <a:prstGeom prst="ellipse">
          <a:avLst/>
        </a:prstGeom>
        <a:blipFill rotWithShape="0">
          <a:blip xmlns:r="http://schemas.openxmlformats.org/officeDocument/2006/relationships" r:embed="rId2"/>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080F49-DA09-4B70-B4DF-5C6381797D14}">
      <dsp:nvSpPr>
        <dsp:cNvPr id="0" name=""/>
        <dsp:cNvSpPr/>
      </dsp:nvSpPr>
      <dsp:spPr>
        <a:xfrm>
          <a:off x="5623420" y="494671"/>
          <a:ext cx="2402387" cy="1793331"/>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C09375-E7E4-4275-81C2-D46B76FBC007}">
      <dsp:nvSpPr>
        <dsp:cNvPr id="0" name=""/>
        <dsp:cNvSpPr/>
      </dsp:nvSpPr>
      <dsp:spPr>
        <a:xfrm>
          <a:off x="5623420" y="984025"/>
          <a:ext cx="2402387" cy="337908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30480" bIns="0" numCol="1" spcCol="1270" anchor="ctr" anchorCtr="0">
          <a:noAutofit/>
        </a:bodyPr>
        <a:lstStyle/>
        <a:p>
          <a:pPr lvl="0" algn="l" defTabSz="1066800">
            <a:lnSpc>
              <a:spcPct val="90000"/>
            </a:lnSpc>
            <a:spcBef>
              <a:spcPct val="0"/>
            </a:spcBef>
            <a:spcAft>
              <a:spcPct val="35000"/>
            </a:spcAft>
          </a:pPr>
          <a:r>
            <a:rPr lang="en-US" sz="2400" kern="1200" dirty="0" err="1" smtClean="0"/>
            <a:t>Masalah</a:t>
          </a:r>
          <a:r>
            <a:rPr lang="en-US" sz="2400" kern="1200" dirty="0" smtClean="0"/>
            <a:t> </a:t>
          </a:r>
          <a:r>
            <a:rPr lang="en-US" sz="2400" kern="1200" dirty="0" err="1" smtClean="0"/>
            <a:t>harus</a:t>
          </a:r>
          <a:r>
            <a:rPr lang="en-US" sz="2400" kern="1200" dirty="0" smtClean="0"/>
            <a:t> </a:t>
          </a:r>
          <a:r>
            <a:rPr lang="en-US" sz="2400" kern="1200" dirty="0" err="1" smtClean="0"/>
            <a:t>dirumuskan</a:t>
          </a:r>
          <a:r>
            <a:rPr lang="en-US" sz="2400" kern="1200" dirty="0" smtClean="0"/>
            <a:t> </a:t>
          </a:r>
          <a:r>
            <a:rPr lang="en-US" sz="2400" kern="1200" dirty="0" err="1" smtClean="0"/>
            <a:t>sedemikian</a:t>
          </a:r>
          <a:r>
            <a:rPr lang="en-US" sz="2400" kern="1200" dirty="0" smtClean="0"/>
            <a:t> </a:t>
          </a:r>
          <a:r>
            <a:rPr lang="en-US" sz="2400" kern="1200" dirty="0" err="1" smtClean="0"/>
            <a:t>rupa</a:t>
          </a:r>
          <a:r>
            <a:rPr lang="en-US" sz="2400" kern="1200" dirty="0" smtClean="0"/>
            <a:t> </a:t>
          </a:r>
          <a:r>
            <a:rPr lang="en-US" sz="2400" kern="1200" dirty="0" err="1" smtClean="0"/>
            <a:t>sehingga</a:t>
          </a:r>
          <a:r>
            <a:rPr lang="en-US" sz="2400" kern="1200" dirty="0" smtClean="0"/>
            <a:t> </a:t>
          </a:r>
          <a:r>
            <a:rPr lang="en-US" sz="2400" kern="1200" dirty="0" err="1" smtClean="0"/>
            <a:t>dapat</a:t>
          </a:r>
          <a:r>
            <a:rPr lang="en-US" sz="2400" kern="1200" dirty="0" smtClean="0"/>
            <a:t> </a:t>
          </a:r>
          <a:r>
            <a:rPr lang="en-US" sz="2400" kern="1200" dirty="0" err="1" smtClean="0"/>
            <a:t>diuji</a:t>
          </a:r>
          <a:r>
            <a:rPr lang="en-US" sz="2400" kern="1200" dirty="0" smtClean="0"/>
            <a:t> </a:t>
          </a:r>
          <a:r>
            <a:rPr lang="en-US" sz="2400" kern="1200" dirty="0" err="1" smtClean="0"/>
            <a:t>secara</a:t>
          </a:r>
          <a:r>
            <a:rPr lang="en-US" sz="2400" kern="1200" dirty="0" smtClean="0"/>
            <a:t> </a:t>
          </a:r>
          <a:r>
            <a:rPr lang="en-US" sz="2400" kern="1200" dirty="0" err="1" smtClean="0"/>
            <a:t>empirik</a:t>
          </a:r>
          <a:endParaRPr lang="en-US" sz="2400" kern="1200" dirty="0"/>
        </a:p>
      </dsp:txBody>
      <dsp:txXfrm>
        <a:off x="5623420" y="984025"/>
        <a:ext cx="1691822" cy="3379087"/>
      </dsp:txXfrm>
    </dsp:sp>
    <dsp:sp modelId="{1C148928-C4ED-4AA2-876D-EF4F62565F1F}">
      <dsp:nvSpPr>
        <dsp:cNvPr id="0" name=""/>
        <dsp:cNvSpPr/>
      </dsp:nvSpPr>
      <dsp:spPr>
        <a:xfrm>
          <a:off x="7383202" y="2410490"/>
          <a:ext cx="840835" cy="840835"/>
        </a:xfrm>
        <a:prstGeom prst="ellipse">
          <a:avLst/>
        </a:prstGeom>
        <a:blipFill rotWithShape="0">
          <a:blip xmlns:r="http://schemas.openxmlformats.org/officeDocument/2006/relationships" r:embed="rId3"/>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D2333-FFFE-4EDF-A2DA-E1830007C039}">
      <dsp:nvSpPr>
        <dsp:cNvPr id="0" name=""/>
        <dsp:cNvSpPr/>
      </dsp:nvSpPr>
      <dsp:spPr>
        <a:xfrm>
          <a:off x="0" y="563271"/>
          <a:ext cx="8075240" cy="907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25A353-56AF-4F16-86B5-4F6A9E4940E9}">
      <dsp:nvSpPr>
        <dsp:cNvPr id="0" name=""/>
        <dsp:cNvSpPr/>
      </dsp:nvSpPr>
      <dsp:spPr>
        <a:xfrm>
          <a:off x="403762" y="31911"/>
          <a:ext cx="5652668" cy="1062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657" tIns="0" rIns="213657" bIns="0" numCol="1" spcCol="1270" anchor="ctr" anchorCtr="0">
          <a:noAutofit/>
        </a:bodyPr>
        <a:lstStyle/>
        <a:p>
          <a:pPr lvl="0" algn="l" defTabSz="1066800">
            <a:lnSpc>
              <a:spcPct val="90000"/>
            </a:lnSpc>
            <a:spcBef>
              <a:spcPct val="0"/>
            </a:spcBef>
            <a:spcAft>
              <a:spcPct val="35000"/>
            </a:spcAft>
          </a:pPr>
          <a:r>
            <a:rPr lang="en-US" sz="2400" kern="1200" dirty="0" err="1" smtClean="0"/>
            <a:t>Pelayanan</a:t>
          </a:r>
          <a:r>
            <a:rPr lang="en-US" sz="2400" kern="1200" dirty="0" smtClean="0"/>
            <a:t> </a:t>
          </a:r>
          <a:r>
            <a:rPr lang="en-US" sz="2400" kern="1200" dirty="0" err="1" smtClean="0"/>
            <a:t>Publik</a:t>
          </a:r>
          <a:endParaRPr lang="en-US" sz="2400" kern="1200" dirty="0"/>
        </a:p>
      </dsp:txBody>
      <dsp:txXfrm>
        <a:off x="455640" y="83789"/>
        <a:ext cx="5548912" cy="958964"/>
      </dsp:txXfrm>
    </dsp:sp>
    <dsp:sp modelId="{5B9B844C-1DF0-4630-B3AB-199A4FBFF444}">
      <dsp:nvSpPr>
        <dsp:cNvPr id="0" name=""/>
        <dsp:cNvSpPr/>
      </dsp:nvSpPr>
      <dsp:spPr>
        <a:xfrm>
          <a:off x="0" y="2196232"/>
          <a:ext cx="8075240" cy="907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B724A6-A6F1-45C2-8112-5468B8B4A882}">
      <dsp:nvSpPr>
        <dsp:cNvPr id="0" name=""/>
        <dsp:cNvSpPr/>
      </dsp:nvSpPr>
      <dsp:spPr>
        <a:xfrm>
          <a:off x="403762" y="1664872"/>
          <a:ext cx="5652668" cy="1062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657" tIns="0" rIns="213657" bIns="0" numCol="1" spcCol="1270" anchor="ctr" anchorCtr="0">
          <a:noAutofit/>
        </a:bodyPr>
        <a:lstStyle/>
        <a:p>
          <a:pPr lvl="0" algn="l" defTabSz="1066800">
            <a:lnSpc>
              <a:spcPct val="90000"/>
            </a:lnSpc>
            <a:spcBef>
              <a:spcPct val="0"/>
            </a:spcBef>
            <a:spcAft>
              <a:spcPct val="35000"/>
            </a:spcAft>
          </a:pPr>
          <a:r>
            <a:rPr lang="en-US" sz="2400" kern="1200" dirty="0" err="1" smtClean="0"/>
            <a:t>Pemerintahan</a:t>
          </a:r>
          <a:r>
            <a:rPr lang="en-US" sz="2400" kern="1200" dirty="0" smtClean="0"/>
            <a:t>, </a:t>
          </a:r>
          <a:r>
            <a:rPr lang="en-US" sz="2400" kern="1200" dirty="0" err="1" smtClean="0"/>
            <a:t>termasuk</a:t>
          </a:r>
          <a:r>
            <a:rPr lang="en-US" sz="2400" kern="1200" dirty="0" smtClean="0"/>
            <a:t> </a:t>
          </a:r>
          <a:r>
            <a:rPr lang="en-US" sz="2400" i="1" kern="1200" dirty="0" smtClean="0"/>
            <a:t>e-</a:t>
          </a:r>
          <a:r>
            <a:rPr lang="en-US" sz="2400" i="1" kern="1200" dirty="0" err="1" smtClean="0"/>
            <a:t>Goverment</a:t>
          </a:r>
          <a:endParaRPr lang="en-US" sz="2400" i="1" kern="1200" dirty="0"/>
        </a:p>
      </dsp:txBody>
      <dsp:txXfrm>
        <a:off x="455640" y="1716750"/>
        <a:ext cx="5548912" cy="958964"/>
      </dsp:txXfrm>
    </dsp:sp>
    <dsp:sp modelId="{A4B80598-984E-4EF2-9821-4E690977D897}">
      <dsp:nvSpPr>
        <dsp:cNvPr id="0" name=""/>
        <dsp:cNvSpPr/>
      </dsp:nvSpPr>
      <dsp:spPr>
        <a:xfrm>
          <a:off x="0" y="3829192"/>
          <a:ext cx="8075240" cy="907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925F87-17D1-4257-B46C-F8B56F260B4F}">
      <dsp:nvSpPr>
        <dsp:cNvPr id="0" name=""/>
        <dsp:cNvSpPr/>
      </dsp:nvSpPr>
      <dsp:spPr>
        <a:xfrm>
          <a:off x="403762" y="3297832"/>
          <a:ext cx="5652668" cy="1062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657" tIns="0" rIns="213657" bIns="0" numCol="1" spcCol="1270" anchor="ctr" anchorCtr="0">
          <a:noAutofit/>
        </a:bodyPr>
        <a:lstStyle/>
        <a:p>
          <a:pPr lvl="0" algn="l" defTabSz="1066800">
            <a:lnSpc>
              <a:spcPct val="90000"/>
            </a:lnSpc>
            <a:spcBef>
              <a:spcPct val="0"/>
            </a:spcBef>
            <a:spcAft>
              <a:spcPct val="35000"/>
            </a:spcAft>
          </a:pPr>
          <a:r>
            <a:rPr lang="en-US" sz="2400" kern="1200" dirty="0" err="1" smtClean="0"/>
            <a:t>Pemberdayaan</a:t>
          </a:r>
          <a:endParaRPr lang="en-US" sz="2400" kern="1200" dirty="0"/>
        </a:p>
      </dsp:txBody>
      <dsp:txXfrm>
        <a:off x="455640" y="3349710"/>
        <a:ext cx="5548912" cy="95896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List2#1">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375028-6D8B-4712-929B-F2977C82380B}" type="datetimeFigureOut">
              <a:rPr lang="en-US" smtClean="0"/>
              <a:t>10/8/2015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75ABA2-CC80-401A-A41D-CB960E0A2D6B}" type="slidenum">
              <a:rPr lang="en-US" smtClean="0"/>
              <a:t>‹#›</a:t>
            </a:fld>
            <a:endParaRPr lang="en-US"/>
          </a:p>
        </p:txBody>
      </p:sp>
    </p:spTree>
    <p:extLst>
      <p:ext uri="{BB962C8B-B14F-4D97-AF65-F5344CB8AC3E}">
        <p14:creationId xmlns:p14="http://schemas.microsoft.com/office/powerpoint/2010/main" val="1247474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a:t>
            </a:fld>
            <a:endParaRPr lang="en-US"/>
          </a:p>
        </p:txBody>
      </p:sp>
    </p:spTree>
    <p:extLst>
      <p:ext uri="{BB962C8B-B14F-4D97-AF65-F5344CB8AC3E}">
        <p14:creationId xmlns:p14="http://schemas.microsoft.com/office/powerpoint/2010/main" val="2406309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11</a:t>
            </a:fld>
            <a:endParaRPr lang="en-US"/>
          </a:p>
        </p:txBody>
      </p:sp>
    </p:spTree>
    <p:extLst>
      <p:ext uri="{BB962C8B-B14F-4D97-AF65-F5344CB8AC3E}">
        <p14:creationId xmlns:p14="http://schemas.microsoft.com/office/powerpoint/2010/main" val="3418363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12</a:t>
            </a:fld>
            <a:endParaRPr lang="en-US"/>
          </a:p>
        </p:txBody>
      </p:sp>
    </p:spTree>
    <p:extLst>
      <p:ext uri="{BB962C8B-B14F-4D97-AF65-F5344CB8AC3E}">
        <p14:creationId xmlns:p14="http://schemas.microsoft.com/office/powerpoint/2010/main" val="460920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13</a:t>
            </a:fld>
            <a:endParaRPr lang="en-US"/>
          </a:p>
        </p:txBody>
      </p:sp>
    </p:spTree>
    <p:extLst>
      <p:ext uri="{BB962C8B-B14F-4D97-AF65-F5344CB8AC3E}">
        <p14:creationId xmlns:p14="http://schemas.microsoft.com/office/powerpoint/2010/main" val="3305037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14</a:t>
            </a:fld>
            <a:endParaRPr lang="en-US"/>
          </a:p>
        </p:txBody>
      </p:sp>
    </p:spTree>
    <p:extLst>
      <p:ext uri="{BB962C8B-B14F-4D97-AF65-F5344CB8AC3E}">
        <p14:creationId xmlns:p14="http://schemas.microsoft.com/office/powerpoint/2010/main" val="371162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15</a:t>
            </a:fld>
            <a:endParaRPr lang="en-US"/>
          </a:p>
        </p:txBody>
      </p:sp>
    </p:spTree>
    <p:extLst>
      <p:ext uri="{BB962C8B-B14F-4D97-AF65-F5344CB8AC3E}">
        <p14:creationId xmlns:p14="http://schemas.microsoft.com/office/powerpoint/2010/main" val="27517549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16</a:t>
            </a:fld>
            <a:endParaRPr lang="en-US"/>
          </a:p>
        </p:txBody>
      </p:sp>
    </p:spTree>
    <p:extLst>
      <p:ext uri="{BB962C8B-B14F-4D97-AF65-F5344CB8AC3E}">
        <p14:creationId xmlns:p14="http://schemas.microsoft.com/office/powerpoint/2010/main" val="2636545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17</a:t>
            </a:fld>
            <a:endParaRPr lang="en-US"/>
          </a:p>
        </p:txBody>
      </p:sp>
    </p:spTree>
    <p:extLst>
      <p:ext uri="{BB962C8B-B14F-4D97-AF65-F5344CB8AC3E}">
        <p14:creationId xmlns:p14="http://schemas.microsoft.com/office/powerpoint/2010/main" val="7869784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18</a:t>
            </a:fld>
            <a:endParaRPr lang="en-US"/>
          </a:p>
        </p:txBody>
      </p:sp>
    </p:spTree>
    <p:extLst>
      <p:ext uri="{BB962C8B-B14F-4D97-AF65-F5344CB8AC3E}">
        <p14:creationId xmlns:p14="http://schemas.microsoft.com/office/powerpoint/2010/main" val="343168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19</a:t>
            </a:fld>
            <a:endParaRPr lang="en-US"/>
          </a:p>
        </p:txBody>
      </p:sp>
    </p:spTree>
    <p:extLst>
      <p:ext uri="{BB962C8B-B14F-4D97-AF65-F5344CB8AC3E}">
        <p14:creationId xmlns:p14="http://schemas.microsoft.com/office/powerpoint/2010/main" val="372268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2</a:t>
            </a:fld>
            <a:endParaRPr lang="en-US"/>
          </a:p>
        </p:txBody>
      </p:sp>
    </p:spTree>
    <p:extLst>
      <p:ext uri="{BB962C8B-B14F-4D97-AF65-F5344CB8AC3E}">
        <p14:creationId xmlns:p14="http://schemas.microsoft.com/office/powerpoint/2010/main" val="3920218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3</a:t>
            </a:fld>
            <a:endParaRPr lang="en-US"/>
          </a:p>
        </p:txBody>
      </p:sp>
    </p:spTree>
    <p:extLst>
      <p:ext uri="{BB962C8B-B14F-4D97-AF65-F5344CB8AC3E}">
        <p14:creationId xmlns:p14="http://schemas.microsoft.com/office/powerpoint/2010/main" val="546216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4</a:t>
            </a:fld>
            <a:endParaRPr lang="en-US"/>
          </a:p>
        </p:txBody>
      </p:sp>
    </p:spTree>
    <p:extLst>
      <p:ext uri="{BB962C8B-B14F-4D97-AF65-F5344CB8AC3E}">
        <p14:creationId xmlns:p14="http://schemas.microsoft.com/office/powerpoint/2010/main" val="785690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5</a:t>
            </a:fld>
            <a:endParaRPr lang="en-US"/>
          </a:p>
        </p:txBody>
      </p:sp>
    </p:spTree>
    <p:extLst>
      <p:ext uri="{BB962C8B-B14F-4D97-AF65-F5344CB8AC3E}">
        <p14:creationId xmlns:p14="http://schemas.microsoft.com/office/powerpoint/2010/main" val="2723882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6</a:t>
            </a:fld>
            <a:endParaRPr lang="en-US"/>
          </a:p>
        </p:txBody>
      </p:sp>
    </p:spTree>
    <p:extLst>
      <p:ext uri="{BB962C8B-B14F-4D97-AF65-F5344CB8AC3E}">
        <p14:creationId xmlns:p14="http://schemas.microsoft.com/office/powerpoint/2010/main" val="4288482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7</a:t>
            </a:fld>
            <a:endParaRPr lang="en-US"/>
          </a:p>
        </p:txBody>
      </p:sp>
    </p:spTree>
    <p:extLst>
      <p:ext uri="{BB962C8B-B14F-4D97-AF65-F5344CB8AC3E}">
        <p14:creationId xmlns:p14="http://schemas.microsoft.com/office/powerpoint/2010/main" val="2289816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8</a:t>
            </a:fld>
            <a:endParaRPr lang="en-US"/>
          </a:p>
        </p:txBody>
      </p:sp>
    </p:spTree>
    <p:extLst>
      <p:ext uri="{BB962C8B-B14F-4D97-AF65-F5344CB8AC3E}">
        <p14:creationId xmlns:p14="http://schemas.microsoft.com/office/powerpoint/2010/main" val="3460699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10</a:t>
            </a:fld>
            <a:endParaRPr lang="en-US"/>
          </a:p>
        </p:txBody>
      </p:sp>
    </p:spTree>
    <p:extLst>
      <p:ext uri="{BB962C8B-B14F-4D97-AF65-F5344CB8AC3E}">
        <p14:creationId xmlns:p14="http://schemas.microsoft.com/office/powerpoint/2010/main" val="2787110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30" name="Date Placeholder 29"/>
          <p:cNvSpPr>
            <a:spLocks noGrp="1"/>
          </p:cNvSpPr>
          <p:nvPr>
            <p:ph type="dt" sz="half" idx="10"/>
          </p:nvPr>
        </p:nvSpPr>
        <p:spPr/>
        <p:txBody>
          <a:bodyPr/>
          <a:lstStyle/>
          <a:p>
            <a:fld id="{9CE81303-1AF3-4D02-A6A3-3517F1DE5DFB}" type="datetimeFigureOut">
              <a:rPr lang="en-US" smtClean="0"/>
              <a:t>10/8/2015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E81303-1AF3-4D02-A6A3-3517F1DE5DF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E81303-1AF3-4D02-A6A3-3517F1DE5DF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E81303-1AF3-4D02-A6A3-3517F1DE5DF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9CE81303-1AF3-4D02-A6A3-3517F1DE5DF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en-US" smtClean="0"/>
              <a:t>Click to edit Master title style</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E81303-1AF3-4D02-A6A3-3517F1DE5DFB}"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E81303-1AF3-4D02-A6A3-3517F1DE5DFB}" type="datetimeFigureOut">
              <a:rPr lang="en-US" smtClean="0"/>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CE81303-1AF3-4D02-A6A3-3517F1DE5DFB}" type="datetimeFigureOut">
              <a:rPr lang="en-US" smtClean="0"/>
              <a:t>10/8/2015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81303-1AF3-4D02-A6A3-3517F1DE5DFB}" type="datetimeFigureOut">
              <a:rPr lang="en-US" smtClean="0"/>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en-US" smtClean="0"/>
              <a:t>Click to edit Master title style</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E81303-1AF3-4D02-A6A3-3517F1DE5DFB}"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9CE81303-1AF3-4D02-A6A3-3517F1DE5DFB}"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3400" y="6356350"/>
            <a:ext cx="533400" cy="365125"/>
          </a:xfrm>
        </p:spPr>
        <p:txBody>
          <a:bodyPr/>
          <a:lstStyle/>
          <a:p>
            <a:fld id="{20FE0C32-9083-43A2-8380-3FC09F202D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n-US" smtClean="0"/>
              <a:t>Click to edit Master title style</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9CE81303-1AF3-4D02-A6A3-3517F1DE5DFB}" type="datetimeFigureOut">
              <a:rPr lang="en-US" smtClean="0"/>
              <a:t>10/8/2015</a:t>
            </a:fld>
            <a:endParaRPr lang="en-US"/>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20FE0C32-9083-43A2-8380-3FC09F202D5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920" y="3062072"/>
            <a:ext cx="8229600" cy="2167128"/>
          </a:xfrm>
        </p:spPr>
        <p:txBody>
          <a:bodyPr>
            <a:normAutofit/>
          </a:bodyPr>
          <a:lstStyle/>
          <a:p>
            <a:r>
              <a:rPr lang="en-US" sz="5400" dirty="0" err="1" smtClean="0"/>
              <a:t>Perumusan</a:t>
            </a:r>
            <a:r>
              <a:rPr lang="en-US" sz="5400" dirty="0" smtClean="0"/>
              <a:t>  </a:t>
            </a:r>
            <a:r>
              <a:rPr lang="en-US" sz="5400" dirty="0" err="1" smtClean="0"/>
              <a:t>masalah</a:t>
            </a:r>
            <a:endParaRPr lang="en-US" sz="5400" dirty="0"/>
          </a:p>
        </p:txBody>
      </p:sp>
      <p:sp>
        <p:nvSpPr>
          <p:cNvPr id="3" name="Subtitle 2"/>
          <p:cNvSpPr>
            <a:spLocks noGrp="1"/>
          </p:cNvSpPr>
          <p:nvPr>
            <p:ph type="subTitle" idx="1"/>
          </p:nvPr>
        </p:nvSpPr>
        <p:spPr/>
        <p:txBody>
          <a:bodyPr>
            <a:normAutofit/>
          </a:bodyPr>
          <a:lstStyle/>
          <a:p>
            <a:r>
              <a:rPr lang="en-US" sz="3200" dirty="0" smtClean="0"/>
              <a:t>Dr. </a:t>
            </a:r>
            <a:r>
              <a:rPr lang="en-US" sz="3200" dirty="0" err="1" smtClean="0"/>
              <a:t>Dewi</a:t>
            </a:r>
            <a:r>
              <a:rPr lang="en-US" sz="3200" dirty="0" smtClean="0"/>
              <a:t> </a:t>
            </a:r>
            <a:r>
              <a:rPr lang="en-US" sz="3200" dirty="0" err="1" smtClean="0"/>
              <a:t>Kurniasih</a:t>
            </a:r>
            <a:r>
              <a:rPr lang="en-US" sz="3200" dirty="0" smtClean="0"/>
              <a:t>, </a:t>
            </a:r>
            <a:r>
              <a:rPr lang="en-US" sz="3200" dirty="0" err="1" smtClean="0"/>
              <a:t>S.IP.,M.Si</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266" y="188640"/>
            <a:ext cx="7258072" cy="1343044"/>
          </a:xfrm>
        </p:spPr>
        <p:txBody>
          <a:bodyPr>
            <a:noAutofit/>
          </a:bodyPr>
          <a:lstStyle/>
          <a:p>
            <a:pPr algn="ctr"/>
            <a:r>
              <a:rPr lang="de-DE" dirty="0" smtClean="0"/>
              <a:t>Menetapkan </a:t>
            </a:r>
            <a:br>
              <a:rPr lang="de-DE" dirty="0" smtClean="0"/>
            </a:br>
            <a:r>
              <a:rPr lang="de-DE" dirty="0" smtClean="0"/>
              <a:t>Judul Penelitian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72949107"/>
              </p:ext>
            </p:extLst>
          </p:nvPr>
        </p:nvGraphicFramePr>
        <p:xfrm>
          <a:off x="323527" y="1628800"/>
          <a:ext cx="8352933" cy="4846320"/>
        </p:xfrm>
        <a:graphic>
          <a:graphicData uri="http://schemas.openxmlformats.org/drawingml/2006/table">
            <a:tbl>
              <a:tblPr firstRow="1" bandRow="1">
                <a:tableStyleId>{5C22544A-7EE6-4342-B048-85BDC9FD1C3A}</a:tableStyleId>
              </a:tblPr>
              <a:tblGrid>
                <a:gridCol w="360041"/>
                <a:gridCol w="1368152"/>
                <a:gridCol w="2664296"/>
                <a:gridCol w="2232248"/>
                <a:gridCol w="1728196"/>
              </a:tblGrid>
              <a:tr h="544096">
                <a:tc>
                  <a:txBody>
                    <a:bodyPr/>
                    <a:lstStyle/>
                    <a:p>
                      <a:pPr algn="ctr"/>
                      <a:r>
                        <a:rPr lang="en-US" sz="2000" dirty="0" smtClean="0"/>
                        <a:t>No</a:t>
                      </a:r>
                      <a:endParaRPr lang="en-US" sz="2000" dirty="0"/>
                    </a:p>
                  </a:txBody>
                  <a:tcPr/>
                </a:tc>
                <a:tc>
                  <a:txBody>
                    <a:bodyPr/>
                    <a:lstStyle/>
                    <a:p>
                      <a:pPr algn="ctr"/>
                      <a:r>
                        <a:rPr lang="en-US" sz="2000" dirty="0" err="1" smtClean="0"/>
                        <a:t>Topik</a:t>
                      </a:r>
                      <a:endParaRPr lang="en-US" sz="2000" dirty="0"/>
                    </a:p>
                  </a:txBody>
                  <a:tcPr/>
                </a:tc>
                <a:tc>
                  <a:txBody>
                    <a:bodyPr/>
                    <a:lstStyle/>
                    <a:p>
                      <a:pPr algn="ctr"/>
                      <a:r>
                        <a:rPr lang="en-US" sz="2000" dirty="0" err="1" smtClean="0"/>
                        <a:t>Masalah</a:t>
                      </a:r>
                      <a:endParaRPr lang="en-US" sz="2000" dirty="0"/>
                    </a:p>
                  </a:txBody>
                  <a:tcPr/>
                </a:tc>
                <a:tc>
                  <a:txBody>
                    <a:bodyPr/>
                    <a:lstStyle/>
                    <a:p>
                      <a:pPr algn="ctr"/>
                      <a:r>
                        <a:rPr lang="en-US" sz="2000" dirty="0" err="1" smtClean="0"/>
                        <a:t>Rencana</a:t>
                      </a:r>
                      <a:r>
                        <a:rPr lang="en-US" sz="2000" dirty="0" smtClean="0"/>
                        <a:t> </a:t>
                      </a:r>
                      <a:r>
                        <a:rPr lang="en-US" sz="2000" dirty="0" err="1" smtClean="0"/>
                        <a:t>Judul</a:t>
                      </a:r>
                      <a:endParaRPr lang="en-US" sz="2000" dirty="0"/>
                    </a:p>
                  </a:txBody>
                  <a:tcPr/>
                </a:tc>
                <a:tc>
                  <a:txBody>
                    <a:bodyPr/>
                    <a:lstStyle/>
                    <a:p>
                      <a:pPr algn="ctr"/>
                      <a:r>
                        <a:rPr lang="en-US" sz="2000" dirty="0" err="1" smtClean="0"/>
                        <a:t>Buku</a:t>
                      </a:r>
                      <a:r>
                        <a:rPr lang="en-US" sz="2000" dirty="0" smtClean="0"/>
                        <a:t> yang </a:t>
                      </a:r>
                      <a:r>
                        <a:rPr lang="en-US" sz="2000" dirty="0" err="1" smtClean="0"/>
                        <a:t>dipelajari</a:t>
                      </a:r>
                      <a:endParaRPr lang="en-US" sz="2000" dirty="0"/>
                    </a:p>
                  </a:txBody>
                  <a:tcPr/>
                </a:tc>
              </a:tr>
              <a:tr h="828092">
                <a:tc>
                  <a:txBody>
                    <a:bodyPr/>
                    <a:lstStyle/>
                    <a:p>
                      <a:pPr algn="ctr"/>
                      <a:r>
                        <a:rPr lang="en-US" sz="2000" dirty="0" smtClean="0"/>
                        <a:t>1</a:t>
                      </a:r>
                      <a:endParaRPr lang="en-US" sz="2000" dirty="0"/>
                    </a:p>
                  </a:txBody>
                  <a:tcPr/>
                </a:tc>
                <a:tc>
                  <a:txBody>
                    <a:bodyPr/>
                    <a:lstStyle/>
                    <a:p>
                      <a:r>
                        <a:rPr lang="en-US" sz="2000" dirty="0" err="1" smtClean="0"/>
                        <a:t>Pemberdayaan</a:t>
                      </a:r>
                      <a:endParaRPr lang="en-US" sz="2000" dirty="0"/>
                    </a:p>
                  </a:txBody>
                  <a:tcPr/>
                </a:tc>
                <a:tc>
                  <a:txBody>
                    <a:bodyPr/>
                    <a:lstStyle/>
                    <a:p>
                      <a:r>
                        <a:rPr lang="en-US" sz="2000" dirty="0" err="1" smtClean="0"/>
                        <a:t>Anak</a:t>
                      </a:r>
                      <a:r>
                        <a:rPr lang="en-US" sz="2000" dirty="0" smtClean="0"/>
                        <a:t> </a:t>
                      </a:r>
                      <a:r>
                        <a:rPr lang="en-US" sz="2000" dirty="0" err="1" smtClean="0"/>
                        <a:t>Jalanan</a:t>
                      </a:r>
                      <a:r>
                        <a:rPr lang="en-US" sz="2000" dirty="0" smtClean="0"/>
                        <a:t> </a:t>
                      </a:r>
                      <a:r>
                        <a:rPr lang="en-US" sz="2000" dirty="0" err="1" smtClean="0"/>
                        <a:t>seharusnya</a:t>
                      </a:r>
                      <a:r>
                        <a:rPr lang="en-US" sz="2000" dirty="0" smtClean="0"/>
                        <a:t> </a:t>
                      </a:r>
                      <a:r>
                        <a:rPr lang="en-US" sz="2000" dirty="0" err="1" smtClean="0"/>
                        <a:t>menjadi</a:t>
                      </a:r>
                      <a:r>
                        <a:rPr lang="en-US" sz="2000" dirty="0" smtClean="0"/>
                        <a:t> </a:t>
                      </a:r>
                      <a:r>
                        <a:rPr lang="en-US" sz="2000" dirty="0" err="1" smtClean="0"/>
                        <a:t>perhatian</a:t>
                      </a:r>
                      <a:r>
                        <a:rPr lang="en-US" sz="2000" dirty="0" smtClean="0"/>
                        <a:t> </a:t>
                      </a:r>
                      <a:r>
                        <a:rPr lang="en-US" sz="2000" dirty="0" err="1" smtClean="0"/>
                        <a:t>pemerintah</a:t>
                      </a:r>
                      <a:r>
                        <a:rPr lang="en-US" sz="2000" dirty="0" smtClean="0"/>
                        <a:t> Kota Bandung, </a:t>
                      </a:r>
                      <a:r>
                        <a:rPr lang="en-US" sz="2000" dirty="0" err="1" smtClean="0"/>
                        <a:t>kenyataannya</a:t>
                      </a:r>
                      <a:r>
                        <a:rPr lang="en-US" sz="2000" dirty="0" smtClean="0"/>
                        <a:t> </a:t>
                      </a:r>
                      <a:r>
                        <a:rPr lang="en-US" sz="2000" dirty="0" err="1" smtClean="0"/>
                        <a:t>sampai</a:t>
                      </a:r>
                      <a:r>
                        <a:rPr lang="en-US" sz="2000" dirty="0" smtClean="0"/>
                        <a:t> </a:t>
                      </a:r>
                      <a:r>
                        <a:rPr lang="en-US" sz="2000" dirty="0" err="1" smtClean="0"/>
                        <a:t>saat</a:t>
                      </a:r>
                      <a:r>
                        <a:rPr lang="en-US" sz="2000" dirty="0" smtClean="0"/>
                        <a:t> </a:t>
                      </a:r>
                      <a:r>
                        <a:rPr lang="en-US" sz="2000" dirty="0" err="1" smtClean="0"/>
                        <a:t>jumlah</a:t>
                      </a:r>
                      <a:r>
                        <a:rPr lang="en-US" sz="2000" baseline="0" dirty="0" smtClean="0"/>
                        <a:t> </a:t>
                      </a:r>
                      <a:r>
                        <a:rPr lang="en-US" sz="2000" baseline="0" dirty="0" err="1" smtClean="0"/>
                        <a:t>anak</a:t>
                      </a:r>
                      <a:r>
                        <a:rPr lang="en-US" sz="2000" baseline="0" dirty="0" smtClean="0"/>
                        <a:t> </a:t>
                      </a:r>
                      <a:r>
                        <a:rPr lang="en-US" sz="2000" baseline="0" dirty="0" err="1" smtClean="0"/>
                        <a:t>jalanan</a:t>
                      </a:r>
                      <a:r>
                        <a:rPr lang="en-US" sz="2000" baseline="0" dirty="0" smtClean="0"/>
                        <a:t> </a:t>
                      </a:r>
                      <a:r>
                        <a:rPr lang="en-US" sz="2000" baseline="0" dirty="0" err="1" smtClean="0"/>
                        <a:t>masih</a:t>
                      </a:r>
                      <a:r>
                        <a:rPr lang="en-US" sz="2000" baseline="0" dirty="0" smtClean="0"/>
                        <a:t> </a:t>
                      </a:r>
                      <a:r>
                        <a:rPr lang="en-US" sz="2000" baseline="0" dirty="0" err="1" smtClean="0"/>
                        <a:t>banyak</a:t>
                      </a:r>
                      <a:endParaRPr lang="en-US" sz="2000" dirty="0"/>
                    </a:p>
                  </a:txBody>
                  <a:tcPr/>
                </a:tc>
                <a:tc>
                  <a:txBody>
                    <a:bodyPr/>
                    <a:lstStyle/>
                    <a:p>
                      <a:r>
                        <a:rPr lang="en-US" sz="2000" dirty="0" err="1" smtClean="0"/>
                        <a:t>Pemberdayaan</a:t>
                      </a:r>
                      <a:r>
                        <a:rPr lang="en-US" sz="2000" dirty="0" smtClean="0"/>
                        <a:t> </a:t>
                      </a:r>
                      <a:r>
                        <a:rPr lang="en-US" sz="2000" dirty="0" err="1" smtClean="0"/>
                        <a:t>Anak</a:t>
                      </a:r>
                      <a:r>
                        <a:rPr lang="en-US" sz="2000" dirty="0" smtClean="0"/>
                        <a:t> </a:t>
                      </a:r>
                      <a:r>
                        <a:rPr lang="en-US" sz="2000" dirty="0" err="1" smtClean="0"/>
                        <a:t>Jalanan</a:t>
                      </a:r>
                      <a:r>
                        <a:rPr lang="en-US" sz="2000" dirty="0" smtClean="0"/>
                        <a:t> di Kota Bandung</a:t>
                      </a:r>
                      <a:endParaRPr lang="en-US" sz="2000" dirty="0"/>
                    </a:p>
                  </a:txBody>
                  <a:tcPr/>
                </a:tc>
                <a:tc>
                  <a:txBody>
                    <a:bodyPr/>
                    <a:lstStyle/>
                    <a:p>
                      <a:r>
                        <a:rPr lang="en-US" sz="2000" dirty="0" err="1" smtClean="0"/>
                        <a:t>Teori</a:t>
                      </a:r>
                      <a:r>
                        <a:rPr lang="en-US" sz="2000" dirty="0" smtClean="0"/>
                        <a:t> </a:t>
                      </a:r>
                      <a:r>
                        <a:rPr lang="en-US" sz="2000" dirty="0" err="1" smtClean="0"/>
                        <a:t>Pemberdayaan</a:t>
                      </a:r>
                      <a:r>
                        <a:rPr lang="en-US" sz="2000" dirty="0" smtClean="0"/>
                        <a:t> </a:t>
                      </a:r>
                      <a:r>
                        <a:rPr lang="en-US" sz="2000" dirty="0" err="1" smtClean="0"/>
                        <a:t>dari</a:t>
                      </a:r>
                      <a:r>
                        <a:rPr lang="en-US" sz="2000" dirty="0" smtClean="0"/>
                        <a:t> Edi </a:t>
                      </a:r>
                      <a:r>
                        <a:rPr lang="en-US" sz="2000" dirty="0" err="1" smtClean="0"/>
                        <a:t>Soeharto</a:t>
                      </a:r>
                      <a:r>
                        <a:rPr lang="en-US" sz="2000" dirty="0" smtClean="0"/>
                        <a:t>, 2009:26.</a:t>
                      </a:r>
                      <a:endParaRPr lang="en-US" sz="2000" dirty="0"/>
                    </a:p>
                  </a:txBody>
                  <a:tcPr/>
                </a:tc>
              </a:tr>
              <a:tr h="828092">
                <a:tc>
                  <a:txBody>
                    <a:bodyPr/>
                    <a:lstStyle/>
                    <a:p>
                      <a:pPr algn="ctr"/>
                      <a:r>
                        <a:rPr lang="en-US" sz="2000" dirty="0" smtClean="0"/>
                        <a:t>2</a:t>
                      </a:r>
                      <a:endParaRPr lang="en-US" sz="2000" dirty="0"/>
                    </a:p>
                  </a:txBody>
                  <a:tcPr/>
                </a:tc>
                <a:tc>
                  <a:txBody>
                    <a:bodyPr/>
                    <a:lstStyle/>
                    <a:p>
                      <a:r>
                        <a:rPr lang="en-US" sz="2000" dirty="0" err="1" smtClean="0"/>
                        <a:t>Pelayanan</a:t>
                      </a:r>
                      <a:r>
                        <a:rPr lang="en-US" sz="2000" dirty="0" smtClean="0"/>
                        <a:t> </a:t>
                      </a:r>
                      <a:endParaRPr lang="en-US" sz="2000" dirty="0"/>
                    </a:p>
                  </a:txBody>
                  <a:tcPr/>
                </a:tc>
                <a:tc>
                  <a:txBody>
                    <a:bodyPr/>
                    <a:lstStyle/>
                    <a:p>
                      <a:r>
                        <a:rPr lang="en-US" sz="2000" dirty="0" err="1" smtClean="0"/>
                        <a:t>Pengurusan</a:t>
                      </a:r>
                      <a:r>
                        <a:rPr lang="en-US" sz="2000" baseline="0" dirty="0" smtClean="0"/>
                        <a:t> </a:t>
                      </a:r>
                      <a:r>
                        <a:rPr lang="en-US" sz="2000" baseline="0" dirty="0" err="1" smtClean="0"/>
                        <a:t>Surat</a:t>
                      </a:r>
                      <a:r>
                        <a:rPr lang="en-US" sz="2000" baseline="0" dirty="0" smtClean="0"/>
                        <a:t> </a:t>
                      </a:r>
                      <a:r>
                        <a:rPr lang="en-US" sz="2000" baseline="0" dirty="0" err="1" smtClean="0"/>
                        <a:t>Izin</a:t>
                      </a:r>
                      <a:r>
                        <a:rPr lang="en-US" sz="2000" baseline="0" dirty="0" smtClean="0"/>
                        <a:t> </a:t>
                      </a:r>
                      <a:r>
                        <a:rPr lang="en-US" sz="2000" baseline="0" dirty="0" err="1" smtClean="0"/>
                        <a:t>Mendirikan</a:t>
                      </a:r>
                      <a:r>
                        <a:rPr lang="en-US" sz="2000" baseline="0" dirty="0" smtClean="0"/>
                        <a:t> </a:t>
                      </a:r>
                      <a:r>
                        <a:rPr lang="en-US" sz="2000" baseline="0" dirty="0" err="1" smtClean="0"/>
                        <a:t>Bangunan</a:t>
                      </a:r>
                      <a:r>
                        <a:rPr lang="en-US" sz="2000" baseline="0" dirty="0" smtClean="0"/>
                        <a:t> </a:t>
                      </a:r>
                      <a:r>
                        <a:rPr lang="en-US" sz="2000" baseline="0" dirty="0" err="1" smtClean="0"/>
                        <a:t>memerlukan</a:t>
                      </a:r>
                      <a:r>
                        <a:rPr lang="en-US" sz="2000" baseline="0" dirty="0" smtClean="0"/>
                        <a:t> </a:t>
                      </a:r>
                      <a:r>
                        <a:rPr lang="en-US" sz="2000" baseline="0" dirty="0" err="1" smtClean="0"/>
                        <a:t>waktu</a:t>
                      </a:r>
                      <a:r>
                        <a:rPr lang="en-US" sz="2000" baseline="0" dirty="0" smtClean="0"/>
                        <a:t> </a:t>
                      </a:r>
                      <a:r>
                        <a:rPr lang="en-US" sz="2000" baseline="0" dirty="0" err="1" smtClean="0"/>
                        <a:t>yg</a:t>
                      </a:r>
                      <a:r>
                        <a:rPr lang="en-US" sz="2000" baseline="0" dirty="0" smtClean="0"/>
                        <a:t> lama </a:t>
                      </a:r>
                      <a:r>
                        <a:rPr lang="en-US" sz="2000" baseline="0" dirty="0" err="1" smtClean="0"/>
                        <a:t>padahal</a:t>
                      </a:r>
                      <a:r>
                        <a:rPr lang="en-US" sz="2000" baseline="0" dirty="0" smtClean="0"/>
                        <a:t> </a:t>
                      </a:r>
                      <a:r>
                        <a:rPr lang="en-US" sz="2000" baseline="0" dirty="0" err="1" smtClean="0"/>
                        <a:t>dalam</a:t>
                      </a:r>
                      <a:r>
                        <a:rPr lang="en-US" sz="2000" baseline="0" dirty="0" smtClean="0"/>
                        <a:t> </a:t>
                      </a:r>
                      <a:r>
                        <a:rPr lang="en-US" sz="2000" baseline="0" dirty="0" err="1" smtClean="0"/>
                        <a:t>perdanya</a:t>
                      </a:r>
                      <a:r>
                        <a:rPr lang="en-US" sz="2000" baseline="0" dirty="0" smtClean="0"/>
                        <a:t> </a:t>
                      </a:r>
                      <a:r>
                        <a:rPr lang="en-US" sz="2000" baseline="0" dirty="0" err="1" smtClean="0"/>
                        <a:t>dikatakan</a:t>
                      </a:r>
                      <a:r>
                        <a:rPr lang="en-US" sz="2000" baseline="0" dirty="0" smtClean="0"/>
                        <a:t> </a:t>
                      </a:r>
                      <a:r>
                        <a:rPr lang="en-US" sz="2000" baseline="0" dirty="0" err="1" smtClean="0"/>
                        <a:t>hanya</a:t>
                      </a:r>
                      <a:r>
                        <a:rPr lang="en-US" sz="2000" baseline="0" dirty="0" smtClean="0"/>
                        <a:t> 14 </a:t>
                      </a:r>
                      <a:r>
                        <a:rPr lang="en-US" sz="2000" baseline="0" dirty="0" err="1" smtClean="0"/>
                        <a:t>hari</a:t>
                      </a:r>
                      <a:endParaRPr lang="en-US" sz="2000" dirty="0"/>
                    </a:p>
                  </a:txBody>
                  <a:tcPr/>
                </a:tc>
                <a:tc>
                  <a:txBody>
                    <a:bodyPr/>
                    <a:lstStyle/>
                    <a:p>
                      <a:r>
                        <a:rPr lang="en-US" sz="2000" dirty="0" err="1" smtClean="0"/>
                        <a:t>Kualitas</a:t>
                      </a:r>
                      <a:r>
                        <a:rPr lang="en-US" sz="2000" dirty="0" smtClean="0"/>
                        <a:t> </a:t>
                      </a:r>
                      <a:r>
                        <a:rPr lang="en-US" sz="2000" dirty="0" err="1" smtClean="0"/>
                        <a:t>Pelayanan</a:t>
                      </a:r>
                      <a:r>
                        <a:rPr lang="en-US" sz="2000" baseline="0" dirty="0" smtClean="0"/>
                        <a:t> </a:t>
                      </a:r>
                      <a:r>
                        <a:rPr lang="en-US" sz="2000" baseline="0" dirty="0" err="1" smtClean="0"/>
                        <a:t>Aparatur</a:t>
                      </a:r>
                      <a:r>
                        <a:rPr lang="en-US" sz="2000" baseline="0" dirty="0" smtClean="0"/>
                        <a:t> KPPT Kota </a:t>
                      </a:r>
                      <a:r>
                        <a:rPr lang="en-US" sz="2000" baseline="0" dirty="0" err="1" smtClean="0"/>
                        <a:t>Cimahi</a:t>
                      </a:r>
                      <a:r>
                        <a:rPr lang="en-US" sz="2000" baseline="0" dirty="0" smtClean="0"/>
                        <a:t> (</a:t>
                      </a:r>
                      <a:r>
                        <a:rPr lang="en-US" sz="2000" baseline="0" dirty="0" err="1" smtClean="0"/>
                        <a:t>Studi</a:t>
                      </a:r>
                      <a:r>
                        <a:rPr lang="en-US" sz="2000" baseline="0" dirty="0" smtClean="0"/>
                        <a:t> </a:t>
                      </a:r>
                      <a:r>
                        <a:rPr lang="en-US" sz="2000" baseline="0" dirty="0" err="1" smtClean="0"/>
                        <a:t>Kasus</a:t>
                      </a:r>
                      <a:r>
                        <a:rPr lang="en-US" sz="2000" baseline="0" dirty="0" smtClean="0"/>
                        <a:t> </a:t>
                      </a:r>
                      <a:r>
                        <a:rPr lang="en-US" sz="2000" baseline="0" dirty="0" err="1" smtClean="0"/>
                        <a:t>Pelayanan</a:t>
                      </a:r>
                      <a:r>
                        <a:rPr lang="en-US" sz="2000" baseline="0" dirty="0" smtClean="0"/>
                        <a:t> IMB)</a:t>
                      </a:r>
                      <a:endParaRPr lang="en-US" sz="2000" dirty="0"/>
                    </a:p>
                  </a:txBody>
                  <a:tcPr/>
                </a:tc>
                <a:tc>
                  <a:txBody>
                    <a:bodyPr/>
                    <a:lstStyle/>
                    <a:p>
                      <a:r>
                        <a:rPr lang="en-US" sz="2000" dirty="0" err="1" smtClean="0"/>
                        <a:t>Teori</a:t>
                      </a:r>
                      <a:r>
                        <a:rPr lang="en-US" sz="2000" dirty="0" smtClean="0"/>
                        <a:t> </a:t>
                      </a:r>
                      <a:r>
                        <a:rPr lang="en-US" sz="2000" dirty="0" err="1" smtClean="0"/>
                        <a:t>tentang</a:t>
                      </a:r>
                      <a:r>
                        <a:rPr lang="en-US" sz="2000" dirty="0" smtClean="0"/>
                        <a:t> </a:t>
                      </a:r>
                      <a:r>
                        <a:rPr lang="en-US" sz="2000" dirty="0" err="1" smtClean="0"/>
                        <a:t>Kualitas</a:t>
                      </a:r>
                      <a:r>
                        <a:rPr lang="en-US" sz="2000" dirty="0" smtClean="0"/>
                        <a:t> </a:t>
                      </a:r>
                      <a:r>
                        <a:rPr lang="en-US" sz="2000" dirty="0" err="1" smtClean="0"/>
                        <a:t>Pelayanan</a:t>
                      </a:r>
                      <a:r>
                        <a:rPr lang="en-US" sz="2000" dirty="0" smtClean="0"/>
                        <a:t> </a:t>
                      </a:r>
                      <a:r>
                        <a:rPr lang="en-US" sz="2000" dirty="0" err="1" smtClean="0"/>
                        <a:t>dari</a:t>
                      </a:r>
                      <a:r>
                        <a:rPr lang="en-US" sz="2000" dirty="0" smtClean="0"/>
                        <a:t> </a:t>
                      </a:r>
                      <a:r>
                        <a:rPr lang="en-US" sz="2000" dirty="0" err="1" smtClean="0"/>
                        <a:t>Denhard</a:t>
                      </a:r>
                      <a:r>
                        <a:rPr lang="en-US" sz="2000" dirty="0" smtClean="0"/>
                        <a:t>, 2007:59.</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43182"/>
            <a:ext cx="8229600" cy="1714512"/>
          </a:xfrm>
        </p:spPr>
        <p:txBody>
          <a:bodyPr>
            <a:noAutofit/>
          </a:bodyPr>
          <a:lstStyle/>
          <a:p>
            <a:pPr algn="ctr"/>
            <a:r>
              <a:rPr lang="de-DE" dirty="0" smtClean="0"/>
              <a:t>Mengumpulkan Bahan-Bahan Sesuai Kebutuhan Penelitian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46"/>
            <a:ext cx="8229600" cy="3857652"/>
          </a:xfrm>
        </p:spPr>
        <p:txBody>
          <a:bodyPr>
            <a:normAutofit/>
          </a:bodyPr>
          <a:lstStyle/>
          <a:p>
            <a:pPr algn="ctr"/>
            <a:r>
              <a:rPr lang="en-US" dirty="0" smtClean="0"/>
              <a:t>FAKTOR-FAKTOR YANG CUKUP MEMPENGARUHI MATERI (ISI), PENETAPAN PERMASALAHAN PENELITIAN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err="1" smtClean="0"/>
              <a:t>Paradigma</a:t>
            </a:r>
            <a:endParaRPr lang="en-US" dirty="0"/>
          </a:p>
        </p:txBody>
      </p:sp>
      <p:sp>
        <p:nvSpPr>
          <p:cNvPr id="4" name="Content Placeholder 3"/>
          <p:cNvSpPr>
            <a:spLocks noGrp="1"/>
          </p:cNvSpPr>
          <p:nvPr>
            <p:ph idx="1"/>
          </p:nvPr>
        </p:nvSpPr>
        <p:spPr>
          <a:xfrm>
            <a:off x="457200" y="2528910"/>
            <a:ext cx="8229600" cy="3257544"/>
          </a:xfrm>
        </p:spPr>
        <p:txBody>
          <a:bodyPr>
            <a:normAutofit/>
          </a:bodyPr>
          <a:lstStyle/>
          <a:p>
            <a:pPr marL="274638" indent="0" algn="ctr">
              <a:buNone/>
            </a:pPr>
            <a:r>
              <a:rPr lang="en-US" sz="3600" dirty="0" smtClean="0"/>
              <a:t>“… </a:t>
            </a:r>
            <a:r>
              <a:rPr lang="en-US" sz="3600" dirty="0" err="1" smtClean="0"/>
              <a:t>secara</a:t>
            </a:r>
            <a:r>
              <a:rPr lang="en-US" sz="3600" dirty="0" smtClean="0"/>
              <a:t> </a:t>
            </a:r>
            <a:r>
              <a:rPr lang="en-US" sz="3600" dirty="0" err="1" smtClean="0"/>
              <a:t>umum</a:t>
            </a:r>
            <a:r>
              <a:rPr lang="en-US" sz="3600" dirty="0" smtClean="0"/>
              <a:t> </a:t>
            </a:r>
            <a:r>
              <a:rPr lang="en-US" sz="3600" dirty="0" err="1" smtClean="0"/>
              <a:t>diartikan</a:t>
            </a:r>
            <a:r>
              <a:rPr lang="en-US" sz="3600" dirty="0" smtClean="0"/>
              <a:t> </a:t>
            </a:r>
            <a:r>
              <a:rPr lang="en-US" sz="3600" dirty="0" err="1" smtClean="0"/>
              <a:t>sebagai</a:t>
            </a:r>
            <a:r>
              <a:rPr lang="en-US" sz="3600" dirty="0" smtClean="0"/>
              <a:t> </a:t>
            </a:r>
            <a:r>
              <a:rPr lang="en-US" sz="3600" dirty="0" err="1" smtClean="0"/>
              <a:t>suatu</a:t>
            </a:r>
            <a:r>
              <a:rPr lang="en-US" sz="3600" dirty="0" smtClean="0"/>
              <a:t> </a:t>
            </a:r>
            <a:r>
              <a:rPr lang="en-US" sz="3600" dirty="0" err="1" smtClean="0"/>
              <a:t>cara</a:t>
            </a:r>
            <a:r>
              <a:rPr lang="en-US" sz="3600" dirty="0" smtClean="0"/>
              <a:t> </a:t>
            </a:r>
            <a:r>
              <a:rPr lang="en-US" sz="3600" dirty="0" err="1" smtClean="0"/>
              <a:t>pandang</a:t>
            </a:r>
            <a:r>
              <a:rPr lang="en-US" sz="3600" dirty="0" smtClean="0"/>
              <a:t> </a:t>
            </a:r>
            <a:r>
              <a:rPr lang="en-US" sz="3600" dirty="0" err="1" smtClean="0"/>
              <a:t>terhadap</a:t>
            </a:r>
            <a:r>
              <a:rPr lang="en-US" sz="3600" dirty="0" smtClean="0"/>
              <a:t> </a:t>
            </a:r>
            <a:r>
              <a:rPr lang="en-US" sz="3600" dirty="0" err="1" smtClean="0"/>
              <a:t>suatu</a:t>
            </a:r>
            <a:r>
              <a:rPr lang="en-US" sz="3600" dirty="0" smtClean="0"/>
              <a:t> </a:t>
            </a:r>
            <a:r>
              <a:rPr lang="en-US" sz="3600" dirty="0" err="1" smtClean="0"/>
              <a:t>gejala</a:t>
            </a:r>
            <a:r>
              <a:rPr lang="en-US" sz="3600" dirty="0" smtClean="0"/>
              <a:t>. </a:t>
            </a:r>
            <a:r>
              <a:rPr lang="en-US" sz="3600" dirty="0" err="1" smtClean="0"/>
              <a:t>Konsep</a:t>
            </a:r>
            <a:r>
              <a:rPr lang="en-US" sz="3600" dirty="0" smtClean="0"/>
              <a:t> </a:t>
            </a:r>
            <a:r>
              <a:rPr lang="en-US" sz="3600" dirty="0" err="1" smtClean="0"/>
              <a:t>paradigma</a:t>
            </a:r>
            <a:r>
              <a:rPr lang="en-US" sz="3600" dirty="0" smtClean="0"/>
              <a:t> </a:t>
            </a:r>
            <a:r>
              <a:rPr lang="en-US" sz="3600" dirty="0" err="1" smtClean="0"/>
              <a:t>pertama</a:t>
            </a:r>
            <a:r>
              <a:rPr lang="en-US" sz="3600" dirty="0" smtClean="0"/>
              <a:t> kali </a:t>
            </a:r>
            <a:r>
              <a:rPr lang="en-US" sz="3600" dirty="0" err="1" smtClean="0"/>
              <a:t>dikemukakan</a:t>
            </a:r>
            <a:r>
              <a:rPr lang="en-US" sz="3600" dirty="0" smtClean="0"/>
              <a:t> </a:t>
            </a:r>
            <a:r>
              <a:rPr lang="en-US" sz="3600" dirty="0" err="1" smtClean="0"/>
              <a:t>oleh</a:t>
            </a:r>
            <a:r>
              <a:rPr lang="en-US" sz="3600" dirty="0" smtClean="0"/>
              <a:t> Thomas Kuhn (</a:t>
            </a:r>
            <a:r>
              <a:rPr lang="en-US" sz="3600" i="1" dirty="0" smtClean="0"/>
              <a:t>The Structure of Scientific Revolution</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err="1" smtClean="0"/>
              <a:t>Nilai</a:t>
            </a:r>
            <a:endParaRPr lang="en-US" dirty="0"/>
          </a:p>
        </p:txBody>
      </p:sp>
      <p:sp>
        <p:nvSpPr>
          <p:cNvPr id="4" name="Content Placeholder 3"/>
          <p:cNvSpPr>
            <a:spLocks noGrp="1"/>
          </p:cNvSpPr>
          <p:nvPr>
            <p:ph idx="1"/>
          </p:nvPr>
        </p:nvSpPr>
        <p:spPr>
          <a:xfrm>
            <a:off x="457200" y="2751141"/>
            <a:ext cx="8229600" cy="3178189"/>
          </a:xfrm>
        </p:spPr>
        <p:txBody>
          <a:bodyPr>
            <a:normAutofit/>
          </a:bodyPr>
          <a:lstStyle/>
          <a:p>
            <a:pPr marL="182563" lvl="0" indent="0" algn="ctr">
              <a:buNone/>
            </a:pPr>
            <a:r>
              <a:rPr lang="en-US" sz="4000" dirty="0" smtClean="0"/>
              <a:t>“… </a:t>
            </a:r>
            <a:r>
              <a:rPr lang="en-US" sz="4000" dirty="0" err="1" smtClean="0"/>
              <a:t>segala</a:t>
            </a:r>
            <a:r>
              <a:rPr lang="en-US" sz="4000" dirty="0" smtClean="0"/>
              <a:t> </a:t>
            </a:r>
            <a:r>
              <a:rPr lang="en-US" sz="4000" dirty="0" err="1" smtClean="0"/>
              <a:t>sesuatu</a:t>
            </a:r>
            <a:r>
              <a:rPr lang="en-US" sz="4000" dirty="0" smtClean="0"/>
              <a:t> yang </a:t>
            </a:r>
            <a:r>
              <a:rPr lang="en-US" sz="4000" dirty="0" err="1" smtClean="0"/>
              <a:t>dianggap</a:t>
            </a:r>
            <a:r>
              <a:rPr lang="en-US" sz="4000" dirty="0" smtClean="0"/>
              <a:t> </a:t>
            </a:r>
            <a:r>
              <a:rPr lang="en-US" sz="4000" dirty="0" err="1" smtClean="0"/>
              <a:t>baik</a:t>
            </a:r>
            <a:r>
              <a:rPr lang="en-US" sz="4000" dirty="0" smtClean="0"/>
              <a:t> </a:t>
            </a:r>
            <a:r>
              <a:rPr lang="en-US" sz="4000" dirty="0" err="1" smtClean="0"/>
              <a:t>atau</a:t>
            </a:r>
            <a:r>
              <a:rPr lang="en-US" sz="4000" dirty="0" smtClean="0"/>
              <a:t> </a:t>
            </a:r>
            <a:r>
              <a:rPr lang="en-US" sz="4000" dirty="0" err="1" smtClean="0"/>
              <a:t>buruk</a:t>
            </a:r>
            <a:r>
              <a:rPr lang="en-US" sz="4000" dirty="0" smtClean="0"/>
              <a:t> (</a:t>
            </a:r>
            <a:r>
              <a:rPr lang="en-US" sz="4000" dirty="0" err="1" smtClean="0"/>
              <a:t>sesuatu</a:t>
            </a:r>
            <a:r>
              <a:rPr lang="en-US" sz="4000" dirty="0" smtClean="0"/>
              <a:t> yang </a:t>
            </a:r>
            <a:r>
              <a:rPr lang="en-US" sz="4000" dirty="0" err="1" smtClean="0"/>
              <a:t>diinginkan</a:t>
            </a:r>
            <a:r>
              <a:rPr lang="en-US" sz="4000" dirty="0" smtClean="0"/>
              <a:t> </a:t>
            </a:r>
            <a:r>
              <a:rPr lang="en-US" sz="4000" dirty="0" err="1" smtClean="0"/>
              <a:t>atau</a:t>
            </a:r>
            <a:r>
              <a:rPr lang="en-US" sz="4000" dirty="0" smtClean="0"/>
              <a:t> </a:t>
            </a:r>
            <a:r>
              <a:rPr lang="en-US" sz="4000" dirty="0" err="1" smtClean="0"/>
              <a:t>tidak</a:t>
            </a:r>
            <a:r>
              <a:rPr lang="en-US" sz="4000" dirty="0" smtClean="0"/>
              <a:t> </a:t>
            </a:r>
            <a:r>
              <a:rPr lang="en-US" sz="4000" dirty="0" err="1" smtClean="0"/>
              <a:t>diinginkan</a:t>
            </a:r>
            <a:r>
              <a:rPr lang="en-US" sz="4000" dirty="0" smtClean="0"/>
              <a:t> </a:t>
            </a:r>
            <a:r>
              <a:rPr lang="en-US" sz="4000" dirty="0" err="1" smtClean="0"/>
              <a:t>terjadi</a:t>
            </a:r>
            <a:r>
              <a:rPr lang="en-US" sz="4000" dirty="0" smtClean="0"/>
              <a:t>) …”</a:t>
            </a:r>
          </a:p>
          <a:p>
            <a:pPr marL="182563" indent="0" algn="ctr">
              <a:buNone/>
            </a:pPr>
            <a:endParaRPr lang="en-US"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err="1" smtClean="0"/>
              <a:t>Kebereaksian</a:t>
            </a:r>
            <a:r>
              <a:rPr lang="en-US" dirty="0" smtClean="0"/>
              <a:t> (</a:t>
            </a:r>
            <a:r>
              <a:rPr lang="en-US" i="1" dirty="0" smtClean="0"/>
              <a:t>reactivity</a:t>
            </a:r>
            <a:r>
              <a:rPr lang="en-US" dirty="0" smtClean="0"/>
              <a:t>)</a:t>
            </a:r>
            <a:endParaRPr lang="en-US" dirty="0"/>
          </a:p>
        </p:txBody>
      </p:sp>
      <p:sp>
        <p:nvSpPr>
          <p:cNvPr id="4" name="Content Placeholder 3"/>
          <p:cNvSpPr>
            <a:spLocks noGrp="1"/>
          </p:cNvSpPr>
          <p:nvPr>
            <p:ph idx="1"/>
          </p:nvPr>
        </p:nvSpPr>
        <p:spPr>
          <a:xfrm>
            <a:off x="457200" y="2457472"/>
            <a:ext cx="8229600" cy="3757610"/>
          </a:xfrm>
        </p:spPr>
        <p:txBody>
          <a:bodyPr>
            <a:normAutofit/>
          </a:bodyPr>
          <a:lstStyle/>
          <a:p>
            <a:pPr marL="182563" indent="0" algn="ctr">
              <a:buNone/>
            </a:pPr>
            <a:r>
              <a:rPr lang="en-US" sz="3600" dirty="0" smtClean="0"/>
              <a:t>“… </a:t>
            </a:r>
            <a:r>
              <a:rPr lang="en-US" sz="3600" dirty="0" err="1" smtClean="0"/>
              <a:t>diperlukan</a:t>
            </a:r>
            <a:r>
              <a:rPr lang="en-US" sz="3600" dirty="0" smtClean="0"/>
              <a:t> </a:t>
            </a:r>
            <a:r>
              <a:rPr lang="en-US" sz="3600" dirty="0" err="1" smtClean="0"/>
              <a:t>dalam</a:t>
            </a:r>
            <a:r>
              <a:rPr lang="en-US" sz="3600" dirty="0" smtClean="0"/>
              <a:t> </a:t>
            </a:r>
            <a:r>
              <a:rPr lang="en-US" sz="3600" dirty="0" err="1" smtClean="0"/>
              <a:t>pelaksanaan</a:t>
            </a:r>
            <a:r>
              <a:rPr lang="en-US" sz="3600" dirty="0" smtClean="0"/>
              <a:t> </a:t>
            </a:r>
            <a:r>
              <a:rPr lang="en-US" sz="3600" dirty="0" err="1" smtClean="0"/>
              <a:t>pengumpulan</a:t>
            </a:r>
            <a:r>
              <a:rPr lang="en-US" sz="3600" dirty="0" smtClean="0"/>
              <a:t> data </a:t>
            </a:r>
            <a:r>
              <a:rPr lang="en-US" sz="3600" dirty="0" err="1" smtClean="0"/>
              <a:t>suatu</a:t>
            </a:r>
            <a:r>
              <a:rPr lang="en-US" sz="3600" dirty="0" smtClean="0"/>
              <a:t> </a:t>
            </a:r>
            <a:r>
              <a:rPr lang="en-US" sz="3600" dirty="0" err="1" smtClean="0"/>
              <a:t>penelitian</a:t>
            </a:r>
            <a:r>
              <a:rPr lang="en-US" sz="3600" dirty="0" smtClean="0"/>
              <a:t>. </a:t>
            </a:r>
            <a:r>
              <a:rPr lang="en-US" sz="3600" i="1" dirty="0" smtClean="0"/>
              <a:t>Reactivity</a:t>
            </a:r>
            <a:r>
              <a:rPr lang="en-US" sz="3600" dirty="0" smtClean="0"/>
              <a:t> </a:t>
            </a:r>
            <a:r>
              <a:rPr lang="en-US" sz="3600" dirty="0" err="1" smtClean="0"/>
              <a:t>ini</a:t>
            </a:r>
            <a:r>
              <a:rPr lang="en-US" sz="3600" dirty="0" smtClean="0"/>
              <a:t> </a:t>
            </a:r>
            <a:r>
              <a:rPr lang="en-US" sz="3600" dirty="0" err="1" smtClean="0"/>
              <a:t>dapat</a:t>
            </a:r>
            <a:r>
              <a:rPr lang="en-US" sz="3600" dirty="0" smtClean="0"/>
              <a:t> </a:t>
            </a:r>
            <a:r>
              <a:rPr lang="en-US" sz="3600" dirty="0" err="1" smtClean="0"/>
              <a:t>mempengaruhi</a:t>
            </a:r>
            <a:r>
              <a:rPr lang="en-US" sz="3600" dirty="0" smtClean="0"/>
              <a:t> </a:t>
            </a:r>
            <a:r>
              <a:rPr lang="en-US" sz="3600" dirty="0" err="1" smtClean="0"/>
              <a:t>maksud</a:t>
            </a:r>
            <a:r>
              <a:rPr lang="en-US" sz="3600" dirty="0" smtClean="0"/>
              <a:t> </a:t>
            </a:r>
            <a:r>
              <a:rPr lang="en-US" sz="3600" dirty="0" err="1" smtClean="0"/>
              <a:t>dan</a:t>
            </a:r>
            <a:r>
              <a:rPr lang="en-US" sz="3600" dirty="0" smtClean="0"/>
              <a:t> </a:t>
            </a:r>
            <a:r>
              <a:rPr lang="en-US" sz="3600" dirty="0" err="1" smtClean="0"/>
              <a:t>tujuan</a:t>
            </a:r>
            <a:r>
              <a:rPr lang="en-US" sz="3600" dirty="0" smtClean="0"/>
              <a:t> </a:t>
            </a:r>
            <a:r>
              <a:rPr lang="en-US" sz="3600" dirty="0" err="1" smtClean="0"/>
              <a:t>permasalahan</a:t>
            </a:r>
            <a:r>
              <a:rPr lang="en-US" sz="3600" dirty="0" smtClean="0"/>
              <a:t> </a:t>
            </a:r>
            <a:r>
              <a:rPr lang="en-US" sz="3600" dirty="0" err="1" smtClean="0"/>
              <a:t>penelitian</a:t>
            </a:r>
            <a:r>
              <a:rPr lang="en-US" sz="3600" dirty="0" smtClean="0"/>
              <a:t> yang </a:t>
            </a:r>
            <a:r>
              <a:rPr lang="en-US" sz="3600" dirty="0" err="1" smtClean="0"/>
              <a:t>semula</a:t>
            </a:r>
            <a:r>
              <a:rPr lang="en-US" sz="3600" dirty="0" smtClean="0"/>
              <a:t> </a:t>
            </a:r>
            <a:r>
              <a:rPr lang="en-US" sz="3600" dirty="0" err="1" smtClean="0"/>
              <a:t>ingin</a:t>
            </a:r>
            <a:r>
              <a:rPr lang="en-US" sz="3600" dirty="0" smtClean="0"/>
              <a:t> </a:t>
            </a:r>
            <a:r>
              <a:rPr lang="en-US" sz="3600" dirty="0" err="1" smtClean="0"/>
              <a:t>diamati</a:t>
            </a:r>
            <a:r>
              <a:rPr lang="en-US" sz="3600" dirty="0" smtClean="0"/>
              <a:t> </a:t>
            </a:r>
            <a:r>
              <a:rPr lang="en-US" sz="3600" dirty="0" err="1" smtClean="0"/>
              <a:t>oleh</a:t>
            </a:r>
            <a:r>
              <a:rPr lang="en-US" sz="3600" dirty="0" smtClean="0"/>
              <a:t> </a:t>
            </a:r>
            <a:r>
              <a:rPr lang="en-US" sz="3600" dirty="0" err="1" smtClean="0"/>
              <a:t>peneliti</a:t>
            </a:r>
            <a:r>
              <a:rPr lang="en-US" sz="3600" dirty="0" smtClean="0"/>
              <a:t> …”</a:t>
            </a:r>
            <a:endParaRPr 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err="1" smtClean="0"/>
              <a:t>Metodologi</a:t>
            </a:r>
            <a:endParaRPr lang="en-US" dirty="0"/>
          </a:p>
        </p:txBody>
      </p:sp>
      <p:sp>
        <p:nvSpPr>
          <p:cNvPr id="4" name="Content Placeholder 3"/>
          <p:cNvSpPr>
            <a:spLocks noGrp="1"/>
          </p:cNvSpPr>
          <p:nvPr>
            <p:ph idx="1"/>
          </p:nvPr>
        </p:nvSpPr>
        <p:spPr>
          <a:xfrm>
            <a:off x="457200" y="3036893"/>
            <a:ext cx="8229600" cy="2749561"/>
          </a:xfrm>
        </p:spPr>
        <p:txBody>
          <a:bodyPr>
            <a:normAutofit/>
          </a:bodyPr>
          <a:lstStyle/>
          <a:p>
            <a:pPr marL="182563" indent="0" algn="ctr">
              <a:buNone/>
            </a:pPr>
            <a:r>
              <a:rPr lang="en-US" sz="3600" dirty="0" smtClean="0"/>
              <a:t>“… </a:t>
            </a:r>
            <a:r>
              <a:rPr lang="en-US" sz="3600" dirty="0" err="1" smtClean="0"/>
              <a:t>keseluruhan</a:t>
            </a:r>
            <a:r>
              <a:rPr lang="en-US" sz="3600" dirty="0" smtClean="0"/>
              <a:t> </a:t>
            </a:r>
            <a:r>
              <a:rPr lang="en-US" sz="3600" dirty="0" err="1" smtClean="0"/>
              <a:t>proses</a:t>
            </a:r>
            <a:r>
              <a:rPr lang="en-US" sz="3600" dirty="0" smtClean="0"/>
              <a:t> </a:t>
            </a:r>
            <a:r>
              <a:rPr lang="en-US" sz="3600" dirty="0" err="1" smtClean="0"/>
              <a:t>berfikir</a:t>
            </a:r>
            <a:r>
              <a:rPr lang="en-US" sz="3600" dirty="0" smtClean="0"/>
              <a:t> </a:t>
            </a:r>
            <a:r>
              <a:rPr lang="en-US" sz="3600" dirty="0" err="1" smtClean="0"/>
              <a:t>dari</a:t>
            </a:r>
            <a:r>
              <a:rPr lang="en-US" sz="3600" dirty="0" smtClean="0"/>
              <a:t> </a:t>
            </a:r>
            <a:r>
              <a:rPr lang="en-US" sz="3600" dirty="0" err="1" smtClean="0"/>
              <a:t>mulai</a:t>
            </a:r>
            <a:r>
              <a:rPr lang="en-US" sz="3600" dirty="0" smtClean="0"/>
              <a:t> </a:t>
            </a:r>
            <a:r>
              <a:rPr lang="en-US" sz="3600" dirty="0" err="1" smtClean="0"/>
              <a:t>menemukan</a:t>
            </a:r>
            <a:r>
              <a:rPr lang="en-US" sz="3600" dirty="0" smtClean="0"/>
              <a:t> </a:t>
            </a:r>
            <a:r>
              <a:rPr lang="en-US" sz="3600" dirty="0" err="1" smtClean="0"/>
              <a:t>permasalahan</a:t>
            </a:r>
            <a:r>
              <a:rPr lang="en-US" sz="3600" dirty="0" smtClean="0"/>
              <a:t> </a:t>
            </a:r>
            <a:r>
              <a:rPr lang="en-US" sz="3600" dirty="0" err="1" smtClean="0"/>
              <a:t>sampai</a:t>
            </a:r>
            <a:r>
              <a:rPr lang="en-US" sz="3600" dirty="0" smtClean="0"/>
              <a:t> </a:t>
            </a:r>
            <a:r>
              <a:rPr lang="en-US" sz="3600" dirty="0" err="1" smtClean="0"/>
              <a:t>penarikan</a:t>
            </a:r>
            <a:r>
              <a:rPr lang="en-US" sz="3600" dirty="0" smtClean="0"/>
              <a:t> </a:t>
            </a:r>
            <a:r>
              <a:rPr lang="en-US" sz="3600" dirty="0" err="1" smtClean="0"/>
              <a:t>kesimpulan</a:t>
            </a:r>
            <a:r>
              <a:rPr lang="en-US" sz="3600" dirty="0" smtClean="0"/>
              <a:t>. </a:t>
            </a:r>
            <a:r>
              <a:rPr lang="en-US" sz="3600" dirty="0" err="1" smtClean="0"/>
              <a:t>Metodologi</a:t>
            </a:r>
            <a:r>
              <a:rPr lang="en-US" sz="3600" dirty="0" smtClean="0"/>
              <a:t> </a:t>
            </a:r>
            <a:r>
              <a:rPr lang="en-US" sz="3600" dirty="0" err="1" smtClean="0"/>
              <a:t>berbeda</a:t>
            </a:r>
            <a:r>
              <a:rPr lang="en-US" sz="3600" dirty="0" smtClean="0"/>
              <a:t> </a:t>
            </a:r>
            <a:r>
              <a:rPr lang="en-US" sz="3600" dirty="0" err="1" smtClean="0"/>
              <a:t>dengan</a:t>
            </a:r>
            <a:r>
              <a:rPr lang="en-US" sz="3600" dirty="0" smtClean="0"/>
              <a:t> </a:t>
            </a:r>
            <a:r>
              <a:rPr lang="en-US" sz="3600" dirty="0" err="1" smtClean="0"/>
              <a:t>metode</a:t>
            </a:r>
            <a:r>
              <a:rPr lang="en-US" sz="3600" dirty="0" smtClean="0"/>
              <a:t> …”</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de-DE" dirty="0" smtClean="0"/>
              <a:t>Satuan  Analisis</a:t>
            </a:r>
            <a:endParaRPr lang="en-US" dirty="0"/>
          </a:p>
        </p:txBody>
      </p:sp>
      <p:sp>
        <p:nvSpPr>
          <p:cNvPr id="4" name="Content Placeholder 3"/>
          <p:cNvSpPr>
            <a:spLocks noGrp="1"/>
          </p:cNvSpPr>
          <p:nvPr>
            <p:ph idx="1"/>
          </p:nvPr>
        </p:nvSpPr>
        <p:spPr>
          <a:xfrm>
            <a:off x="529208" y="2492896"/>
            <a:ext cx="7859216" cy="3200419"/>
          </a:xfrm>
        </p:spPr>
        <p:txBody>
          <a:bodyPr>
            <a:noAutofit/>
          </a:bodyPr>
          <a:lstStyle/>
          <a:p>
            <a:pPr marL="182563" indent="0" algn="ctr">
              <a:buNone/>
            </a:pPr>
            <a:r>
              <a:rPr lang="en-US" sz="4800" dirty="0" smtClean="0">
                <a:solidFill>
                  <a:srgbClr val="FFFF00"/>
                </a:solidFill>
              </a:rPr>
              <a:t>“… </a:t>
            </a:r>
            <a:r>
              <a:rPr lang="de-DE" sz="4800" dirty="0" smtClean="0">
                <a:solidFill>
                  <a:srgbClr val="FFFF00"/>
                </a:solidFill>
              </a:rPr>
              <a:t>menunjukkan siapa atau apa yang mempunyai karakteristik yang akan diteliti </a:t>
            </a:r>
            <a:r>
              <a:rPr lang="en-US" sz="4800" dirty="0" smtClean="0">
                <a:solidFill>
                  <a:srgbClr val="FFFF00"/>
                </a:solidFill>
              </a:rPr>
              <a:t>…”</a:t>
            </a:r>
            <a:endParaRPr lang="en-US" sz="4800"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42852"/>
            <a:ext cx="8229600" cy="1128730"/>
          </a:xfrm>
        </p:spPr>
        <p:txBody>
          <a:bodyPr/>
          <a:lstStyle/>
          <a:p>
            <a:pPr lvl="0" algn="ctr"/>
            <a:r>
              <a:rPr lang="en-US" dirty="0" err="1" smtClean="0"/>
              <a:t>Waktu</a:t>
            </a:r>
            <a:r>
              <a:rPr lang="en-US" dirty="0" smtClean="0"/>
              <a:t>  </a:t>
            </a:r>
            <a:r>
              <a:rPr lang="en-US" dirty="0" err="1" smtClean="0"/>
              <a:t>Penelitian</a:t>
            </a:r>
            <a:endParaRPr lang="en-US" dirty="0"/>
          </a:p>
        </p:txBody>
      </p:sp>
      <p:sp>
        <p:nvSpPr>
          <p:cNvPr id="4" name="Content Placeholder 3"/>
          <p:cNvSpPr>
            <a:spLocks noGrp="1"/>
          </p:cNvSpPr>
          <p:nvPr>
            <p:ph idx="1"/>
          </p:nvPr>
        </p:nvSpPr>
        <p:spPr>
          <a:xfrm>
            <a:off x="457200" y="1357298"/>
            <a:ext cx="8229600" cy="1357322"/>
          </a:xfrm>
        </p:spPr>
        <p:txBody>
          <a:bodyPr>
            <a:normAutofit/>
          </a:bodyPr>
          <a:lstStyle/>
          <a:p>
            <a:pPr marL="182563" indent="0" algn="ctr">
              <a:buNone/>
            </a:pPr>
            <a:r>
              <a:rPr lang="en-US" sz="3600" dirty="0" smtClean="0"/>
              <a:t>“… </a:t>
            </a:r>
            <a:r>
              <a:rPr lang="de-DE" sz="3600" dirty="0" smtClean="0"/>
              <a:t>menunjukkan kapan setiap tahapan kegiatan dilakukan </a:t>
            </a:r>
            <a:r>
              <a:rPr lang="en-US" sz="3600" dirty="0" smtClean="0"/>
              <a:t>…”</a:t>
            </a:r>
            <a:endParaRPr lang="en-US" sz="3600" dirty="0"/>
          </a:p>
        </p:txBody>
      </p:sp>
      <p:graphicFrame>
        <p:nvGraphicFramePr>
          <p:cNvPr id="5" name="Table 4"/>
          <p:cNvGraphicFramePr>
            <a:graphicFrameLocks noGrp="1"/>
          </p:cNvGraphicFramePr>
          <p:nvPr/>
        </p:nvGraphicFramePr>
        <p:xfrm>
          <a:off x="785788" y="2867976"/>
          <a:ext cx="7572426" cy="3489982"/>
        </p:xfrm>
        <a:graphic>
          <a:graphicData uri="http://schemas.openxmlformats.org/drawingml/2006/table">
            <a:tbl>
              <a:tblPr/>
              <a:tblGrid>
                <a:gridCol w="2983478"/>
                <a:gridCol w="705992"/>
                <a:gridCol w="882490"/>
                <a:gridCol w="882490"/>
                <a:gridCol w="705992"/>
                <a:gridCol w="705992"/>
                <a:gridCol w="705992"/>
              </a:tblGrid>
              <a:tr h="1000132">
                <a:tc>
                  <a:txBody>
                    <a:bodyPr/>
                    <a:lstStyle/>
                    <a:p>
                      <a:pPr algn="just">
                        <a:lnSpc>
                          <a:spcPct val="150000"/>
                        </a:lnSpc>
                        <a:spcAft>
                          <a:spcPts val="0"/>
                        </a:spcAft>
                      </a:pPr>
                      <a:r>
                        <a:rPr lang="en-US" sz="1800" b="1" dirty="0" smtClean="0">
                          <a:latin typeface="Calibri"/>
                          <a:ea typeface="Times New Roman"/>
                          <a:cs typeface="Times New Roman"/>
                        </a:rPr>
                        <a:t>                                        </a:t>
                      </a:r>
                      <a:r>
                        <a:rPr lang="en-US" sz="1800" b="1" dirty="0" err="1" smtClean="0">
                          <a:latin typeface="Calibri"/>
                          <a:ea typeface="Times New Roman"/>
                          <a:cs typeface="Times New Roman"/>
                        </a:rPr>
                        <a:t>Waktu</a:t>
                      </a:r>
                      <a:endParaRPr lang="en-US" sz="1800" b="1" dirty="0">
                        <a:latin typeface="Tahoma"/>
                        <a:ea typeface="Times New Roman"/>
                      </a:endParaRPr>
                    </a:p>
                    <a:p>
                      <a:pPr algn="just">
                        <a:lnSpc>
                          <a:spcPct val="150000"/>
                        </a:lnSpc>
                        <a:spcAft>
                          <a:spcPts val="0"/>
                        </a:spcAft>
                      </a:pPr>
                      <a:r>
                        <a:rPr lang="en-US" sz="1800" b="1" dirty="0" err="1">
                          <a:latin typeface="Calibri"/>
                          <a:ea typeface="Times New Roman"/>
                          <a:cs typeface="Times New Roman"/>
                        </a:rPr>
                        <a:t>Kegiatan</a:t>
                      </a:r>
                      <a:endParaRPr lang="en-US" sz="1800" b="1" dirty="0">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800"/>
                        </a:spcBef>
                        <a:spcAft>
                          <a:spcPts val="0"/>
                        </a:spcAft>
                      </a:pPr>
                      <a:r>
                        <a:rPr lang="en-US" sz="1800" b="1" dirty="0" smtClean="0">
                          <a:latin typeface="Calibri"/>
                          <a:ea typeface="Times New Roman"/>
                          <a:cs typeface="Times New Roman"/>
                        </a:rPr>
                        <a:t>Sep</a:t>
                      </a:r>
                      <a:endParaRPr lang="en-US" sz="1800" b="1" dirty="0">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800"/>
                        </a:spcBef>
                        <a:spcAft>
                          <a:spcPts val="0"/>
                        </a:spcAft>
                      </a:pPr>
                      <a:r>
                        <a:rPr lang="en-US" sz="1800" b="1" dirty="0" err="1">
                          <a:latin typeface="Calibri"/>
                          <a:ea typeface="Times New Roman"/>
                          <a:cs typeface="Times New Roman"/>
                        </a:rPr>
                        <a:t>Okt</a:t>
                      </a:r>
                      <a:endParaRPr lang="en-US" sz="1800" b="1" dirty="0">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800"/>
                        </a:spcBef>
                        <a:spcAft>
                          <a:spcPts val="0"/>
                        </a:spcAft>
                      </a:pPr>
                      <a:r>
                        <a:rPr lang="en-US" sz="1800" b="1" dirty="0" err="1">
                          <a:latin typeface="Calibri"/>
                          <a:ea typeface="Times New Roman"/>
                          <a:cs typeface="Times New Roman"/>
                        </a:rPr>
                        <a:t>Nop</a:t>
                      </a:r>
                      <a:endParaRPr lang="en-US" sz="1800" b="1" dirty="0">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800"/>
                        </a:spcBef>
                        <a:spcAft>
                          <a:spcPts val="0"/>
                        </a:spcAft>
                      </a:pPr>
                      <a:r>
                        <a:rPr lang="en-US" sz="1800" b="1" dirty="0">
                          <a:latin typeface="Calibri"/>
                          <a:ea typeface="Times New Roman"/>
                          <a:cs typeface="Times New Roman"/>
                        </a:rPr>
                        <a:t>Des</a:t>
                      </a:r>
                      <a:endParaRPr lang="en-US" sz="1800" b="1" dirty="0">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800"/>
                        </a:spcBef>
                        <a:spcAft>
                          <a:spcPts val="0"/>
                        </a:spcAft>
                      </a:pPr>
                      <a:r>
                        <a:rPr lang="en-US" sz="1800" b="1" dirty="0">
                          <a:latin typeface="Calibri"/>
                          <a:ea typeface="Times New Roman"/>
                          <a:cs typeface="Times New Roman"/>
                        </a:rPr>
                        <a:t>Jan</a:t>
                      </a:r>
                      <a:endParaRPr lang="en-US" sz="1800" b="1" dirty="0">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800"/>
                        </a:spcBef>
                        <a:spcAft>
                          <a:spcPts val="0"/>
                        </a:spcAft>
                      </a:pPr>
                      <a:r>
                        <a:rPr lang="en-US" sz="1800" b="1" dirty="0">
                          <a:latin typeface="Calibri"/>
                          <a:ea typeface="Times New Roman"/>
                          <a:cs typeface="Times New Roman"/>
                        </a:rPr>
                        <a:t>Feb</a:t>
                      </a:r>
                      <a:endParaRPr lang="en-US" sz="1800" b="1" dirty="0">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975">
                <a:tc>
                  <a:txBody>
                    <a:bodyPr/>
                    <a:lstStyle/>
                    <a:p>
                      <a:pPr algn="just">
                        <a:lnSpc>
                          <a:spcPct val="150000"/>
                        </a:lnSpc>
                        <a:spcAft>
                          <a:spcPts val="0"/>
                        </a:spcAft>
                      </a:pPr>
                      <a:r>
                        <a:rPr lang="en-US" sz="1800" b="0" dirty="0" err="1">
                          <a:latin typeface="Calibri"/>
                          <a:ea typeface="Times New Roman"/>
                          <a:cs typeface="Times New Roman"/>
                        </a:rPr>
                        <a:t>Penyusunan</a:t>
                      </a:r>
                      <a:r>
                        <a:rPr lang="en-US" sz="1800" b="0" dirty="0">
                          <a:latin typeface="Calibri"/>
                          <a:ea typeface="Times New Roman"/>
                          <a:cs typeface="Times New Roman"/>
                        </a:rPr>
                        <a:t> </a:t>
                      </a:r>
                      <a:r>
                        <a:rPr lang="en-US" sz="1800" b="0" dirty="0" err="1">
                          <a:latin typeface="Calibri"/>
                          <a:ea typeface="Times New Roman"/>
                          <a:cs typeface="Times New Roman"/>
                        </a:rPr>
                        <a:t>usulan</a:t>
                      </a:r>
                      <a:r>
                        <a:rPr lang="en-US" sz="1800" b="0" dirty="0">
                          <a:latin typeface="Calibri"/>
                          <a:ea typeface="Times New Roman"/>
                          <a:cs typeface="Times New Roman"/>
                        </a:rPr>
                        <a:t> </a:t>
                      </a:r>
                      <a:r>
                        <a:rPr lang="en-US" sz="1800" b="0" dirty="0" err="1">
                          <a:latin typeface="Calibri"/>
                          <a:ea typeface="Times New Roman"/>
                          <a:cs typeface="Times New Roman"/>
                        </a:rPr>
                        <a:t>penelitian</a:t>
                      </a:r>
                      <a:endParaRPr lang="en-US" sz="1800" b="1" dirty="0">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975">
                <a:tc>
                  <a:txBody>
                    <a:bodyPr/>
                    <a:lstStyle/>
                    <a:p>
                      <a:pPr algn="just">
                        <a:lnSpc>
                          <a:spcPct val="150000"/>
                        </a:lnSpc>
                        <a:spcAft>
                          <a:spcPts val="0"/>
                        </a:spcAft>
                      </a:pPr>
                      <a:r>
                        <a:rPr lang="en-US" sz="1800" b="0">
                          <a:latin typeface="Calibri"/>
                          <a:ea typeface="Times New Roman"/>
                          <a:cs typeface="Times New Roman"/>
                        </a:rPr>
                        <a:t>Seminar usulan penelitian</a:t>
                      </a:r>
                      <a:endParaRPr lang="en-US" sz="1800" b="1">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975">
                <a:tc>
                  <a:txBody>
                    <a:bodyPr/>
                    <a:lstStyle/>
                    <a:p>
                      <a:pPr algn="just">
                        <a:lnSpc>
                          <a:spcPct val="150000"/>
                        </a:lnSpc>
                        <a:spcAft>
                          <a:spcPts val="0"/>
                        </a:spcAft>
                      </a:pPr>
                      <a:r>
                        <a:rPr lang="en-US" sz="1800" b="0">
                          <a:latin typeface="Calibri"/>
                          <a:ea typeface="Times New Roman"/>
                          <a:cs typeface="Times New Roman"/>
                        </a:rPr>
                        <a:t>Pengumpulan data</a:t>
                      </a:r>
                      <a:endParaRPr lang="en-US" sz="1800" b="1">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975">
                <a:tc>
                  <a:txBody>
                    <a:bodyPr/>
                    <a:lstStyle/>
                    <a:p>
                      <a:pPr algn="just">
                        <a:lnSpc>
                          <a:spcPct val="150000"/>
                        </a:lnSpc>
                        <a:spcAft>
                          <a:spcPts val="0"/>
                        </a:spcAft>
                      </a:pPr>
                      <a:r>
                        <a:rPr lang="en-US" sz="1800" b="0">
                          <a:latin typeface="Calibri"/>
                          <a:ea typeface="Times New Roman"/>
                          <a:cs typeface="Times New Roman"/>
                        </a:rPr>
                        <a:t>Analisa data</a:t>
                      </a:r>
                      <a:endParaRPr lang="en-US" sz="1800" b="1">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975">
                <a:tc>
                  <a:txBody>
                    <a:bodyPr/>
                    <a:lstStyle/>
                    <a:p>
                      <a:pPr algn="just">
                        <a:lnSpc>
                          <a:spcPct val="150000"/>
                        </a:lnSpc>
                        <a:spcAft>
                          <a:spcPts val="0"/>
                        </a:spcAft>
                      </a:pPr>
                      <a:r>
                        <a:rPr lang="en-US" sz="1800" b="0">
                          <a:latin typeface="Calibri"/>
                          <a:ea typeface="Times New Roman"/>
                          <a:cs typeface="Times New Roman"/>
                        </a:rPr>
                        <a:t>Penulisan laporan </a:t>
                      </a:r>
                      <a:endParaRPr lang="en-US" sz="1800" b="1">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414975">
                <a:tc>
                  <a:txBody>
                    <a:bodyPr/>
                    <a:lstStyle/>
                    <a:p>
                      <a:pPr algn="just">
                        <a:lnSpc>
                          <a:spcPct val="150000"/>
                        </a:lnSpc>
                        <a:spcAft>
                          <a:spcPts val="0"/>
                        </a:spcAft>
                      </a:pPr>
                      <a:r>
                        <a:rPr lang="en-US" sz="1800" b="0">
                          <a:latin typeface="Calibri"/>
                          <a:ea typeface="Times New Roman"/>
                          <a:cs typeface="Times New Roman"/>
                        </a:rPr>
                        <a:t>Ujian Sidang</a:t>
                      </a:r>
                      <a:endParaRPr lang="en-US" sz="1800" b="1">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r>
            </a:tbl>
          </a:graphicData>
        </a:graphic>
      </p:graphicFrame>
      <p:sp>
        <p:nvSpPr>
          <p:cNvPr id="3073" name="AutoShape 1"/>
          <p:cNvSpPr>
            <a:spLocks noChangeShapeType="1"/>
          </p:cNvSpPr>
          <p:nvPr/>
        </p:nvSpPr>
        <p:spPr bwMode="auto">
          <a:xfrm>
            <a:off x="-84138" y="20638"/>
            <a:ext cx="2000251" cy="32385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76672"/>
            <a:ext cx="8229600" cy="1143000"/>
          </a:xfrm>
        </p:spPr>
        <p:txBody>
          <a:bodyPr/>
          <a:lstStyle/>
          <a:p>
            <a:pPr algn="ctr"/>
            <a:r>
              <a:rPr lang="en-US" dirty="0" err="1" smtClean="0">
                <a:latin typeface="Brush Script MT" panose="03060802040406070304" pitchFamily="66" charset="0"/>
              </a:rPr>
              <a:t>Sekian</a:t>
            </a:r>
            <a:r>
              <a:rPr lang="en-US" dirty="0" smtClean="0">
                <a:latin typeface="Brush Script MT" panose="03060802040406070304" pitchFamily="66" charset="0"/>
              </a:rPr>
              <a:t> …</a:t>
            </a:r>
            <a:endParaRPr lang="en-US" dirty="0">
              <a:latin typeface="Brush Script MT" panose="03060802040406070304" pitchFamily="66"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9762" y="1916832"/>
            <a:ext cx="5324475" cy="417153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071570"/>
          </a:xfrm>
        </p:spPr>
        <p:txBody>
          <a:bodyPr/>
          <a:lstStyle/>
          <a:p>
            <a:pPr algn="ctr"/>
            <a:r>
              <a:rPr lang="en-US" dirty="0" smtClean="0"/>
              <a:t>LAHIRNYA  MASALAH</a:t>
            </a:r>
            <a:endParaRPr lang="en-US" dirty="0"/>
          </a:p>
        </p:txBody>
      </p:sp>
      <p:graphicFrame>
        <p:nvGraphicFramePr>
          <p:cNvPr id="4" name="Content Placeholder 3"/>
          <p:cNvGraphicFramePr>
            <a:graphicFrameLocks noGrp="1"/>
          </p:cNvGraphicFramePr>
          <p:nvPr>
            <p:ph idx="1"/>
          </p:nvPr>
        </p:nvGraphicFramePr>
        <p:xfrm>
          <a:off x="457200" y="2179638"/>
          <a:ext cx="8229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057292"/>
          </a:xfrm>
        </p:spPr>
        <p:txBody>
          <a:bodyPr/>
          <a:lstStyle/>
          <a:p>
            <a:pPr algn="r"/>
            <a:r>
              <a:rPr lang="en-US" dirty="0" smtClean="0"/>
              <a:t>KRITERIA  MASALAH</a:t>
            </a:r>
            <a:endParaRPr lang="en-US" dirty="0"/>
          </a:p>
        </p:txBody>
      </p:sp>
      <p:graphicFrame>
        <p:nvGraphicFramePr>
          <p:cNvPr id="4" name="Content Placeholder 3"/>
          <p:cNvGraphicFramePr>
            <a:graphicFrameLocks noGrp="1"/>
          </p:cNvGraphicFramePr>
          <p:nvPr>
            <p:ph idx="1"/>
          </p:nvPr>
        </p:nvGraphicFramePr>
        <p:xfrm>
          <a:off x="457200" y="1643050"/>
          <a:ext cx="8229600"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214414" y="2038641"/>
            <a:ext cx="642942" cy="461665"/>
          </a:xfrm>
          <a:prstGeom prst="rect">
            <a:avLst/>
          </a:prstGeom>
          <a:noFill/>
        </p:spPr>
        <p:txBody>
          <a:bodyPr wrap="square" rtlCol="0">
            <a:spAutoFit/>
          </a:bodyPr>
          <a:lstStyle/>
          <a:p>
            <a:pPr algn="ctr"/>
            <a:r>
              <a:rPr lang="en-US" sz="2400" b="1" dirty="0" smtClean="0">
                <a:solidFill>
                  <a:srgbClr val="FF0000"/>
                </a:solidFill>
              </a:rPr>
              <a:t>1</a:t>
            </a:r>
            <a:endParaRPr lang="en-US" sz="2400" b="1" dirty="0">
              <a:solidFill>
                <a:srgbClr val="FF0000"/>
              </a:solidFill>
            </a:endParaRPr>
          </a:p>
        </p:txBody>
      </p:sp>
      <p:sp>
        <p:nvSpPr>
          <p:cNvPr id="6" name="TextBox 5"/>
          <p:cNvSpPr txBox="1"/>
          <p:nvPr/>
        </p:nvSpPr>
        <p:spPr>
          <a:xfrm>
            <a:off x="4071934" y="2038641"/>
            <a:ext cx="642942" cy="461665"/>
          </a:xfrm>
          <a:prstGeom prst="rect">
            <a:avLst/>
          </a:prstGeom>
          <a:noFill/>
        </p:spPr>
        <p:txBody>
          <a:bodyPr wrap="square" rtlCol="0">
            <a:spAutoFit/>
          </a:bodyPr>
          <a:lstStyle/>
          <a:p>
            <a:pPr algn="ctr"/>
            <a:r>
              <a:rPr lang="en-US" sz="2400" b="1" dirty="0">
                <a:solidFill>
                  <a:srgbClr val="FF0000"/>
                </a:solidFill>
              </a:rPr>
              <a:t>2</a:t>
            </a:r>
          </a:p>
        </p:txBody>
      </p:sp>
      <p:sp>
        <p:nvSpPr>
          <p:cNvPr id="7" name="TextBox 6"/>
          <p:cNvSpPr txBox="1"/>
          <p:nvPr/>
        </p:nvSpPr>
        <p:spPr>
          <a:xfrm>
            <a:off x="7000892" y="2038641"/>
            <a:ext cx="642942" cy="461665"/>
          </a:xfrm>
          <a:prstGeom prst="rect">
            <a:avLst/>
          </a:prstGeom>
          <a:noFill/>
        </p:spPr>
        <p:txBody>
          <a:bodyPr wrap="square" rtlCol="0">
            <a:spAutoFit/>
          </a:bodyPr>
          <a:lstStyle/>
          <a:p>
            <a:pPr algn="ctr"/>
            <a:r>
              <a:rPr lang="en-US" sz="2400" b="1" dirty="0" smtClean="0">
                <a:solidFill>
                  <a:srgbClr val="FF0000"/>
                </a:solidFill>
              </a:rPr>
              <a:t>3</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JENIS  PERTANYAAN  PENELITIAN</a:t>
            </a:r>
            <a:endParaRPr lang="en-US" dirty="0"/>
          </a:p>
        </p:txBody>
      </p:sp>
      <p:sp>
        <p:nvSpPr>
          <p:cNvPr id="3" name="Content Placeholder 2"/>
          <p:cNvSpPr>
            <a:spLocks noGrp="1"/>
          </p:cNvSpPr>
          <p:nvPr>
            <p:ph idx="1"/>
          </p:nvPr>
        </p:nvSpPr>
        <p:spPr/>
        <p:txBody>
          <a:bodyPr>
            <a:normAutofit/>
          </a:bodyPr>
          <a:lstStyle/>
          <a:p>
            <a:pPr marL="742950" lvl="0" indent="-742950">
              <a:buFont typeface="+mj-lt"/>
              <a:buAutoNum type="arabicPeriod"/>
            </a:pPr>
            <a:r>
              <a:rPr lang="en-US" sz="3600" dirty="0" err="1" smtClean="0"/>
              <a:t>Pertanyaan</a:t>
            </a:r>
            <a:r>
              <a:rPr lang="en-US" sz="3600" dirty="0" smtClean="0"/>
              <a:t> </a:t>
            </a:r>
            <a:r>
              <a:rPr lang="en-US" sz="3600" dirty="0" err="1" smtClean="0"/>
              <a:t>tentang</a:t>
            </a:r>
            <a:r>
              <a:rPr lang="en-US" sz="3600" dirty="0" smtClean="0"/>
              <a:t> </a:t>
            </a:r>
            <a:r>
              <a:rPr lang="en-US" sz="3600" dirty="0" err="1" smtClean="0"/>
              <a:t>karakteristik</a:t>
            </a:r>
            <a:r>
              <a:rPr lang="en-US" sz="3600" dirty="0" smtClean="0"/>
              <a:t> </a:t>
            </a:r>
            <a:r>
              <a:rPr lang="en-US" sz="3600" dirty="0" err="1" smtClean="0"/>
              <a:t>suatu</a:t>
            </a:r>
            <a:r>
              <a:rPr lang="en-US" sz="3600" dirty="0" smtClean="0"/>
              <a:t> </a:t>
            </a:r>
            <a:r>
              <a:rPr lang="en-US" sz="3600" dirty="0" err="1" smtClean="0"/>
              <a:t>populasi</a:t>
            </a:r>
            <a:endParaRPr lang="en-US" sz="3600" dirty="0" smtClean="0"/>
          </a:p>
          <a:p>
            <a:pPr marL="742950" lvl="0" indent="-742950">
              <a:buFont typeface="+mj-lt"/>
              <a:buAutoNum type="arabicPeriod"/>
            </a:pPr>
            <a:r>
              <a:rPr lang="en-US" sz="3600" dirty="0" err="1" smtClean="0"/>
              <a:t>Berkaitan</a:t>
            </a:r>
            <a:r>
              <a:rPr lang="en-US" sz="3600" dirty="0" smtClean="0"/>
              <a:t> </a:t>
            </a:r>
            <a:r>
              <a:rPr lang="en-US" sz="3600" dirty="0" err="1" smtClean="0"/>
              <a:t>dari</a:t>
            </a:r>
            <a:r>
              <a:rPr lang="en-US" sz="3600" dirty="0" smtClean="0"/>
              <a:t> </a:t>
            </a:r>
            <a:r>
              <a:rPr lang="en-US" sz="3600" dirty="0" err="1" smtClean="0"/>
              <a:t>frekuensi</a:t>
            </a:r>
            <a:r>
              <a:rPr lang="en-US" sz="3600" dirty="0" smtClean="0"/>
              <a:t> </a:t>
            </a:r>
            <a:r>
              <a:rPr lang="en-US" sz="3600" dirty="0" err="1" smtClean="0"/>
              <a:t>suatu</a:t>
            </a:r>
            <a:r>
              <a:rPr lang="en-US" sz="3600" dirty="0" smtClean="0"/>
              <a:t> </a:t>
            </a:r>
            <a:r>
              <a:rPr lang="en-US" sz="3600" dirty="0" err="1" smtClean="0"/>
              <a:t>gejala</a:t>
            </a:r>
            <a:endParaRPr lang="en-US" sz="3600" dirty="0" smtClean="0"/>
          </a:p>
          <a:p>
            <a:pPr marL="742950" lvl="0" indent="-742950">
              <a:buFont typeface="+mj-lt"/>
              <a:buAutoNum type="arabicPeriod"/>
            </a:pPr>
            <a:r>
              <a:rPr lang="en-US" sz="3600" dirty="0" err="1" smtClean="0"/>
              <a:t>Hubungan</a:t>
            </a:r>
            <a:r>
              <a:rPr lang="en-US" sz="3600" dirty="0" smtClean="0"/>
              <a:t> </a:t>
            </a:r>
            <a:r>
              <a:rPr lang="en-US" sz="3600" dirty="0" err="1" smtClean="0"/>
              <a:t>antar</a:t>
            </a:r>
            <a:r>
              <a:rPr lang="en-US" sz="3600" dirty="0" smtClean="0"/>
              <a:t> </a:t>
            </a:r>
            <a:r>
              <a:rPr lang="en-US" sz="3600" dirty="0" err="1" smtClean="0"/>
              <a:t>variabel</a:t>
            </a:r>
            <a:endParaRPr lang="en-US" sz="3600" dirty="0" smtClean="0"/>
          </a:p>
          <a:p>
            <a:pPr marL="742950" lvl="0" indent="-742950">
              <a:buFont typeface="+mj-lt"/>
              <a:buAutoNum type="arabicPeriod"/>
            </a:pPr>
            <a:r>
              <a:rPr lang="en-US" sz="3600" dirty="0" err="1" smtClean="0"/>
              <a:t>Hubungan</a:t>
            </a:r>
            <a:r>
              <a:rPr lang="en-US" sz="3600" dirty="0" smtClean="0"/>
              <a:t> </a:t>
            </a:r>
            <a:r>
              <a:rPr lang="en-US" sz="3600" dirty="0" err="1" smtClean="0"/>
              <a:t>sebab</a:t>
            </a:r>
            <a:r>
              <a:rPr lang="en-US" sz="3600" dirty="0" smtClean="0"/>
              <a:t> </a:t>
            </a:r>
            <a:r>
              <a:rPr lang="en-US" sz="3600" dirty="0" err="1" smtClean="0"/>
              <a:t>akibat</a:t>
            </a:r>
            <a:r>
              <a:rPr lang="en-US" sz="3600" dirty="0" smtClean="0"/>
              <a:t> </a:t>
            </a:r>
            <a:r>
              <a:rPr lang="en-US" sz="3600" dirty="0" err="1" smtClean="0"/>
              <a:t>antara</a:t>
            </a:r>
            <a:r>
              <a:rPr lang="en-US" sz="3600" dirty="0" smtClean="0"/>
              <a:t> </a:t>
            </a:r>
            <a:r>
              <a:rPr lang="en-US" sz="3600" dirty="0" err="1" smtClean="0"/>
              <a:t>dua</a:t>
            </a:r>
            <a:r>
              <a:rPr lang="en-US" sz="3600" dirty="0" smtClean="0"/>
              <a:t> </a:t>
            </a:r>
            <a:r>
              <a:rPr lang="en-US" sz="3600" dirty="0" err="1" smtClean="0"/>
              <a:t>variabel</a:t>
            </a:r>
            <a:endParaRPr lang="en-US" sz="3600" dirty="0" smtClean="0"/>
          </a:p>
          <a:p>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2128846"/>
            <a:ext cx="8229600" cy="2871790"/>
          </a:xfrm>
        </p:spPr>
        <p:txBody>
          <a:bodyPr>
            <a:normAutofit fontScale="90000"/>
          </a:bodyPr>
          <a:lstStyle/>
          <a:p>
            <a:pPr algn="ctr"/>
            <a:r>
              <a:rPr lang="en-US" dirty="0" smtClean="0"/>
              <a:t>LANGKAH-LANGKAH MENETAPKAN, MERUMUSKAN DAN MENYUSUN SUATU PERMASALAHAN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914416"/>
          </a:xfrm>
        </p:spPr>
        <p:txBody>
          <a:bodyPr/>
          <a:lstStyle/>
          <a:p>
            <a:pPr algn="ctr"/>
            <a:r>
              <a:rPr lang="en-US" dirty="0" err="1" smtClean="0"/>
              <a:t>Menetapkan</a:t>
            </a:r>
            <a:r>
              <a:rPr lang="en-US" dirty="0" smtClean="0"/>
              <a:t> </a:t>
            </a:r>
            <a:r>
              <a:rPr lang="en-US" dirty="0" err="1" smtClean="0"/>
              <a:t>Tema</a:t>
            </a:r>
            <a:r>
              <a:rPr lang="en-US" dirty="0" smtClean="0"/>
              <a:t> </a:t>
            </a:r>
            <a:r>
              <a:rPr lang="en-US" dirty="0" err="1" smtClean="0"/>
              <a:t>Penelitian</a:t>
            </a:r>
            <a:endParaRPr lang="en-US" dirty="0"/>
          </a:p>
        </p:txBody>
      </p:sp>
      <p:sp>
        <p:nvSpPr>
          <p:cNvPr id="3" name="Content Placeholder 2"/>
          <p:cNvSpPr>
            <a:spLocks noGrp="1"/>
          </p:cNvSpPr>
          <p:nvPr>
            <p:ph idx="1"/>
          </p:nvPr>
        </p:nvSpPr>
        <p:spPr>
          <a:xfrm>
            <a:off x="457200" y="1500174"/>
            <a:ext cx="8229600" cy="5143536"/>
          </a:xfrm>
        </p:spPr>
        <p:txBody>
          <a:bodyPr>
            <a:normAutofit fontScale="92500" lnSpcReduction="20000"/>
          </a:bodyPr>
          <a:lstStyle/>
          <a:p>
            <a:pPr marL="0" indent="0">
              <a:buNone/>
            </a:pPr>
            <a:r>
              <a:rPr lang="en-US" dirty="0" err="1" smtClean="0"/>
              <a:t>Sekurang-kurangnya</a:t>
            </a:r>
            <a:r>
              <a:rPr lang="en-US" dirty="0" smtClean="0"/>
              <a:t> </a:t>
            </a:r>
            <a:r>
              <a:rPr lang="en-US" dirty="0" err="1" smtClean="0"/>
              <a:t>ada</a:t>
            </a:r>
            <a:r>
              <a:rPr lang="en-US" dirty="0" smtClean="0"/>
              <a:t>  </a:t>
            </a:r>
            <a:r>
              <a:rPr lang="en-US" dirty="0" err="1" smtClean="0"/>
              <a:t>tiga</a:t>
            </a:r>
            <a:r>
              <a:rPr lang="en-US" dirty="0" smtClean="0"/>
              <a:t> </a:t>
            </a:r>
            <a:r>
              <a:rPr lang="en-US" dirty="0" err="1" smtClean="0"/>
              <a:t>sumber</a:t>
            </a:r>
            <a:r>
              <a:rPr lang="en-US" dirty="0" smtClean="0"/>
              <a:t> </a:t>
            </a:r>
            <a:r>
              <a:rPr lang="en-US" dirty="0" err="1" smtClean="0"/>
              <a:t>awal</a:t>
            </a:r>
            <a:r>
              <a:rPr lang="en-US" dirty="0" smtClean="0"/>
              <a:t> </a:t>
            </a:r>
            <a:r>
              <a:rPr lang="en-US" dirty="0" err="1" smtClean="0"/>
              <a:t>untuk</a:t>
            </a:r>
            <a:r>
              <a:rPr lang="en-US" dirty="0" smtClean="0"/>
              <a:t> </a:t>
            </a:r>
            <a:r>
              <a:rPr lang="en-US" dirty="0" err="1" smtClean="0"/>
              <a:t>memperoleh</a:t>
            </a:r>
            <a:r>
              <a:rPr lang="en-US" dirty="0" smtClean="0"/>
              <a:t> TEMA </a:t>
            </a:r>
            <a:r>
              <a:rPr lang="en-US" dirty="0" err="1" smtClean="0"/>
              <a:t>mengenai</a:t>
            </a:r>
            <a:r>
              <a:rPr lang="en-US" dirty="0" smtClean="0"/>
              <a:t> </a:t>
            </a:r>
            <a:r>
              <a:rPr lang="en-US" dirty="0" err="1" smtClean="0"/>
              <a:t>suatu</a:t>
            </a:r>
            <a:r>
              <a:rPr lang="en-US" dirty="0" smtClean="0"/>
              <a:t> </a:t>
            </a:r>
            <a:r>
              <a:rPr lang="en-US" dirty="0" err="1" smtClean="0"/>
              <a:t>permasalahan</a:t>
            </a:r>
            <a:r>
              <a:rPr lang="en-US" dirty="0" smtClean="0"/>
              <a:t> </a:t>
            </a:r>
            <a:r>
              <a:rPr lang="en-US" dirty="0" err="1" smtClean="0"/>
              <a:t>penelitian</a:t>
            </a:r>
            <a:r>
              <a:rPr lang="en-US" dirty="0" smtClean="0"/>
              <a:t>, </a:t>
            </a:r>
            <a:r>
              <a:rPr lang="en-US" dirty="0" err="1" smtClean="0"/>
              <a:t>yaitu</a:t>
            </a:r>
            <a:r>
              <a:rPr lang="en-US" dirty="0" smtClean="0"/>
              <a:t>:</a:t>
            </a:r>
          </a:p>
          <a:p>
            <a:pPr marL="0" indent="0">
              <a:buNone/>
            </a:pPr>
            <a:endParaRPr lang="en-US" sz="1200" dirty="0" smtClean="0"/>
          </a:p>
          <a:p>
            <a:pPr marL="514350" lvl="0" indent="-514350">
              <a:buFont typeface="+mj-lt"/>
              <a:buAutoNum type="arabicPeriod"/>
            </a:pPr>
            <a:r>
              <a:rPr lang="en-US" dirty="0" err="1" smtClean="0"/>
              <a:t>Diri</a:t>
            </a:r>
            <a:r>
              <a:rPr lang="en-US" dirty="0" smtClean="0"/>
              <a:t> </a:t>
            </a:r>
            <a:r>
              <a:rPr lang="en-US" dirty="0" err="1" smtClean="0"/>
              <a:t>sendiri</a:t>
            </a:r>
            <a:r>
              <a:rPr lang="en-US" dirty="0" smtClean="0"/>
              <a:t>, </a:t>
            </a:r>
            <a:r>
              <a:rPr lang="en-US" dirty="0" err="1" smtClean="0"/>
              <a:t>mendasarkan</a:t>
            </a:r>
            <a:r>
              <a:rPr lang="en-US" dirty="0" smtClean="0"/>
              <a:t> </a:t>
            </a:r>
            <a:r>
              <a:rPr lang="en-US" dirty="0" err="1" smtClean="0"/>
              <a:t>pada</a:t>
            </a:r>
            <a:r>
              <a:rPr lang="en-US" dirty="0" smtClean="0"/>
              <a:t> </a:t>
            </a:r>
            <a:r>
              <a:rPr lang="en-US" dirty="0" err="1" smtClean="0"/>
              <a:t>pengetahuan</a:t>
            </a:r>
            <a:r>
              <a:rPr lang="en-US" dirty="0" smtClean="0"/>
              <a:t>, </a:t>
            </a:r>
            <a:r>
              <a:rPr lang="en-US" dirty="0" err="1" smtClean="0"/>
              <a:t>pengalaman</a:t>
            </a:r>
            <a:r>
              <a:rPr lang="en-US" dirty="0" smtClean="0"/>
              <a:t> </a:t>
            </a:r>
            <a:r>
              <a:rPr lang="en-US" dirty="0" err="1" smtClean="0"/>
              <a:t>dan</a:t>
            </a:r>
            <a:r>
              <a:rPr lang="en-US" dirty="0" smtClean="0"/>
              <a:t> </a:t>
            </a:r>
            <a:r>
              <a:rPr lang="en-US" dirty="0" err="1" smtClean="0"/>
              <a:t>pengamatan</a:t>
            </a:r>
            <a:r>
              <a:rPr lang="en-US" dirty="0" smtClean="0"/>
              <a:t> </a:t>
            </a:r>
            <a:r>
              <a:rPr lang="en-US" dirty="0" err="1" smtClean="0"/>
              <a:t>diri</a:t>
            </a:r>
            <a:r>
              <a:rPr lang="en-US" dirty="0" smtClean="0"/>
              <a:t> </a:t>
            </a:r>
            <a:r>
              <a:rPr lang="en-US" dirty="0" err="1" smtClean="0"/>
              <a:t>sendiri</a:t>
            </a:r>
            <a:r>
              <a:rPr lang="en-US" dirty="0" smtClean="0"/>
              <a:t> </a:t>
            </a:r>
            <a:r>
              <a:rPr lang="en-US" dirty="0" err="1" smtClean="0"/>
              <a:t>terhadap</a:t>
            </a:r>
            <a:r>
              <a:rPr lang="en-US" dirty="0" smtClean="0"/>
              <a:t> </a:t>
            </a:r>
            <a:r>
              <a:rPr lang="en-US" dirty="0" err="1" smtClean="0"/>
              <a:t>hal</a:t>
            </a:r>
            <a:r>
              <a:rPr lang="en-US" dirty="0" smtClean="0"/>
              <a:t> yang </a:t>
            </a:r>
            <a:r>
              <a:rPr lang="en-US" dirty="0" err="1" smtClean="0"/>
              <a:t>dapat</a:t>
            </a:r>
            <a:r>
              <a:rPr lang="en-US" dirty="0" smtClean="0"/>
              <a:t> </a:t>
            </a:r>
            <a:r>
              <a:rPr lang="en-US" dirty="0" err="1" smtClean="0"/>
              <a:t>dijadikan</a:t>
            </a:r>
            <a:r>
              <a:rPr lang="en-US" dirty="0" smtClean="0"/>
              <a:t> </a:t>
            </a:r>
            <a:r>
              <a:rPr lang="en-US" dirty="0" err="1" smtClean="0"/>
              <a:t>permasalahan</a:t>
            </a:r>
            <a:r>
              <a:rPr lang="en-US" dirty="0" smtClean="0"/>
              <a:t> </a:t>
            </a:r>
            <a:r>
              <a:rPr lang="en-US" dirty="0" err="1" smtClean="0"/>
              <a:t>penelitian</a:t>
            </a:r>
            <a:r>
              <a:rPr lang="en-US" dirty="0" smtClean="0"/>
              <a:t>.</a:t>
            </a:r>
          </a:p>
          <a:p>
            <a:pPr marL="514350" lvl="0" indent="-514350">
              <a:buFont typeface="+mj-lt"/>
              <a:buAutoNum type="arabicPeriod"/>
            </a:pPr>
            <a:r>
              <a:rPr lang="en-US" dirty="0" err="1" smtClean="0"/>
              <a:t>Orang</a:t>
            </a:r>
            <a:r>
              <a:rPr lang="en-US" dirty="0" smtClean="0"/>
              <a:t> lain, </a:t>
            </a:r>
            <a:r>
              <a:rPr lang="en-US" dirty="0" err="1" smtClean="0"/>
              <a:t>mendasarkan</a:t>
            </a:r>
            <a:r>
              <a:rPr lang="en-US" dirty="0" smtClean="0"/>
              <a:t> </a:t>
            </a:r>
            <a:r>
              <a:rPr lang="en-US" dirty="0" err="1" smtClean="0"/>
              <a:t>pada</a:t>
            </a:r>
            <a:r>
              <a:rPr lang="en-US" dirty="0" smtClean="0"/>
              <a:t> </a:t>
            </a:r>
            <a:r>
              <a:rPr lang="en-US" dirty="0" err="1" smtClean="0"/>
              <a:t>pengetahuan</a:t>
            </a:r>
            <a:r>
              <a:rPr lang="en-US" dirty="0" smtClean="0"/>
              <a:t>, </a:t>
            </a:r>
            <a:r>
              <a:rPr lang="en-US" dirty="0" err="1" smtClean="0"/>
              <a:t>pengalaman</a:t>
            </a:r>
            <a:r>
              <a:rPr lang="en-US" dirty="0" smtClean="0"/>
              <a:t> </a:t>
            </a:r>
            <a:r>
              <a:rPr lang="en-US" dirty="0" err="1" smtClean="0"/>
              <a:t>dan</a:t>
            </a:r>
            <a:r>
              <a:rPr lang="en-US" dirty="0" smtClean="0"/>
              <a:t> </a:t>
            </a:r>
            <a:r>
              <a:rPr lang="en-US" dirty="0" err="1" smtClean="0"/>
              <a:t>pengamatan</a:t>
            </a:r>
            <a:r>
              <a:rPr lang="en-US" dirty="0" smtClean="0"/>
              <a:t> </a:t>
            </a:r>
            <a:r>
              <a:rPr lang="en-US" dirty="0" err="1" smtClean="0"/>
              <a:t>orang</a:t>
            </a:r>
            <a:r>
              <a:rPr lang="en-US" dirty="0" smtClean="0"/>
              <a:t> lain </a:t>
            </a:r>
            <a:r>
              <a:rPr lang="en-US" dirty="0" err="1" smtClean="0"/>
              <a:t>mengenai</a:t>
            </a:r>
            <a:r>
              <a:rPr lang="en-US" dirty="0" smtClean="0"/>
              <a:t> </a:t>
            </a:r>
            <a:r>
              <a:rPr lang="en-US" dirty="0" err="1" smtClean="0"/>
              <a:t>hal</a:t>
            </a:r>
            <a:r>
              <a:rPr lang="en-US" dirty="0" smtClean="0"/>
              <a:t> yang </a:t>
            </a:r>
            <a:r>
              <a:rPr lang="en-US" dirty="0" err="1" smtClean="0"/>
              <a:t>dapat</a:t>
            </a:r>
            <a:r>
              <a:rPr lang="en-US" dirty="0" smtClean="0"/>
              <a:t> </a:t>
            </a:r>
            <a:r>
              <a:rPr lang="en-US" dirty="0" err="1" smtClean="0"/>
              <a:t>dijadikan</a:t>
            </a:r>
            <a:r>
              <a:rPr lang="en-US" dirty="0" smtClean="0"/>
              <a:t> </a:t>
            </a:r>
            <a:r>
              <a:rPr lang="en-US" dirty="0" err="1" smtClean="0"/>
              <a:t>permasalahan</a:t>
            </a:r>
            <a:r>
              <a:rPr lang="en-US" dirty="0" smtClean="0"/>
              <a:t> </a:t>
            </a:r>
            <a:r>
              <a:rPr lang="en-US" dirty="0" err="1" smtClean="0"/>
              <a:t>penelitian</a:t>
            </a:r>
            <a:r>
              <a:rPr lang="en-US" dirty="0" smtClean="0"/>
              <a:t>.</a:t>
            </a:r>
          </a:p>
          <a:p>
            <a:pPr marL="514350" lvl="0" indent="-514350">
              <a:buFont typeface="+mj-lt"/>
              <a:buAutoNum type="arabicPeriod"/>
            </a:pPr>
            <a:r>
              <a:rPr lang="en-US" dirty="0" err="1" smtClean="0"/>
              <a:t>Tulisan</a:t>
            </a:r>
            <a:r>
              <a:rPr lang="en-US" dirty="0" smtClean="0"/>
              <a:t> </a:t>
            </a:r>
            <a:r>
              <a:rPr lang="en-US" dirty="0" err="1" smtClean="0"/>
              <a:t>atau</a:t>
            </a:r>
            <a:r>
              <a:rPr lang="en-US" dirty="0" smtClean="0"/>
              <a:t> </a:t>
            </a:r>
            <a:r>
              <a:rPr lang="en-US" dirty="0" err="1" smtClean="0"/>
              <a:t>karya</a:t>
            </a:r>
            <a:r>
              <a:rPr lang="en-US" dirty="0" smtClean="0"/>
              <a:t> </a:t>
            </a:r>
            <a:r>
              <a:rPr lang="en-US" dirty="0" err="1" smtClean="0"/>
              <a:t>ilmiah</a:t>
            </a:r>
            <a:r>
              <a:rPr lang="en-US" dirty="0" smtClean="0"/>
              <a:t>, </a:t>
            </a:r>
            <a:r>
              <a:rPr lang="en-US" dirty="0" err="1" smtClean="0"/>
              <a:t>dengan</a:t>
            </a:r>
            <a:r>
              <a:rPr lang="en-US" dirty="0" smtClean="0"/>
              <a:t> </a:t>
            </a:r>
            <a:r>
              <a:rPr lang="en-US" dirty="0" err="1" smtClean="0"/>
              <a:t>membaca</a:t>
            </a:r>
            <a:r>
              <a:rPr lang="en-US" dirty="0" smtClean="0"/>
              <a:t>  </a:t>
            </a:r>
            <a:r>
              <a:rPr lang="en-US" dirty="0" err="1" smtClean="0"/>
              <a:t>secara</a:t>
            </a:r>
            <a:r>
              <a:rPr lang="en-US" dirty="0" smtClean="0"/>
              <a:t> </a:t>
            </a:r>
            <a:r>
              <a:rPr lang="en-US" dirty="0" err="1" smtClean="0"/>
              <a:t>kritis</a:t>
            </a:r>
            <a:r>
              <a:rPr lang="en-US" dirty="0" smtClean="0"/>
              <a:t> </a:t>
            </a:r>
            <a:r>
              <a:rPr lang="en-US" dirty="0" err="1" smtClean="0"/>
              <a:t>berbagai</a:t>
            </a:r>
            <a:r>
              <a:rPr lang="en-US" dirty="0" smtClean="0"/>
              <a:t> </a:t>
            </a:r>
            <a:r>
              <a:rPr lang="en-US" dirty="0" err="1" smtClean="0"/>
              <a:t>tulisan</a:t>
            </a:r>
            <a:r>
              <a:rPr lang="en-US" dirty="0" smtClean="0"/>
              <a:t>, </a:t>
            </a:r>
            <a:r>
              <a:rPr lang="en-US" dirty="0" err="1" smtClean="0"/>
              <a:t>karya</a:t>
            </a:r>
            <a:r>
              <a:rPr lang="en-US" dirty="0" smtClean="0"/>
              <a:t> </a:t>
            </a:r>
            <a:r>
              <a:rPr lang="en-US" dirty="0" err="1" smtClean="0"/>
              <a:t>ilmiah</a:t>
            </a:r>
            <a:r>
              <a:rPr lang="en-US" dirty="0" smtClean="0"/>
              <a:t> </a:t>
            </a:r>
            <a:r>
              <a:rPr lang="en-US" dirty="0" err="1" smtClean="0"/>
              <a:t>atau</a:t>
            </a:r>
            <a:r>
              <a:rPr lang="en-US" dirty="0" smtClean="0"/>
              <a:t> </a:t>
            </a:r>
            <a:r>
              <a:rPr lang="en-US" dirty="0" err="1" smtClean="0"/>
              <a:t>laporan</a:t>
            </a:r>
            <a:r>
              <a:rPr lang="en-US" dirty="0" smtClean="0"/>
              <a:t> </a:t>
            </a:r>
            <a:r>
              <a:rPr lang="en-US" dirty="0" err="1" smtClean="0"/>
              <a:t>penelitian</a:t>
            </a:r>
            <a:r>
              <a:rPr lang="en-US" dirty="0" smtClean="0"/>
              <a:t> </a:t>
            </a:r>
            <a:r>
              <a:rPr lang="en-US" dirty="0" err="1" smtClean="0"/>
              <a:t>mengenai</a:t>
            </a:r>
            <a:r>
              <a:rPr lang="en-US" dirty="0" smtClean="0"/>
              <a:t> </a:t>
            </a:r>
            <a:r>
              <a:rPr lang="en-US" dirty="0" err="1" smtClean="0"/>
              <a:t>hal</a:t>
            </a:r>
            <a:r>
              <a:rPr lang="en-US" dirty="0" smtClean="0"/>
              <a:t>  yang </a:t>
            </a:r>
            <a:r>
              <a:rPr lang="en-US" dirty="0" err="1" smtClean="0"/>
              <a:t>dapat</a:t>
            </a:r>
            <a:r>
              <a:rPr lang="en-US" dirty="0" smtClean="0"/>
              <a:t> </a:t>
            </a:r>
            <a:r>
              <a:rPr lang="en-US" dirty="0" err="1" smtClean="0"/>
              <a:t>dijadikan</a:t>
            </a:r>
            <a:r>
              <a:rPr lang="en-US" dirty="0" smtClean="0"/>
              <a:t> </a:t>
            </a:r>
            <a:r>
              <a:rPr lang="en-US" dirty="0" err="1" smtClean="0"/>
              <a:t>fokus</a:t>
            </a:r>
            <a:r>
              <a:rPr lang="en-US" dirty="0" smtClean="0"/>
              <a:t> </a:t>
            </a:r>
            <a:r>
              <a:rPr lang="en-US" dirty="0" err="1" smtClean="0"/>
              <a:t>perhatian</a:t>
            </a:r>
            <a:r>
              <a:rPr lang="en-US" dirty="0" smtClean="0"/>
              <a:t> </a:t>
            </a:r>
            <a:r>
              <a:rPr lang="en-US" dirty="0" err="1" smtClean="0"/>
              <a:t>penelitian</a:t>
            </a:r>
            <a:r>
              <a:rPr lang="en-US" dirty="0" smtClean="0"/>
              <a:t> </a:t>
            </a:r>
            <a:r>
              <a:rPr lang="en-US" dirty="0" err="1" smtClean="0"/>
              <a:t>Anda</a:t>
            </a:r>
            <a:r>
              <a:rPr lang="en-US" dirty="0" smtClean="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857916"/>
          </a:xfrm>
        </p:spPr>
        <p:txBody>
          <a:bodyPr>
            <a:normAutofit/>
          </a:bodyPr>
          <a:lstStyle/>
          <a:p>
            <a:pPr marL="182563" indent="0" algn="ctr">
              <a:buNone/>
            </a:pPr>
            <a:r>
              <a:rPr lang="de-DE" sz="3200" dirty="0" smtClean="0">
                <a:solidFill>
                  <a:schemeClr val="accent2">
                    <a:lumMod val="60000"/>
                    <a:lumOff val="40000"/>
                  </a:schemeClr>
                </a:solidFill>
              </a:rPr>
              <a:t>Inventarisasi tema-tema yang ada dalam benak Anda, kemudian buatlah dalam sebuah daftar. Untuk menetapkan tema yang paling sesuai dengan maksud dan tujuan penelitian dapat dilakukan dengan cara mempertanyakan satu per satu tema tersebut dengan pertanyaan-pertanyaan yang mengangkut pentingnya, manfaatnya, luas cakupannya, kemampuan peneliti (waktu, biaya, dlsb) dan aktualitas serta sifat inovasinya.</a:t>
            </a:r>
            <a:endParaRPr lang="en-US" sz="3200" dirty="0" smtClean="0">
              <a:solidFill>
                <a:schemeClr val="accent2">
                  <a:lumMod val="60000"/>
                  <a:lumOff val="40000"/>
                </a:schemeClr>
              </a:solidFill>
            </a:endParaRPr>
          </a:p>
          <a:p>
            <a:pPr marL="182563" indent="0" algn="ctr">
              <a:buNone/>
            </a:pPr>
            <a:endParaRPr lang="en-US" sz="3200" dirty="0">
              <a:solidFill>
                <a:schemeClr val="accent2">
                  <a:lumMod val="60000"/>
                  <a:lumOff val="4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343044"/>
          </a:xfrm>
        </p:spPr>
        <p:txBody>
          <a:bodyPr>
            <a:normAutofit fontScale="90000"/>
          </a:bodyPr>
          <a:lstStyle/>
          <a:p>
            <a:pPr algn="ctr"/>
            <a:r>
              <a:rPr lang="de-DE" dirty="0" smtClean="0"/>
              <a:t>Menentukan Topik Yang Sesuai Dengan Tema Penelitian</a:t>
            </a:r>
            <a:endParaRPr lang="en-US" dirty="0"/>
          </a:p>
        </p:txBody>
      </p:sp>
      <p:graphicFrame>
        <p:nvGraphicFramePr>
          <p:cNvPr id="4" name="Diagram 3"/>
          <p:cNvGraphicFramePr/>
          <p:nvPr>
            <p:extLst>
              <p:ext uri="{D42A27DB-BD31-4B8C-83A1-F6EECF244321}">
                <p14:modId xmlns:p14="http://schemas.microsoft.com/office/powerpoint/2010/main" val="4167284404"/>
              </p:ext>
            </p:extLst>
          </p:nvPr>
        </p:nvGraphicFramePr>
        <p:xfrm>
          <a:off x="611560" y="1685032"/>
          <a:ext cx="8075240" cy="4768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524000" y="1397000"/>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endParaRPr lang="en-US"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8684844"/>
              </p:ext>
            </p:extLst>
          </p:nvPr>
        </p:nvGraphicFramePr>
        <p:xfrm>
          <a:off x="323530" y="260648"/>
          <a:ext cx="8568953" cy="5246321"/>
        </p:xfrm>
        <a:graphic>
          <a:graphicData uri="http://schemas.openxmlformats.org/drawingml/2006/table">
            <a:tbl>
              <a:tblPr firstRow="1" bandRow="1">
                <a:tableStyleId>{5C22544A-7EE6-4342-B048-85BDC9FD1C3A}</a:tableStyleId>
              </a:tblPr>
              <a:tblGrid>
                <a:gridCol w="360038"/>
                <a:gridCol w="3240360"/>
                <a:gridCol w="1152128"/>
                <a:gridCol w="1800200"/>
                <a:gridCol w="2016227"/>
              </a:tblGrid>
              <a:tr h="864097">
                <a:tc>
                  <a:txBody>
                    <a:bodyPr/>
                    <a:lstStyle/>
                    <a:p>
                      <a:pPr algn="ctr"/>
                      <a:r>
                        <a:rPr lang="en-US" dirty="0" smtClean="0"/>
                        <a:t>No</a:t>
                      </a:r>
                      <a:endParaRPr lang="en-US" dirty="0"/>
                    </a:p>
                  </a:txBody>
                  <a:tcPr/>
                </a:tc>
                <a:tc>
                  <a:txBody>
                    <a:bodyPr/>
                    <a:lstStyle/>
                    <a:p>
                      <a:pPr algn="ctr"/>
                      <a:r>
                        <a:rPr lang="en-US" dirty="0" err="1" smtClean="0"/>
                        <a:t>Masalah</a:t>
                      </a:r>
                      <a:endParaRPr lang="en-US" dirty="0"/>
                    </a:p>
                  </a:txBody>
                  <a:tcPr/>
                </a:tc>
                <a:tc>
                  <a:txBody>
                    <a:bodyPr/>
                    <a:lstStyle/>
                    <a:p>
                      <a:pPr algn="ctr"/>
                      <a:r>
                        <a:rPr lang="en-US" dirty="0" err="1" smtClean="0"/>
                        <a:t>Teori</a:t>
                      </a:r>
                      <a:endParaRPr lang="en-US" dirty="0"/>
                    </a:p>
                  </a:txBody>
                  <a:tcPr/>
                </a:tc>
                <a:tc>
                  <a:txBody>
                    <a:bodyPr/>
                    <a:lstStyle/>
                    <a:p>
                      <a:pPr algn="ctr"/>
                      <a:r>
                        <a:rPr lang="en-US" dirty="0" err="1" smtClean="0"/>
                        <a:t>Rencana</a:t>
                      </a:r>
                      <a:r>
                        <a:rPr lang="en-US" dirty="0" smtClean="0"/>
                        <a:t> </a:t>
                      </a:r>
                    </a:p>
                    <a:p>
                      <a:pPr algn="ctr"/>
                      <a:r>
                        <a:rPr lang="en-US" dirty="0" err="1" smtClean="0"/>
                        <a:t>Judul</a:t>
                      </a:r>
                      <a:endParaRPr lang="en-US" dirty="0"/>
                    </a:p>
                  </a:txBody>
                  <a:tcPr/>
                </a:tc>
                <a:tc>
                  <a:txBody>
                    <a:bodyPr/>
                    <a:lstStyle/>
                    <a:p>
                      <a:pPr algn="ctr"/>
                      <a:r>
                        <a:rPr lang="en-US" dirty="0" err="1" smtClean="0"/>
                        <a:t>Sumber</a:t>
                      </a:r>
                      <a:r>
                        <a:rPr lang="en-US" dirty="0" smtClean="0"/>
                        <a:t> </a:t>
                      </a:r>
                      <a:r>
                        <a:rPr lang="en-US" dirty="0" err="1" smtClean="0"/>
                        <a:t>Pustaka</a:t>
                      </a:r>
                      <a:endParaRPr lang="en-US" dirty="0"/>
                    </a:p>
                  </a:txBody>
                  <a:tcPr/>
                </a:tc>
              </a:tr>
              <a:tr h="1234155">
                <a:tc>
                  <a:txBody>
                    <a:bodyPr/>
                    <a:lstStyle/>
                    <a:p>
                      <a:pPr algn="ctr"/>
                      <a:r>
                        <a:rPr lang="en-US" dirty="0" smtClean="0"/>
                        <a:t>1</a:t>
                      </a:r>
                      <a:endParaRPr lang="en-US" dirty="0"/>
                    </a:p>
                  </a:txBody>
                  <a:tcPr/>
                </a:tc>
                <a:tc>
                  <a:txBody>
                    <a:bodyPr/>
                    <a:lstStyle/>
                    <a:p>
                      <a:r>
                        <a:rPr lang="en-US" dirty="0" err="1" smtClean="0"/>
                        <a:t>Pemerintah</a:t>
                      </a:r>
                      <a:r>
                        <a:rPr lang="en-US" dirty="0" smtClean="0"/>
                        <a:t> </a:t>
                      </a:r>
                      <a:r>
                        <a:rPr lang="en-US" dirty="0" err="1" smtClean="0"/>
                        <a:t>mempunyai</a:t>
                      </a:r>
                      <a:r>
                        <a:rPr lang="en-US" dirty="0" smtClean="0"/>
                        <a:t> </a:t>
                      </a:r>
                      <a:r>
                        <a:rPr lang="en-US" dirty="0" err="1" smtClean="0"/>
                        <a:t>fungsi</a:t>
                      </a:r>
                      <a:r>
                        <a:rPr lang="en-US" baseline="0" dirty="0" smtClean="0"/>
                        <a:t> </a:t>
                      </a:r>
                      <a:r>
                        <a:rPr lang="en-US" baseline="0" dirty="0" err="1" smtClean="0"/>
                        <a:t>melayani</a:t>
                      </a:r>
                      <a:r>
                        <a:rPr lang="en-US" baseline="0" dirty="0" smtClean="0"/>
                        <a:t> </a:t>
                      </a:r>
                      <a:r>
                        <a:rPr lang="en-US" dirty="0" err="1" smtClean="0"/>
                        <a:t>masyarakat</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itu</a:t>
                      </a:r>
                      <a:r>
                        <a:rPr lang="en-US" dirty="0" smtClean="0"/>
                        <a:t> </a:t>
                      </a:r>
                      <a:r>
                        <a:rPr lang="en-US" dirty="0" err="1" smtClean="0"/>
                        <a:t>Birokrasi</a:t>
                      </a:r>
                      <a:r>
                        <a:rPr lang="en-US" dirty="0" smtClean="0"/>
                        <a:t> </a:t>
                      </a:r>
                      <a:r>
                        <a:rPr lang="en-US" dirty="0" err="1" smtClean="0"/>
                        <a:t>diselenggarakan</a:t>
                      </a:r>
                      <a:r>
                        <a:rPr lang="en-US" dirty="0" smtClean="0"/>
                        <a:t>.</a:t>
                      </a:r>
                      <a:r>
                        <a:rPr lang="en-US" baseline="0" dirty="0" smtClean="0"/>
                        <a:t> </a:t>
                      </a:r>
                      <a:r>
                        <a:rPr lang="en-US" baseline="0" dirty="0" err="1" smtClean="0"/>
                        <a:t>Namun</a:t>
                      </a:r>
                      <a:r>
                        <a:rPr lang="en-US" baseline="0" dirty="0" smtClean="0"/>
                        <a:t> </a:t>
                      </a:r>
                      <a:r>
                        <a:rPr lang="en-US" baseline="0" dirty="0" err="1" smtClean="0"/>
                        <a:t>kenyataannya</a:t>
                      </a:r>
                      <a:r>
                        <a:rPr lang="en-US" baseline="0" dirty="0" smtClean="0"/>
                        <a:t> </a:t>
                      </a:r>
                      <a:r>
                        <a:rPr lang="en-US" baseline="0" dirty="0" err="1" smtClean="0"/>
                        <a:t>birokrasi</a:t>
                      </a:r>
                      <a:r>
                        <a:rPr lang="en-US" baseline="0" dirty="0" smtClean="0"/>
                        <a:t> </a:t>
                      </a:r>
                      <a:r>
                        <a:rPr lang="en-US" baseline="0" dirty="0" err="1" smtClean="0"/>
                        <a:t>pemerintah</a:t>
                      </a:r>
                      <a:r>
                        <a:rPr lang="en-US" baseline="0" dirty="0" smtClean="0"/>
                        <a:t> </a:t>
                      </a:r>
                      <a:r>
                        <a:rPr lang="en-US" baseline="0" dirty="0" err="1" smtClean="0"/>
                        <a:t>saat</a:t>
                      </a:r>
                      <a:r>
                        <a:rPr lang="en-US" baseline="0" dirty="0" smtClean="0"/>
                        <a:t> </a:t>
                      </a:r>
                      <a:r>
                        <a:rPr lang="en-US" baseline="0" dirty="0" err="1" smtClean="0"/>
                        <a:t>ini</a:t>
                      </a:r>
                      <a:r>
                        <a:rPr lang="en-US" baseline="0" dirty="0" smtClean="0"/>
                        <a:t> </a:t>
                      </a:r>
                      <a:r>
                        <a:rPr lang="en-US" baseline="0" dirty="0" err="1" smtClean="0"/>
                        <a:t>masih</a:t>
                      </a:r>
                      <a:r>
                        <a:rPr lang="en-US" baseline="0" dirty="0" smtClean="0"/>
                        <a:t> </a:t>
                      </a:r>
                      <a:r>
                        <a:rPr lang="en-US" baseline="0" dirty="0" err="1" smtClean="0"/>
                        <a:t>sulit</a:t>
                      </a:r>
                      <a:r>
                        <a:rPr lang="en-US" baseline="0" dirty="0" smtClean="0"/>
                        <a:t>, </a:t>
                      </a:r>
                      <a:r>
                        <a:rPr lang="en-US" baseline="0" dirty="0" err="1" smtClean="0"/>
                        <a:t>berbelit-belit</a:t>
                      </a:r>
                      <a:r>
                        <a:rPr lang="en-US" baseline="0" dirty="0" smtClean="0"/>
                        <a:t>, </a:t>
                      </a:r>
                      <a:r>
                        <a:rPr lang="en-US" baseline="0" dirty="0" err="1" smtClean="0"/>
                        <a:t>mahal</a:t>
                      </a:r>
                      <a:r>
                        <a:rPr lang="en-US" baseline="0" dirty="0" smtClean="0"/>
                        <a:t> </a:t>
                      </a:r>
                      <a:r>
                        <a:rPr lang="en-US" baseline="0" dirty="0" err="1" smtClean="0"/>
                        <a:t>dan</a:t>
                      </a:r>
                      <a:r>
                        <a:rPr lang="en-US" baseline="0" dirty="0" smtClean="0"/>
                        <a:t> lama. </a:t>
                      </a:r>
                      <a:r>
                        <a:rPr lang="en-US" baseline="0" dirty="0" err="1" smtClean="0"/>
                        <a:t>Padahal</a:t>
                      </a:r>
                      <a:r>
                        <a:rPr lang="en-US" baseline="0" dirty="0" smtClean="0"/>
                        <a:t> Weber </a:t>
                      </a:r>
                      <a:r>
                        <a:rPr lang="en-US" baseline="0" dirty="0" err="1" smtClean="0"/>
                        <a:t>mengemukakan</a:t>
                      </a:r>
                      <a:r>
                        <a:rPr lang="en-US" baseline="0" dirty="0" smtClean="0"/>
                        <a:t> </a:t>
                      </a:r>
                      <a:r>
                        <a:rPr lang="en-US" baseline="0" dirty="0" err="1" smtClean="0"/>
                        <a:t>konsep</a:t>
                      </a:r>
                      <a:r>
                        <a:rPr lang="en-US" baseline="0" dirty="0" smtClean="0"/>
                        <a:t> </a:t>
                      </a:r>
                      <a:r>
                        <a:rPr lang="en-US" baseline="0" dirty="0" err="1" smtClean="0"/>
                        <a:t>birokrasi</a:t>
                      </a:r>
                      <a:r>
                        <a:rPr lang="en-US" baseline="0" dirty="0" smtClean="0"/>
                        <a:t> ideal </a:t>
                      </a:r>
                      <a:r>
                        <a:rPr lang="en-US" baseline="0" dirty="0" err="1" smtClean="0"/>
                        <a:t>harus</a:t>
                      </a:r>
                      <a:r>
                        <a:rPr lang="en-US" baseline="0" dirty="0" smtClean="0"/>
                        <a:t> </a:t>
                      </a:r>
                      <a:r>
                        <a:rPr lang="en-US" baseline="0" dirty="0" err="1" smtClean="0"/>
                        <a:t>diciptakan</a:t>
                      </a:r>
                      <a:r>
                        <a:rPr lang="en-US" baseline="0" dirty="0" smtClean="0"/>
                        <a:t> di </a:t>
                      </a:r>
                      <a:r>
                        <a:rPr lang="en-US" baseline="0" dirty="0" err="1" smtClean="0"/>
                        <a:t>lingkungan</a:t>
                      </a:r>
                      <a:r>
                        <a:rPr lang="en-US" baseline="0" dirty="0" smtClean="0"/>
                        <a:t> </a:t>
                      </a:r>
                      <a:r>
                        <a:rPr lang="en-US" baseline="0" dirty="0" err="1" smtClean="0"/>
                        <a:t>pemerintahan</a:t>
                      </a:r>
                      <a:r>
                        <a:rPr lang="en-US" baseline="0" dirty="0" smtClean="0"/>
                        <a:t>. </a:t>
                      </a:r>
                      <a:r>
                        <a:rPr lang="en-US" baseline="0" dirty="0" err="1" smtClean="0"/>
                        <a:t>Sehingga</a:t>
                      </a:r>
                      <a:r>
                        <a:rPr lang="en-US" baseline="0" dirty="0" smtClean="0"/>
                        <a:t> </a:t>
                      </a:r>
                      <a:r>
                        <a:rPr lang="en-US" baseline="0" dirty="0" err="1" smtClean="0"/>
                        <a:t>birokrasi</a:t>
                      </a:r>
                      <a:r>
                        <a:rPr lang="en-US" baseline="0" dirty="0" smtClean="0"/>
                        <a:t> </a:t>
                      </a:r>
                      <a:r>
                        <a:rPr lang="en-US" baseline="0" dirty="0" err="1" smtClean="0"/>
                        <a:t>perlu</a:t>
                      </a:r>
                      <a:r>
                        <a:rPr lang="en-US" baseline="0" dirty="0" smtClean="0"/>
                        <a:t> </a:t>
                      </a:r>
                      <a:r>
                        <a:rPr lang="en-US" baseline="0" dirty="0" err="1" smtClean="0"/>
                        <a:t>direformasi</a:t>
                      </a:r>
                      <a:r>
                        <a:rPr lang="en-US" baseline="0" dirty="0" smtClean="0"/>
                        <a:t>.</a:t>
                      </a:r>
                      <a:endParaRPr lang="en-US" dirty="0"/>
                    </a:p>
                  </a:txBody>
                  <a:tcPr/>
                </a:tc>
                <a:tc>
                  <a:txBody>
                    <a:bodyPr/>
                    <a:lstStyle/>
                    <a:p>
                      <a:r>
                        <a:rPr lang="en-US" dirty="0" err="1" smtClean="0"/>
                        <a:t>Birokrasi</a:t>
                      </a:r>
                      <a:endParaRPr lang="en-US" dirty="0"/>
                    </a:p>
                  </a:txBody>
                  <a:tcPr/>
                </a:tc>
                <a:tc>
                  <a:txBody>
                    <a:bodyPr/>
                    <a:lstStyle/>
                    <a:p>
                      <a:r>
                        <a:rPr lang="en-US" dirty="0" err="1" smtClean="0"/>
                        <a:t>Reformasi</a:t>
                      </a:r>
                      <a:r>
                        <a:rPr lang="en-US" dirty="0" smtClean="0"/>
                        <a:t> </a:t>
                      </a:r>
                      <a:r>
                        <a:rPr lang="en-US" dirty="0" err="1" smtClean="0"/>
                        <a:t>Birokrasi</a:t>
                      </a:r>
                      <a:r>
                        <a:rPr lang="en-US" dirty="0" smtClean="0"/>
                        <a:t> di Kota Bandung (</a:t>
                      </a:r>
                      <a:r>
                        <a:rPr lang="en-US" dirty="0" err="1" smtClean="0"/>
                        <a:t>Studi</a:t>
                      </a:r>
                      <a:r>
                        <a:rPr lang="en-US" dirty="0" smtClean="0"/>
                        <a:t> </a:t>
                      </a:r>
                      <a:r>
                        <a:rPr lang="en-US" dirty="0" err="1" smtClean="0"/>
                        <a:t>Kasus</a:t>
                      </a:r>
                      <a:r>
                        <a:rPr lang="en-US" dirty="0" smtClean="0"/>
                        <a:t> </a:t>
                      </a:r>
                      <a:r>
                        <a:rPr lang="en-US" dirty="0" err="1" smtClean="0"/>
                        <a:t>Pelayanan</a:t>
                      </a:r>
                      <a:r>
                        <a:rPr lang="en-US" dirty="0" smtClean="0"/>
                        <a:t> </a:t>
                      </a:r>
                      <a:r>
                        <a:rPr lang="en-US" dirty="0" err="1" smtClean="0"/>
                        <a:t>Perizinan</a:t>
                      </a:r>
                      <a:r>
                        <a:rPr lang="en-US" dirty="0" smtClean="0"/>
                        <a:t> Usaha)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effectLst/>
                          <a:latin typeface="+mn-lt"/>
                          <a:ea typeface="+mn-ea"/>
                          <a:cs typeface="+mn-cs"/>
                        </a:rPr>
                        <a:t>Hasan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Erliana</a:t>
                      </a:r>
                      <a:r>
                        <a:rPr lang="en-US" sz="1800" kern="1200" dirty="0" smtClean="0">
                          <a:solidFill>
                            <a:schemeClr val="dk1"/>
                          </a:solidFill>
                          <a:effectLst/>
                          <a:latin typeface="+mn-lt"/>
                          <a:ea typeface="+mn-ea"/>
                          <a:cs typeface="+mn-cs"/>
                        </a:rPr>
                        <a:t>. 2005. </a:t>
                      </a:r>
                      <a:r>
                        <a:rPr lang="en-US" sz="1800" i="1" kern="1200" dirty="0" err="1" smtClean="0">
                          <a:solidFill>
                            <a:schemeClr val="dk1"/>
                          </a:solidFill>
                          <a:effectLst/>
                          <a:latin typeface="+mn-lt"/>
                          <a:ea typeface="+mn-ea"/>
                          <a:cs typeface="+mn-cs"/>
                        </a:rPr>
                        <a:t>Reformasi</a:t>
                      </a:r>
                      <a:r>
                        <a:rPr lang="en-US" sz="1800" i="1" kern="1200" dirty="0" smtClean="0">
                          <a:solidFill>
                            <a:schemeClr val="dk1"/>
                          </a:solidFill>
                          <a:effectLst/>
                          <a:latin typeface="+mn-lt"/>
                          <a:ea typeface="+mn-ea"/>
                          <a:cs typeface="+mn-cs"/>
                        </a:rPr>
                        <a:t> </a:t>
                      </a:r>
                      <a:r>
                        <a:rPr lang="en-US" sz="1800" i="1" kern="1200" dirty="0" err="1" smtClean="0">
                          <a:solidFill>
                            <a:schemeClr val="dk1"/>
                          </a:solidFill>
                          <a:effectLst/>
                          <a:latin typeface="+mn-lt"/>
                          <a:ea typeface="+mn-ea"/>
                          <a:cs typeface="+mn-cs"/>
                        </a:rPr>
                        <a:t>Birokrasi</a:t>
                      </a:r>
                      <a:r>
                        <a:rPr lang="en-US" sz="1800" i="1" kern="1200" dirty="0" smtClean="0">
                          <a:solidFill>
                            <a:schemeClr val="dk1"/>
                          </a:solidFill>
                          <a:effectLst/>
                          <a:latin typeface="+mn-lt"/>
                          <a:ea typeface="+mn-ea"/>
                          <a:cs typeface="+mn-cs"/>
                        </a:rPr>
                        <a:t> </a:t>
                      </a:r>
                      <a:r>
                        <a:rPr lang="en-US" sz="1800" i="1" kern="1200" dirty="0" err="1" smtClean="0">
                          <a:solidFill>
                            <a:schemeClr val="dk1"/>
                          </a:solidFill>
                          <a:effectLst/>
                          <a:latin typeface="+mn-lt"/>
                          <a:ea typeface="+mn-ea"/>
                          <a:cs typeface="+mn-cs"/>
                        </a:rPr>
                        <a:t>Kajian</a:t>
                      </a:r>
                      <a:r>
                        <a:rPr lang="en-US" sz="1800" i="1" kern="1200" dirty="0" smtClean="0">
                          <a:solidFill>
                            <a:schemeClr val="dk1"/>
                          </a:solidFill>
                          <a:effectLst/>
                          <a:latin typeface="+mn-lt"/>
                          <a:ea typeface="+mn-ea"/>
                          <a:cs typeface="+mn-cs"/>
                        </a:rPr>
                        <a:t> </a:t>
                      </a:r>
                      <a:r>
                        <a:rPr lang="en-US" sz="1800" i="1" kern="1200" dirty="0" err="1" smtClean="0">
                          <a:solidFill>
                            <a:schemeClr val="dk1"/>
                          </a:solidFill>
                          <a:effectLst/>
                          <a:latin typeface="+mn-lt"/>
                          <a:ea typeface="+mn-ea"/>
                          <a:cs typeface="+mn-cs"/>
                        </a:rPr>
                        <a:t>dengan</a:t>
                      </a:r>
                      <a:r>
                        <a:rPr lang="en-US" sz="1800" i="1" kern="1200" dirty="0" smtClean="0">
                          <a:solidFill>
                            <a:schemeClr val="dk1"/>
                          </a:solidFill>
                          <a:effectLst/>
                          <a:latin typeface="+mn-lt"/>
                          <a:ea typeface="+mn-ea"/>
                          <a:cs typeface="+mn-cs"/>
                        </a:rPr>
                        <a:t> </a:t>
                      </a:r>
                      <a:r>
                        <a:rPr lang="en-US" sz="1800" i="1" kern="1200" dirty="0" err="1" smtClean="0">
                          <a:solidFill>
                            <a:schemeClr val="dk1"/>
                          </a:solidFill>
                          <a:effectLst/>
                          <a:latin typeface="+mn-lt"/>
                          <a:ea typeface="+mn-ea"/>
                          <a:cs typeface="+mn-cs"/>
                        </a:rPr>
                        <a:t>Pendekatan</a:t>
                      </a:r>
                      <a:r>
                        <a:rPr lang="en-US" sz="1800" i="1" kern="1200" dirty="0" smtClean="0">
                          <a:solidFill>
                            <a:schemeClr val="dk1"/>
                          </a:solidFill>
                          <a:effectLst/>
                          <a:latin typeface="+mn-lt"/>
                          <a:ea typeface="+mn-ea"/>
                          <a:cs typeface="+mn-cs"/>
                        </a:rPr>
                        <a:t> </a:t>
                      </a:r>
                      <a:r>
                        <a:rPr lang="en-US" sz="1800" i="1" kern="1200" dirty="0" err="1" smtClean="0">
                          <a:solidFill>
                            <a:schemeClr val="dk1"/>
                          </a:solidFill>
                          <a:effectLst/>
                          <a:latin typeface="+mn-lt"/>
                          <a:ea typeface="+mn-ea"/>
                          <a:cs typeface="+mn-cs"/>
                        </a:rPr>
                        <a:t>Filosofis</a:t>
                      </a:r>
                      <a:r>
                        <a:rPr lang="en-US" sz="1800" i="1" kern="1200" dirty="0" smtClean="0">
                          <a:solidFill>
                            <a:schemeClr val="dk1"/>
                          </a:solidFill>
                          <a:effectLst/>
                          <a:latin typeface="+mn-lt"/>
                          <a:ea typeface="+mn-ea"/>
                          <a:cs typeface="+mn-cs"/>
                        </a:rPr>
                        <a:t> </a:t>
                      </a:r>
                      <a:r>
                        <a:rPr lang="en-US" sz="1800" i="1" kern="1200" dirty="0" err="1" smtClean="0">
                          <a:solidFill>
                            <a:schemeClr val="dk1"/>
                          </a:solidFill>
                          <a:effectLst/>
                          <a:latin typeface="+mn-lt"/>
                          <a:ea typeface="+mn-ea"/>
                          <a:cs typeface="+mn-cs"/>
                        </a:rPr>
                        <a:t>dan</a:t>
                      </a:r>
                      <a:r>
                        <a:rPr lang="en-US" sz="1800" i="1" kern="1200" dirty="0" smtClean="0">
                          <a:solidFill>
                            <a:schemeClr val="dk1"/>
                          </a:solidFill>
                          <a:effectLst/>
                          <a:latin typeface="+mn-lt"/>
                          <a:ea typeface="+mn-ea"/>
                          <a:cs typeface="+mn-cs"/>
                        </a:rPr>
                        <a:t> </a:t>
                      </a:r>
                      <a:r>
                        <a:rPr lang="en-US" sz="1800" i="1" kern="1200" dirty="0" err="1" smtClean="0">
                          <a:solidFill>
                            <a:schemeClr val="dk1"/>
                          </a:solidFill>
                          <a:effectLst/>
                          <a:latin typeface="+mn-lt"/>
                          <a:ea typeface="+mn-ea"/>
                          <a:cs typeface="+mn-cs"/>
                        </a:rPr>
                        <a:t>Praktis</a:t>
                      </a:r>
                      <a:r>
                        <a:rPr lang="en-US" sz="1800" i="1" kern="1200" dirty="0" smtClean="0">
                          <a:solidFill>
                            <a:schemeClr val="dk1"/>
                          </a:solidFill>
                          <a:effectLst/>
                          <a:latin typeface="+mn-lt"/>
                          <a:ea typeface="+mn-ea"/>
                          <a:cs typeface="+mn-cs"/>
                        </a:rPr>
                        <a:t> </a:t>
                      </a:r>
                      <a:r>
                        <a:rPr lang="en-US" sz="1800" i="1" kern="1200" dirty="0" err="1" smtClean="0">
                          <a:solidFill>
                            <a:schemeClr val="dk1"/>
                          </a:solidFill>
                          <a:effectLst/>
                          <a:latin typeface="+mn-lt"/>
                          <a:ea typeface="+mn-ea"/>
                          <a:cs typeface="+mn-cs"/>
                        </a:rPr>
                        <a:t>Manajemen</a:t>
                      </a:r>
                      <a:r>
                        <a:rPr lang="en-US" sz="1800" i="1" kern="1200" dirty="0" smtClean="0">
                          <a:solidFill>
                            <a:schemeClr val="dk1"/>
                          </a:solidFill>
                          <a:effectLst/>
                          <a:latin typeface="+mn-lt"/>
                          <a:ea typeface="+mn-ea"/>
                          <a:cs typeface="+mn-cs"/>
                        </a:rPr>
                        <a:t> </a:t>
                      </a:r>
                      <a:r>
                        <a:rPr lang="en-US" sz="1800" i="1" kern="1200" dirty="0" err="1" smtClean="0">
                          <a:solidFill>
                            <a:schemeClr val="dk1"/>
                          </a:solidFill>
                          <a:effectLst/>
                          <a:latin typeface="+mn-lt"/>
                          <a:ea typeface="+mn-ea"/>
                          <a:cs typeface="+mn-cs"/>
                        </a:rPr>
                        <a:t>Pemerintahan</a:t>
                      </a:r>
                      <a:r>
                        <a:rPr lang="en-US" sz="1800" i="1" kern="1200" dirty="0" smtClean="0">
                          <a:solidFill>
                            <a:schemeClr val="dk1"/>
                          </a:solidFill>
                          <a:effectLst/>
                          <a:latin typeface="+mn-lt"/>
                          <a:ea typeface="+mn-ea"/>
                          <a:cs typeface="+mn-cs"/>
                        </a:rPr>
                        <a:t>.</a:t>
                      </a:r>
                      <a:r>
                        <a:rPr lang="en-US" sz="1800" kern="1200" dirty="0" smtClean="0">
                          <a:solidFill>
                            <a:schemeClr val="dk1"/>
                          </a:solidFill>
                          <a:effectLst/>
                          <a:latin typeface="+mn-lt"/>
                          <a:ea typeface="+mn-ea"/>
                          <a:cs typeface="+mn-cs"/>
                        </a:rPr>
                        <a:t> Vol. II </a:t>
                      </a:r>
                      <a:r>
                        <a:rPr lang="en-US" sz="1800" kern="1200" dirty="0" err="1" smtClean="0">
                          <a:solidFill>
                            <a:schemeClr val="dk1"/>
                          </a:solidFill>
                          <a:effectLst/>
                          <a:latin typeface="+mn-lt"/>
                          <a:ea typeface="+mn-ea"/>
                          <a:cs typeface="+mn-cs"/>
                        </a:rPr>
                        <a:t>Edisi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Keenam</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Bandung:IPDN</a:t>
                      </a:r>
                      <a:r>
                        <a:rPr lang="en-US" sz="1800" kern="1200" dirty="0" smtClean="0">
                          <a:solidFill>
                            <a:schemeClr val="dk1"/>
                          </a:solidFill>
                          <a:effectLst/>
                          <a:latin typeface="+mn-lt"/>
                          <a:ea typeface="+mn-ea"/>
                          <a:cs typeface="+mn-cs"/>
                        </a:rPr>
                        <a:t> Press.</a:t>
                      </a:r>
                    </a:p>
                  </a:txBody>
                  <a:tcPr/>
                </a:tc>
              </a:tr>
              <a:tr h="494888">
                <a:tc>
                  <a:txBody>
                    <a:bodyPr/>
                    <a:lstStyle/>
                    <a:p>
                      <a:pPr algn="ctr"/>
                      <a:r>
                        <a:rPr lang="en-US" dirty="0" smtClean="0"/>
                        <a:t>2</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504056">
                <a:tc>
                  <a:txBody>
                    <a:bodyPr/>
                    <a:lstStyle/>
                    <a:p>
                      <a:pPr algn="ctr"/>
                      <a:r>
                        <a:rPr lang="en-US" dirty="0" smtClean="0"/>
                        <a:t>3</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TextBox 4"/>
          <p:cNvSpPr txBox="1"/>
          <p:nvPr/>
        </p:nvSpPr>
        <p:spPr>
          <a:xfrm>
            <a:off x="251520" y="5613047"/>
            <a:ext cx="5040560" cy="1200329"/>
          </a:xfrm>
          <a:prstGeom prst="rect">
            <a:avLst/>
          </a:prstGeom>
          <a:noFill/>
        </p:spPr>
        <p:txBody>
          <a:bodyPr wrap="square" rtlCol="0">
            <a:spAutoFit/>
          </a:bodyPr>
          <a:lstStyle/>
          <a:p>
            <a:r>
              <a:rPr lang="en-US" sz="2400" dirty="0" err="1" smtClean="0"/>
              <a:t>Judul</a:t>
            </a:r>
            <a:r>
              <a:rPr lang="en-US" sz="2400" dirty="0" smtClean="0"/>
              <a:t> yang </a:t>
            </a:r>
            <a:r>
              <a:rPr lang="en-US" sz="2400" dirty="0" err="1" smtClean="0"/>
              <a:t>disetujui</a:t>
            </a:r>
            <a:r>
              <a:rPr lang="en-US" sz="2400" dirty="0" smtClean="0"/>
              <a:t> No: …….</a:t>
            </a:r>
          </a:p>
          <a:p>
            <a:r>
              <a:rPr lang="en-US" sz="2400" dirty="0" err="1" smtClean="0"/>
              <a:t>Tanggal</a:t>
            </a:r>
            <a:r>
              <a:rPr lang="en-US" sz="2400" dirty="0" smtClean="0"/>
              <a:t> : ……</a:t>
            </a:r>
          </a:p>
          <a:p>
            <a:r>
              <a:rPr lang="en-US" sz="2400" dirty="0" err="1" smtClean="0"/>
              <a:t>Dosen</a:t>
            </a:r>
            <a:r>
              <a:rPr lang="en-US" sz="2400" dirty="0" smtClean="0"/>
              <a:t> </a:t>
            </a:r>
            <a:r>
              <a:rPr lang="en-US" sz="2400" dirty="0" err="1" smtClean="0"/>
              <a:t>Pembimbing</a:t>
            </a:r>
            <a:r>
              <a:rPr lang="en-US" sz="2400" dirty="0" smtClean="0"/>
              <a:t>: ………. </a:t>
            </a:r>
            <a:endParaRPr lang="en-US" sz="2400" dirty="0"/>
          </a:p>
        </p:txBody>
      </p:sp>
    </p:spTree>
    <p:extLst>
      <p:ext uri="{BB962C8B-B14F-4D97-AF65-F5344CB8AC3E}">
        <p14:creationId xmlns:p14="http://schemas.microsoft.com/office/powerpoint/2010/main" val="177203239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Deluxe</Template>
  <TotalTime>174</TotalTime>
  <Words>657</Words>
  <Application>Microsoft Office PowerPoint</Application>
  <PresentationFormat>On-screen Show (4:3)</PresentationFormat>
  <Paragraphs>114</Paragraphs>
  <Slides>19</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Brush Script MT</vt:lpstr>
      <vt:lpstr>Calibri</vt:lpstr>
      <vt:lpstr>Corbel</vt:lpstr>
      <vt:lpstr>Tahoma</vt:lpstr>
      <vt:lpstr>Times New Roman</vt:lpstr>
      <vt:lpstr>Wingdings 2</vt:lpstr>
      <vt:lpstr>Deluxe</vt:lpstr>
      <vt:lpstr>Perumusan  masalah</vt:lpstr>
      <vt:lpstr>LAHIRNYA  MASALAH</vt:lpstr>
      <vt:lpstr>KRITERIA  MASALAH</vt:lpstr>
      <vt:lpstr>JENIS  PERTANYAAN  PENELITIAN</vt:lpstr>
      <vt:lpstr>LANGKAH-LANGKAH MENETAPKAN, MERUMUSKAN DAN MENYUSUN SUATU PERMASALAHAN </vt:lpstr>
      <vt:lpstr>Menetapkan Tema Penelitian</vt:lpstr>
      <vt:lpstr>PowerPoint Presentation</vt:lpstr>
      <vt:lpstr>Menentukan Topik Yang Sesuai Dengan Tema Penelitian</vt:lpstr>
      <vt:lpstr>PowerPoint Presentation</vt:lpstr>
      <vt:lpstr>Menetapkan  Judul Penelitian</vt:lpstr>
      <vt:lpstr>Mengumpulkan Bahan-Bahan Sesuai Kebutuhan Penelitian</vt:lpstr>
      <vt:lpstr>FAKTOR-FAKTOR YANG CUKUP MEMPENGARUHI MATERI (ISI), PENETAPAN PERMASALAHAN PENELITIAN</vt:lpstr>
      <vt:lpstr>Paradigma</vt:lpstr>
      <vt:lpstr>Nilai</vt:lpstr>
      <vt:lpstr>Kebereaksian (reactivity)</vt:lpstr>
      <vt:lpstr>Metodologi</vt:lpstr>
      <vt:lpstr>Satuan  Analisis</vt:lpstr>
      <vt:lpstr>Waktu  Penelitian</vt:lpstr>
      <vt:lpstr>Sekian …</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Perumusan  masalah</dc:title>
  <dc:creator>Valued Acer Customer</dc:creator>
  <cp:lastModifiedBy>Dewi_Vaio</cp:lastModifiedBy>
  <cp:revision>15</cp:revision>
  <dcterms:created xsi:type="dcterms:W3CDTF">2011-10-10T14:51:33Z</dcterms:created>
  <dcterms:modified xsi:type="dcterms:W3CDTF">2015-10-08T02:10:47Z</dcterms:modified>
</cp:coreProperties>
</file>