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0D2D-FA82-4E38-B347-7F8108F8B2E1}" type="datetimeFigureOut">
              <a:rPr lang="en-US" smtClean="0"/>
              <a:t>26-10-2015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83C8-E982-4998-8400-9341EFFF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0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10D2D-FA82-4E38-B347-7F8108F8B2E1}" type="datetimeFigureOut">
              <a:rPr lang="en-US" smtClean="0"/>
              <a:t>26-10-2015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F83C8-E982-4998-8400-9341EFFF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8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smtClean="0"/>
              <a:t>TRADISI-TRADISI TEORI KOMUNIKASI</a:t>
            </a:r>
            <a:br>
              <a:rPr lang="en-US" sz="3200" smtClean="0"/>
            </a:br>
            <a:r>
              <a:rPr lang="en-US" sz="3200" smtClean="0"/>
              <a:t>(Sosio-Psikologi) 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44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Teori Tradisi Sosio-Psikologi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74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Teori Tradisi Sosio-Psikologi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35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Teori Tradisi Sosio-Psikologi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46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90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kaDora" pitchFamily="66" charset="0"/>
              </a:rPr>
              <a:t>Tradisi Sosio-Psikologi</a:t>
            </a:r>
            <a:endParaRPr lang="en-US" dirty="0">
              <a:latin typeface="akaDora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78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Tradisi Sosio-Psikologi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92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Tradisi Sosio-Psikologi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25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Tradisi Sosio-Psikologi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79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Tradisi Sosio-Psikologi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94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PERILAKU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00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KOGNITIF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14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BIOLOGIS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75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On-screen Show (4:3)</PresentationFormat>
  <Paragraphs>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akaDora</vt:lpstr>
      <vt:lpstr>Arial</vt:lpstr>
      <vt:lpstr>Calibri</vt:lpstr>
      <vt:lpstr>Calibri Light</vt:lpstr>
      <vt:lpstr>Office Theme</vt:lpstr>
      <vt:lpstr>TRADISI-TRADISI TEORI KOMUNIKASI (Sosio-Psikologi) </vt:lpstr>
      <vt:lpstr>Tradisi Sosio-Psikologi</vt:lpstr>
      <vt:lpstr>Tradisi Sosio-Psikologi</vt:lpstr>
      <vt:lpstr>Tradisi Sosio-Psikologi</vt:lpstr>
      <vt:lpstr>Tradisi Sosio-Psikologi</vt:lpstr>
      <vt:lpstr>Tradisi Sosio-Psikologi</vt:lpstr>
      <vt:lpstr>PERILAKU</vt:lpstr>
      <vt:lpstr>KOGNITIF</vt:lpstr>
      <vt:lpstr>BIOLOGIS</vt:lpstr>
      <vt:lpstr>Teori Tradisi Sosio-Psikologi</vt:lpstr>
      <vt:lpstr>Teori Tradisi Sosio-Psikologi</vt:lpstr>
      <vt:lpstr>Teori Tradisi Sosio-Psikologi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TRADISI-TRADISI TEORI KOMUNIKASI (Sosio-Psikologi) </dc:title>
  <dc:creator>Kajur_IKunikom</dc:creator>
  <cp:lastModifiedBy>Kajur_IKunikom</cp:lastModifiedBy>
  <cp:revision>1</cp:revision>
  <dcterms:created xsi:type="dcterms:W3CDTF">2015-10-26T06:43:56Z</dcterms:created>
  <dcterms:modified xsi:type="dcterms:W3CDTF">2015-10-26T06:43:56Z</dcterms:modified>
</cp:coreProperties>
</file>