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7CDD7-BDE3-4B9F-B83B-B09273F2962B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7594-3259-46F2-A0BE-E504397448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Ruang</a:t>
            </a:r>
            <a:r>
              <a:rPr lang="en-US" dirty="0" smtClean="0"/>
              <a:t> Eigen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Diagonalisasi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Kania</a:t>
            </a:r>
            <a:r>
              <a:rPr lang="en-US" dirty="0" smtClean="0"/>
              <a:t> </a:t>
            </a:r>
            <a:r>
              <a:rPr lang="en-US" dirty="0" err="1" smtClean="0"/>
              <a:t>Evita</a:t>
            </a:r>
            <a:r>
              <a:rPr lang="en-US" dirty="0" smtClean="0"/>
              <a:t> </a:t>
            </a:r>
            <a:r>
              <a:rPr lang="en-US" dirty="0" err="1" smtClean="0"/>
              <a:t>Dewi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Vektor</a:t>
            </a:r>
            <a:r>
              <a:rPr lang="en-US" dirty="0" smtClean="0"/>
              <a:t> Eigen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n x n,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Rn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b="1" i="1" dirty="0" err="1" smtClean="0"/>
              <a:t>vektor</a:t>
            </a:r>
            <a:r>
              <a:rPr lang="en-US" b="1" i="1" dirty="0" smtClean="0"/>
              <a:t> </a:t>
            </a:r>
            <a:r>
              <a:rPr lang="en-US" b="1" i="1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 </a:t>
            </a:r>
            <a:r>
              <a:rPr lang="en-US" dirty="0" err="1" smtClean="0"/>
              <a:t>jika</a:t>
            </a:r>
            <a:r>
              <a:rPr lang="en-US" dirty="0" smtClean="0"/>
              <a:t> A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kelipatan</a:t>
            </a:r>
            <a:r>
              <a:rPr lang="en-US" dirty="0" smtClean="0"/>
              <a:t> </a:t>
            </a:r>
            <a:r>
              <a:rPr lang="en-US" dirty="0" err="1" smtClean="0"/>
              <a:t>skalar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skalar</a:t>
            </a:r>
            <a:r>
              <a:rPr lang="en-US" dirty="0" smtClean="0"/>
              <a:t> </a:t>
            </a:r>
            <a:r>
              <a:rPr lang="el-GR" dirty="0" smtClean="0"/>
              <a:t>λ</a:t>
            </a:r>
            <a:r>
              <a:rPr lang="en-US" dirty="0" smtClean="0"/>
              <a:t>. </a:t>
            </a:r>
            <a:r>
              <a:rPr lang="en-US" dirty="0" err="1" smtClean="0"/>
              <a:t>Skalar</a:t>
            </a:r>
            <a:r>
              <a:rPr lang="en-US" dirty="0" smtClean="0"/>
              <a:t> </a:t>
            </a:r>
            <a:r>
              <a:rPr lang="el-GR" dirty="0" smtClean="0"/>
              <a:t>λ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b="1" i="1" dirty="0" err="1" smtClean="0"/>
              <a:t>nilai</a:t>
            </a:r>
            <a:r>
              <a:rPr lang="en-US" b="1" i="1" dirty="0" smtClean="0"/>
              <a:t> </a:t>
            </a:r>
            <a:r>
              <a:rPr lang="en-US" b="1" i="1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b="1" i="1" dirty="0" smtClean="0"/>
              <a:t>yang </a:t>
            </a:r>
            <a:r>
              <a:rPr lang="en-US" b="1" i="1" dirty="0" err="1" smtClean="0"/>
              <a:t>bersesuaian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l-GR" dirty="0" smtClean="0"/>
              <a:t>λ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3200400"/>
          <a:ext cx="1911350" cy="622300"/>
        </p:xfrm>
        <a:graphic>
          <a:graphicData uri="http://schemas.openxmlformats.org/presentationml/2006/ole">
            <p:oleObj spid="_x0000_s1026" name="Equation" r:id="rId3" imgW="54576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                    </a:t>
            </a:r>
            <a:r>
              <a:rPr lang="en-US" sz="2800" dirty="0" err="1" smtClean="0"/>
              <a:t>dimana</a:t>
            </a:r>
            <a:r>
              <a:rPr lang="en-US" sz="2800" dirty="0" smtClean="0"/>
              <a:t>                    . </a:t>
            </a:r>
            <a:r>
              <a:rPr lang="en-US" sz="2800" dirty="0" err="1" smtClean="0"/>
              <a:t>Jika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            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r>
              <a:rPr lang="en-US" sz="2800" dirty="0" err="1" smtClean="0"/>
              <a:t>eigen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matrik</a:t>
            </a:r>
            <a:r>
              <a:rPr lang="en-US" sz="2800" dirty="0" smtClean="0"/>
              <a:t> A</a:t>
            </a:r>
          </a:p>
          <a:p>
            <a:pPr marL="0" indent="0" algn="just">
              <a:buNone/>
            </a:pPr>
            <a:r>
              <a:rPr lang="en-US" sz="2800" dirty="0" err="1" smtClean="0"/>
              <a:t>Jawab</a:t>
            </a:r>
            <a:r>
              <a:rPr lang="en-US" sz="2800" dirty="0" smtClean="0"/>
              <a:t>:</a:t>
            </a:r>
          </a:p>
          <a:p>
            <a:pPr marL="0" indent="0" algn="just">
              <a:buNone/>
            </a:pPr>
            <a:r>
              <a:rPr lang="en-US" sz="2800" dirty="0" smtClean="0"/>
              <a:t>   </a:t>
            </a:r>
          </a:p>
          <a:p>
            <a:pPr marL="0" indent="0" algn="just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0" y="1981200"/>
          <a:ext cx="1094316" cy="838200"/>
        </p:xfrm>
        <a:graphic>
          <a:graphicData uri="http://schemas.openxmlformats.org/presentationml/2006/ole">
            <p:oleObj spid="_x0000_s2050" name="Equation" r:id="rId3" imgW="596880" imgH="4572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143000" y="1714500"/>
          <a:ext cx="1511300" cy="419100"/>
        </p:xfrm>
        <a:graphic>
          <a:graphicData uri="http://schemas.openxmlformats.org/presentationml/2006/ole">
            <p:oleObj spid="_x0000_s2051" name="Equation" r:id="rId4" imgW="825480" imgH="2286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984937" y="1676400"/>
          <a:ext cx="1501463" cy="465137"/>
        </p:xfrm>
        <a:graphic>
          <a:graphicData uri="http://schemas.openxmlformats.org/presentationml/2006/ole">
            <p:oleObj spid="_x0000_s2053" name="Equation" r:id="rId5" imgW="69840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267450" y="1295400"/>
          <a:ext cx="1657350" cy="1046747"/>
        </p:xfrm>
        <a:graphic>
          <a:graphicData uri="http://schemas.openxmlformats.org/presentationml/2006/ole">
            <p:oleObj spid="_x0000_s2054" name="Equation" r:id="rId6" imgW="723600" imgH="45720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681037" y="3200400"/>
          <a:ext cx="2976563" cy="3063875"/>
        </p:xfrm>
        <a:graphic>
          <a:graphicData uri="http://schemas.openxmlformats.org/presentationml/2006/ole">
            <p:oleObj spid="_x0000_s2055" name="Equation" r:id="rId7" imgW="1384200" imgH="142236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343400" y="3352800"/>
          <a:ext cx="2565400" cy="892313"/>
        </p:xfrm>
        <a:graphic>
          <a:graphicData uri="http://schemas.openxmlformats.org/presentationml/2006/ole">
            <p:oleObj spid="_x0000_s2056" name="Equation" r:id="rId8" imgW="1168200" imgH="40608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67200" y="4419600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l-GR" sz="2800" dirty="0" smtClean="0"/>
              <a:t>λ</a:t>
            </a:r>
            <a:r>
              <a:rPr lang="en-US" sz="2800" dirty="0" smtClean="0"/>
              <a:t> -1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b="1" dirty="0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r>
              <a:rPr lang="en-US" sz="2800" dirty="0" err="1" smtClean="0"/>
              <a:t>eigen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Selesai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62400" y="2711450"/>
          <a:ext cx="2193925" cy="565150"/>
        </p:xfrm>
        <a:graphic>
          <a:graphicData uri="http://schemas.openxmlformats.org/presentationml/2006/ole">
            <p:oleObj spid="_x0000_s3074" name="Equation" r:id="rId3" imgW="838080" imgH="2156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073775" y="3244850"/>
          <a:ext cx="2460625" cy="565150"/>
        </p:xfrm>
        <a:graphic>
          <a:graphicData uri="http://schemas.openxmlformats.org/presentationml/2006/ole">
            <p:oleObj spid="_x0000_s3075" name="Equation" r:id="rId4" imgW="93960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= </a:t>
            </a:r>
            <a:r>
              <a:rPr lang="en-US" dirty="0" err="1" smtClean="0"/>
              <a:t>ker</a:t>
            </a:r>
            <a:r>
              <a:rPr lang="en-US" dirty="0" smtClean="0"/>
              <a:t> (</a:t>
            </a:r>
            <a:r>
              <a:rPr lang="el-GR" dirty="0" smtClean="0"/>
              <a:t>λ</a:t>
            </a:r>
            <a:r>
              <a:rPr lang="en-US" dirty="0" smtClean="0"/>
              <a:t>I-A)</a:t>
            </a:r>
            <a:r>
              <a:rPr lang="en-US" b="1" dirty="0" smtClean="0"/>
              <a:t>x</a:t>
            </a:r>
          </a:p>
          <a:p>
            <a:pPr marL="0" indent="0" algn="just">
              <a:buNone/>
            </a:pPr>
            <a:r>
              <a:rPr lang="en-US" dirty="0" smtClean="0"/>
              <a:t>yang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basis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= </a:t>
            </a:r>
            <a:r>
              <a:rPr lang="en-US" dirty="0" err="1" smtClean="0"/>
              <a:t>mencari</a:t>
            </a:r>
            <a:r>
              <a:rPr lang="en-US" dirty="0" smtClean="0"/>
              <a:t> basis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SPL </a:t>
            </a:r>
            <a:r>
              <a:rPr lang="en-US" dirty="0" smtClean="0"/>
              <a:t>(</a:t>
            </a:r>
            <a:r>
              <a:rPr lang="el-GR" dirty="0" smtClean="0"/>
              <a:t>λ</a:t>
            </a:r>
            <a:r>
              <a:rPr lang="en-US" dirty="0" smtClean="0"/>
              <a:t>I-A)</a:t>
            </a:r>
            <a:r>
              <a:rPr lang="en-US" b="1" dirty="0" smtClean="0"/>
              <a:t>x </a:t>
            </a:r>
            <a:r>
              <a:rPr lang="en-US" dirty="0" smtClean="0"/>
              <a:t>=</a:t>
            </a:r>
            <a:r>
              <a:rPr lang="en-US" b="1" dirty="0" smtClean="0"/>
              <a:t> </a:t>
            </a:r>
            <a:r>
              <a:rPr lang="en-US" b="1" dirty="0" smtClean="0"/>
              <a:t>0</a:t>
            </a:r>
          </a:p>
          <a:p>
            <a:pPr marL="0" indent="0"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Equation 3.0</vt:lpstr>
      <vt:lpstr>Ruang Eigen dan Diagonalisasi</vt:lpstr>
      <vt:lpstr>Vektor Eigen</vt:lpstr>
      <vt:lpstr>Contoh</vt:lpstr>
      <vt:lpstr>Nilai eigen</vt:lpstr>
      <vt:lpstr>Menentukan ruang eigen</vt:lpstr>
      <vt:lpstr>Contoh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Ruang Eigen dan Diagonalisasi</dc:title>
  <dc:creator>Valued Acer Customer</dc:creator>
  <cp:lastModifiedBy>Valued Acer Customer</cp:lastModifiedBy>
  <cp:revision>4</cp:revision>
  <dcterms:created xsi:type="dcterms:W3CDTF">2013-12-16T05:21:18Z</dcterms:created>
  <dcterms:modified xsi:type="dcterms:W3CDTF">2013-12-16T06:31:19Z</dcterms:modified>
</cp:coreProperties>
</file>