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8E8A-9705-4DE1-B8E7-29A32109B182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C8BA-5C3D-4E5F-99DE-4A895574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4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38E8A-9705-4DE1-B8E7-29A32109B182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EC8BA-5C3D-4E5F-99DE-4A895574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9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NEW MEDIA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2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0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Teori Media Baru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22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54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Teori Media Baru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95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Teori Media Baru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8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91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3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2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MEDIA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4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MEDIA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7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Digital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0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6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2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3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5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Budaya Teknologi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4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On-screen Show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NEW MEDIA</vt:lpstr>
      <vt:lpstr>NEW MEDIA</vt:lpstr>
      <vt:lpstr>NEW MEDIA</vt:lpstr>
      <vt:lpstr>Digital</vt:lpstr>
      <vt:lpstr>PowerPoint Presentation</vt:lpstr>
      <vt:lpstr>PowerPoint Presentation</vt:lpstr>
      <vt:lpstr>PowerPoint Presentation</vt:lpstr>
      <vt:lpstr>PowerPoint Presentation</vt:lpstr>
      <vt:lpstr>Budaya Teknologi</vt:lpstr>
      <vt:lpstr>PowerPoint Presentation</vt:lpstr>
      <vt:lpstr>Teori Media Baru</vt:lpstr>
      <vt:lpstr>PowerPoint Presentation</vt:lpstr>
      <vt:lpstr>PowerPoint Presentation</vt:lpstr>
      <vt:lpstr>Teori Media Baru</vt:lpstr>
      <vt:lpstr>Teori Media Baru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</dc:title>
  <dc:creator>ismail - [2010]</dc:creator>
  <cp:lastModifiedBy>ismail - [2010]</cp:lastModifiedBy>
  <cp:revision>1</cp:revision>
  <dcterms:created xsi:type="dcterms:W3CDTF">2015-01-10T16:59:30Z</dcterms:created>
  <dcterms:modified xsi:type="dcterms:W3CDTF">2015-01-10T16:59:30Z</dcterms:modified>
</cp:coreProperties>
</file>