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6260-EBF9-4483-A5C2-4F690E79E60E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B351-55BC-4219-8FE4-74E21DC8C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2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16260-EBF9-4483-A5C2-4F690E79E60E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0B351-55BC-4219-8FE4-74E21DC8C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Determinasi Teknologi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6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Determinasi Teknologi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7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Determinasi Teknologi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2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0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15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6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8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smtClean="0"/>
              <a:t>Marshall McLuhan</a:t>
            </a:r>
            <a:endParaRPr lang="en-US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2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1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1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7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0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98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Determinasi Teknologi</vt:lpstr>
      <vt:lpstr>PowerPoint Presentation</vt:lpstr>
      <vt:lpstr>Marshall McLuhan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Determinasi Teknologi</vt:lpstr>
      <vt:lpstr>Determinasi Teknologi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Determinasi Teknologi</dc:title>
  <dc:creator>ismail - [2010]</dc:creator>
  <cp:lastModifiedBy>ismail - [2010]</cp:lastModifiedBy>
  <cp:revision>1</cp:revision>
  <dcterms:created xsi:type="dcterms:W3CDTF">2015-01-10T17:12:48Z</dcterms:created>
  <dcterms:modified xsi:type="dcterms:W3CDTF">2015-01-10T17:12:48Z</dcterms:modified>
</cp:coreProperties>
</file>