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0FF-AE84-4CDE-9E2E-C7A50C1A9A0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A96F-060D-4D90-9ED4-34F87757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80FF-AE84-4CDE-9E2E-C7A50C1A9A0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A96F-060D-4D90-9ED4-34F87757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8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Computer Mediated Communication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8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Perbedaaan Komunikasi Online Vs Komunikasi Lainnya </a:t>
            </a:r>
            <a:br>
              <a:rPr lang="en-US" sz="2400" smtClean="0"/>
            </a:br>
            <a:r>
              <a:rPr lang="en-US" sz="2400" smtClean="0"/>
              <a:t>(Sheizaf Rafaeli)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Perbedaaan Komunikasi Online Vs Komunikasi Lainnya </a:t>
            </a:r>
            <a:br>
              <a:rPr lang="en-US" sz="2400" smtClean="0"/>
            </a:br>
            <a:r>
              <a:rPr lang="en-US" sz="2400" smtClean="0"/>
              <a:t>(Sheizaf Rafaeli)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7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Perbedaaan Komunikasi Online Vs Komunikasi Lainnya </a:t>
            </a:r>
            <a:br>
              <a:rPr lang="en-US" sz="2400" smtClean="0"/>
            </a:br>
            <a:r>
              <a:rPr lang="en-US" sz="2400" smtClean="0"/>
              <a:t>(Sheizaf Rafaeli)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Perbedaaan Komunikasi Online Vs Komunikasi Lainnya </a:t>
            </a:r>
            <a:br>
              <a:rPr lang="en-US" sz="2400" smtClean="0"/>
            </a:br>
            <a:r>
              <a:rPr lang="en-US" sz="2400" smtClean="0"/>
              <a:t>(Sheizaf Rafaeli)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Perbedaaan Komunikasi Online Vs Komunikasi Lainnya </a:t>
            </a:r>
            <a:br>
              <a:rPr lang="en-US" sz="2400" smtClean="0"/>
            </a:br>
            <a:r>
              <a:rPr lang="en-US" sz="2400" smtClean="0"/>
              <a:t>(Sheizaf Rafaeli)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6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Daftar Pustaka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5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2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CMC?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2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9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0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sebagai CMC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8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1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Computer Mediated Communication</vt:lpstr>
      <vt:lpstr>CMC?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 sebagai CMC</vt:lpstr>
      <vt:lpstr>PowerPoint Presentation</vt:lpstr>
      <vt:lpstr>PowerPoint Presentation</vt:lpstr>
      <vt:lpstr>Perbedaaan Komunikasi Online Vs Komunikasi Lainnya  (Sheizaf Rafaeli)</vt:lpstr>
      <vt:lpstr>Perbedaaan Komunikasi Online Vs Komunikasi Lainnya  (Sheizaf Rafaeli)</vt:lpstr>
      <vt:lpstr>Perbedaaan Komunikasi Online Vs Komunikasi Lainnya  (Sheizaf Rafaeli)</vt:lpstr>
      <vt:lpstr>Perbedaaan Komunikasi Online Vs Komunikasi Lainnya  (Sheizaf Rafaeli)</vt:lpstr>
      <vt:lpstr>Perbedaaan Komunikasi Online Vs Komunikasi Lainnya  (Sheizaf Rafaeli)</vt:lpstr>
      <vt:lpstr>Daftar Pustaka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Mediated Communication</dc:title>
  <dc:creator>ismail - [2010]</dc:creator>
  <cp:lastModifiedBy>ismail - [2010]</cp:lastModifiedBy>
  <cp:revision>1</cp:revision>
  <dcterms:created xsi:type="dcterms:W3CDTF">2015-01-10T17:06:04Z</dcterms:created>
  <dcterms:modified xsi:type="dcterms:W3CDTF">2015-01-10T17:06:05Z</dcterms:modified>
</cp:coreProperties>
</file>