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2CF-198A-43E7-856A-4B9A8341FD7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0569-19C6-4C2E-A6FA-908D16E3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32CF-198A-43E7-856A-4B9A8341FD75}" type="datetimeFigureOut">
              <a:rPr lang="en-US" smtClean="0"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0569-19C6-4C2E-A6FA-908D16E3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2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Telematika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5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6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7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6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8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5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Istilah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1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Istilah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7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Bidang Telematika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5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Fungsi Telematika</a:t>
            </a:r>
            <a:endParaRPr lang="id-ID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Manfaat Telematika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4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Telematika</vt:lpstr>
      <vt:lpstr>Istilah</vt:lpstr>
      <vt:lpstr>Istilah</vt:lpstr>
      <vt:lpstr>PowerPoint Presentation</vt:lpstr>
      <vt:lpstr>Bidang Telematika</vt:lpstr>
      <vt:lpstr>Fungsi Telematika</vt:lpstr>
      <vt:lpstr>Manfaat Telematika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Telematika</dc:title>
  <dc:creator>ismail - [2010]</dc:creator>
  <cp:lastModifiedBy>ismail - [2010]</cp:lastModifiedBy>
  <cp:revision>1</cp:revision>
  <dcterms:created xsi:type="dcterms:W3CDTF">2015-01-10T19:37:38Z</dcterms:created>
  <dcterms:modified xsi:type="dcterms:W3CDTF">2015-01-10T19:37:38Z</dcterms:modified>
</cp:coreProperties>
</file>