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0" r:id="rId3"/>
    <p:sldId id="274" r:id="rId4"/>
    <p:sldId id="267" r:id="rId5"/>
    <p:sldId id="268" r:id="rId6"/>
    <p:sldId id="264" r:id="rId7"/>
    <p:sldId id="278" r:id="rId8"/>
    <p:sldId id="269" r:id="rId9"/>
    <p:sldId id="265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uinev_gs@yahoo.co.n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620869"/>
            <a:ext cx="37338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Ken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Kinanti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Purnamasari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45352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43800" y="624840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- 2015 -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114800"/>
          </a:xfrm>
        </p:spPr>
        <p:txBody>
          <a:bodyPr>
            <a:noAutofit/>
          </a:bodyPr>
          <a:lstStyle/>
          <a:p>
            <a:pPr marL="514350" indent="-514350">
              <a:buFontTx/>
              <a:buChar char="-"/>
            </a:pPr>
            <a:r>
              <a:rPr lang="en-US" sz="2800" dirty="0" err="1" smtClean="0">
                <a:ea typeface="Kozuka Gothic Pro H" pitchFamily="34" charset="-128"/>
              </a:rPr>
              <a:t>Bentuk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Kelompok</a:t>
            </a:r>
            <a:r>
              <a:rPr lang="en-US" sz="2800" dirty="0" smtClean="0">
                <a:ea typeface="Kozuka Gothic Pro H" pitchFamily="34" charset="-128"/>
              </a:rPr>
              <a:t> !!!  </a:t>
            </a:r>
            <a:r>
              <a:rPr lang="en-US" sz="2800" smtClean="0">
                <a:ea typeface="Kozuka Gothic Pro H" pitchFamily="34" charset="-128"/>
              </a:rPr>
              <a:t>(2 </a:t>
            </a:r>
            <a:r>
              <a:rPr lang="en-US" sz="2800" dirty="0" smtClean="0">
                <a:ea typeface="Kozuka Gothic Pro H" pitchFamily="34" charset="-128"/>
              </a:rPr>
              <a:t>- 3 </a:t>
            </a:r>
            <a:r>
              <a:rPr lang="en-US" sz="2800" dirty="0" err="1" smtClean="0">
                <a:ea typeface="Kozuka Gothic Pro H" pitchFamily="34" charset="-128"/>
              </a:rPr>
              <a:t>orang</a:t>
            </a:r>
            <a:r>
              <a:rPr lang="en-US" sz="2800" dirty="0" smtClean="0">
                <a:ea typeface="Kozuka Gothic Pro H" pitchFamily="34" charset="-128"/>
              </a:rPr>
              <a:t>)</a:t>
            </a:r>
          </a:p>
          <a:p>
            <a:pPr marL="514350" indent="-514350">
              <a:buNone/>
            </a:pPr>
            <a:r>
              <a:rPr lang="en-US" sz="2800" dirty="0" smtClean="0">
                <a:ea typeface="Kozuka Gothic Pro H" pitchFamily="34" charset="-128"/>
              </a:rPr>
              <a:t>	</a:t>
            </a:r>
            <a:r>
              <a:rPr lang="en-US" sz="2800" dirty="0" err="1" smtClean="0">
                <a:ea typeface="Kozuka Gothic Pro H" pitchFamily="34" charset="-128"/>
              </a:rPr>
              <a:t>Tentukan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nama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kelompok</a:t>
            </a:r>
            <a:r>
              <a:rPr lang="en-US" sz="2800" dirty="0" smtClean="0">
                <a:ea typeface="Kozuka Gothic Pro H" pitchFamily="34" charset="-128"/>
              </a:rPr>
              <a:t> (yang </a:t>
            </a:r>
            <a:r>
              <a:rPr lang="en-US" sz="2800" dirty="0" err="1" smtClean="0">
                <a:ea typeface="Kozuka Gothic Pro H" pitchFamily="34" charset="-128"/>
              </a:rPr>
              <a:t>berhubungan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dengan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istilah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Teknik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Kompilasi</a:t>
            </a:r>
            <a:r>
              <a:rPr lang="en-US" sz="2800" dirty="0" smtClean="0">
                <a:ea typeface="Kozuka Gothic Pro H" pitchFamily="34" charset="-128"/>
              </a:rPr>
              <a:t>) </a:t>
            </a:r>
            <a:r>
              <a:rPr lang="en-US" sz="2800" dirty="0" smtClean="0">
                <a:ea typeface="Kozuka Gothic Pro H" pitchFamily="34" charset="-128"/>
                <a:sym typeface="Wingdings" pitchFamily="2" charset="2"/>
              </a:rPr>
              <a:t> </a:t>
            </a:r>
            <a:r>
              <a:rPr lang="en-US" sz="2800" dirty="0" err="1" smtClean="0">
                <a:ea typeface="Kozuka Gothic Pro H" pitchFamily="34" charset="-128"/>
                <a:sym typeface="Wingdings" pitchFamily="2" charset="2"/>
              </a:rPr>
              <a:t>Kumpul</a:t>
            </a:r>
            <a:r>
              <a:rPr lang="en-US" sz="2800" dirty="0" smtClean="0">
                <a:ea typeface="Kozuka Gothic Pro H" pitchFamily="34" charset="-128"/>
                <a:sym typeface="Wingdings" pitchFamily="2" charset="2"/>
              </a:rPr>
              <a:t> </a:t>
            </a:r>
            <a:r>
              <a:rPr lang="en-US" sz="2800" dirty="0" err="1" smtClean="0">
                <a:ea typeface="Kozuka Gothic Pro H" pitchFamily="34" charset="-128"/>
                <a:sym typeface="Wingdings" pitchFamily="2" charset="2"/>
              </a:rPr>
              <a:t>ke</a:t>
            </a:r>
            <a:r>
              <a:rPr lang="en-US" sz="2800" dirty="0" smtClean="0">
                <a:ea typeface="Kozuka Gothic Pro H" pitchFamily="34" charset="-128"/>
                <a:sym typeface="Wingdings" pitchFamily="2" charset="2"/>
              </a:rPr>
              <a:t> KM</a:t>
            </a:r>
          </a:p>
          <a:p>
            <a:pPr marL="514350" indent="-514350">
              <a:buNone/>
            </a:pPr>
            <a:endParaRPr lang="en-US" sz="2800" dirty="0" smtClean="0">
              <a:ea typeface="Kozuka Gothic Pro H" pitchFamily="34" charset="-128"/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800" dirty="0" smtClean="0">
                <a:ea typeface="Kozuka Gothic Pro H" pitchFamily="34" charset="-128"/>
                <a:sym typeface="Wingdings" pitchFamily="2" charset="2"/>
              </a:rPr>
              <a:t>- </a:t>
            </a:r>
            <a:r>
              <a:rPr lang="en-US" sz="2800" dirty="0" smtClean="0">
                <a:ea typeface="Kozuka Gothic Pro H" pitchFamily="34" charset="-128"/>
              </a:rPr>
              <a:t>   </a:t>
            </a:r>
            <a:r>
              <a:rPr lang="en-US" sz="2800" dirty="0" err="1" smtClean="0">
                <a:ea typeface="Kozuka Gothic Pro H" pitchFamily="34" charset="-128"/>
              </a:rPr>
              <a:t>Kumpulkan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Foto</a:t>
            </a:r>
            <a:r>
              <a:rPr lang="en-US" sz="2800" dirty="0" smtClean="0">
                <a:ea typeface="Kozuka Gothic Pro H" pitchFamily="34" charset="-128"/>
              </a:rPr>
              <a:t> 2 x 3 !!! (</a:t>
            </a:r>
            <a:r>
              <a:rPr lang="en-US" sz="2800" dirty="0" err="1" smtClean="0">
                <a:ea typeface="Kozuka Gothic Pro H" pitchFamily="34" charset="-128"/>
              </a:rPr>
              <a:t>berwarna</a:t>
            </a:r>
            <a:r>
              <a:rPr lang="en-US" sz="2800" dirty="0" smtClean="0">
                <a:ea typeface="Kozuka Gothic Pro H" pitchFamily="34" charset="-128"/>
              </a:rPr>
              <a:t>, </a:t>
            </a:r>
            <a:r>
              <a:rPr lang="en-US" sz="2800" dirty="0" err="1" smtClean="0">
                <a:ea typeface="Kozuka Gothic Pro H" pitchFamily="34" charset="-128"/>
              </a:rPr>
              <a:t>terbaru</a:t>
            </a:r>
            <a:r>
              <a:rPr lang="en-US" sz="2800" dirty="0" smtClean="0">
                <a:ea typeface="Kozuka Gothic Pro H" pitchFamily="34" charset="-128"/>
              </a:rPr>
              <a:t>, softcopy) </a:t>
            </a:r>
            <a:r>
              <a:rPr lang="en-US" sz="2800" dirty="0" err="1" smtClean="0">
                <a:ea typeface="Kozuka Gothic Pro H" pitchFamily="34" charset="-128"/>
              </a:rPr>
              <a:t>dalam</a:t>
            </a:r>
            <a:r>
              <a:rPr lang="en-US" sz="2800" dirty="0" smtClean="0">
                <a:ea typeface="Kozuka Gothic Pro H" pitchFamily="34" charset="-128"/>
              </a:rPr>
              <a:t> format file excel yang </a:t>
            </a:r>
            <a:r>
              <a:rPr lang="en-US" sz="2800" dirty="0" err="1" smtClean="0">
                <a:ea typeface="Kozuka Gothic Pro H" pitchFamily="34" charset="-128"/>
              </a:rPr>
              <a:t>telah</a:t>
            </a:r>
            <a:r>
              <a:rPr lang="en-US" sz="2800" dirty="0" smtClean="0">
                <a:ea typeface="Kozuka Gothic Pro H" pitchFamily="34" charset="-128"/>
              </a:rPr>
              <a:t> </a:t>
            </a:r>
            <a:r>
              <a:rPr lang="en-US" sz="2800" dirty="0" err="1" smtClean="0">
                <a:ea typeface="Kozuka Gothic Pro H" pitchFamily="34" charset="-128"/>
              </a:rPr>
              <a:t>ditentukan</a:t>
            </a:r>
            <a:r>
              <a:rPr lang="en-US" sz="2800" dirty="0" smtClean="0">
                <a:ea typeface="Kozuka Gothic Pro H" pitchFamily="34" charset="-128"/>
              </a:rPr>
              <a:t>. </a:t>
            </a:r>
            <a:r>
              <a:rPr lang="en-US" sz="2800" dirty="0" smtClean="0">
                <a:ea typeface="Kozuka Gothic Pro H" pitchFamily="34" charset="-128"/>
                <a:sym typeface="Wingdings" pitchFamily="2" charset="2"/>
              </a:rPr>
              <a:t> </a:t>
            </a:r>
            <a:r>
              <a:rPr lang="en-US" sz="2800" dirty="0" err="1" smtClean="0">
                <a:ea typeface="Kozuka Gothic Pro H" pitchFamily="34" charset="-128"/>
                <a:sym typeface="Wingdings" pitchFamily="2" charset="2"/>
              </a:rPr>
              <a:t>Kumpul</a:t>
            </a:r>
            <a:r>
              <a:rPr lang="en-US" sz="2800" dirty="0" smtClean="0">
                <a:ea typeface="Kozuka Gothic Pro H" pitchFamily="34" charset="-128"/>
                <a:sym typeface="Wingdings" pitchFamily="2" charset="2"/>
              </a:rPr>
              <a:t> </a:t>
            </a:r>
            <a:r>
              <a:rPr lang="en-US" sz="2800" dirty="0" err="1" smtClean="0">
                <a:ea typeface="Kozuka Gothic Pro H" pitchFamily="34" charset="-128"/>
                <a:sym typeface="Wingdings" pitchFamily="2" charset="2"/>
              </a:rPr>
              <a:t>ke</a:t>
            </a:r>
            <a:r>
              <a:rPr lang="en-US" sz="2800" dirty="0" smtClean="0">
                <a:ea typeface="Kozuka Gothic Pro H" pitchFamily="34" charset="-128"/>
                <a:sym typeface="Wingdings" pitchFamily="2" charset="2"/>
              </a:rPr>
              <a:t> KM</a:t>
            </a:r>
            <a:endParaRPr lang="en-US" sz="2800" dirty="0" smtClean="0">
              <a:ea typeface="Kozuka Gothic Pro H" pitchFamily="34" charset="-128"/>
            </a:endParaRPr>
          </a:p>
          <a:p>
            <a:pPr marL="514350" indent="-514350">
              <a:buNone/>
            </a:pPr>
            <a:endParaRPr lang="en-US" sz="2800" dirty="0" smtClean="0"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Dosen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219200" y="1828800"/>
            <a:ext cx="6934200" cy="3154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u="sng" dirty="0" smtClean="0">
                <a:latin typeface="Aharoni" pitchFamily="2" charset="-79"/>
                <a:ea typeface="Adobe Fangsong Std R" pitchFamily="18" charset="-128"/>
                <a:cs typeface="Aharoni" pitchFamily="2" charset="-79"/>
              </a:rPr>
              <a:t>Ken </a:t>
            </a:r>
            <a:r>
              <a:rPr lang="en-US" sz="4400" b="1" u="sng" dirty="0" err="1" smtClean="0">
                <a:latin typeface="Aharoni" pitchFamily="2" charset="-79"/>
                <a:ea typeface="Adobe Fangsong Std R" pitchFamily="18" charset="-128"/>
                <a:cs typeface="Aharoni" pitchFamily="2" charset="-79"/>
              </a:rPr>
              <a:t>Kinanti</a:t>
            </a:r>
            <a:r>
              <a:rPr lang="en-US" sz="4400" b="1" u="sng" dirty="0" smtClean="0">
                <a:latin typeface="Aharoni" pitchFamily="2" charset="-79"/>
                <a:ea typeface="Adobe Fangsong Std R" pitchFamily="18" charset="-128"/>
                <a:cs typeface="Aharoni" pitchFamily="2" charset="-79"/>
              </a:rPr>
              <a:t> </a:t>
            </a:r>
            <a:r>
              <a:rPr lang="en-US" sz="4400" b="1" u="sng" dirty="0" err="1" smtClean="0">
                <a:latin typeface="Aharoni" pitchFamily="2" charset="-79"/>
                <a:ea typeface="Adobe Fangsong Std R" pitchFamily="18" charset="-128"/>
                <a:cs typeface="Aharoni" pitchFamily="2" charset="-79"/>
              </a:rPr>
              <a:t>Purnamasari</a:t>
            </a:r>
            <a:endParaRPr lang="en-US" sz="4400" b="1" u="sng" dirty="0" smtClean="0">
              <a:latin typeface="Aharoni" pitchFamily="2" charset="-79"/>
              <a:ea typeface="Adobe Fangsong Std R" pitchFamily="18" charset="-128"/>
              <a:cs typeface="Aharoni" pitchFamily="2" charset="-79"/>
            </a:endParaRPr>
          </a:p>
          <a:p>
            <a:pPr algn="ctr">
              <a:buNone/>
            </a:pPr>
            <a:endParaRPr lang="en-US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  <a:hlinkClick r:id="rId3"/>
              </a:rPr>
              <a:t>guinev_gs@yahoo.co.nz</a:t>
            </a:r>
            <a:endParaRPr lang="en-US" sz="2800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FB : Ken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Kinanti</a:t>
            </a: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Purnamasari</a:t>
            </a:r>
            <a:endParaRPr lang="en-US" sz="2800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YM : </a:t>
            </a:r>
            <a:r>
              <a:rPr lang="en-US" sz="2800" b="1" dirty="0" err="1" smtClean="0">
                <a:latin typeface="Kozuka Gothic Pro H" pitchFamily="34" charset="-128"/>
                <a:ea typeface="Kozuka Gothic Pro H" pitchFamily="34" charset="-128"/>
              </a:rPr>
              <a:t>guinev_gs</a:t>
            </a:r>
            <a:endParaRPr lang="en-US" b="1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Deskripsi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Mata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Kuliah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14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30781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dirty="0" smtClean="0">
                <a:latin typeface="Kozuka Gothic Pro H" pitchFamily="34" charset="-128"/>
                <a:ea typeface="Kozuka Gothic Pro H" pitchFamily="34" charset="-128"/>
              </a:rPr>
              <a:t>2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sks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</a:p>
          <a:p>
            <a:pPr algn="ctr">
              <a:buNone/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@ 90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menit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di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kelas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, 2 jam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mengerjakan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tugas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, 2 jam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belajar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mandiri</a:t>
            </a: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Aturan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2" descr="D:\Desktop\mencontek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1050" y="2133600"/>
            <a:ext cx="3714750" cy="3529013"/>
          </a:xfrm>
          <a:prstGeom prst="rect">
            <a:avLst/>
          </a:prstGeom>
          <a:noFill/>
        </p:spPr>
      </p:pic>
      <p:pic>
        <p:nvPicPr>
          <p:cNvPr id="9" name="Picture 3" descr="D:\Desktop\no-cheating-4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2050" y="25146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Referensi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3251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 lvl="0"/>
            <a:r>
              <a:rPr lang="en-US" sz="2800" dirty="0" smtClean="0"/>
              <a:t>Alfred v. a. &amp; </a:t>
            </a:r>
            <a:r>
              <a:rPr lang="en-US" sz="2800" dirty="0" err="1" smtClean="0"/>
              <a:t>ullman</a:t>
            </a:r>
            <a:r>
              <a:rPr lang="en-US" sz="2800" dirty="0" smtClean="0"/>
              <a:t> J.D., Compilers Principles Technique and Tools, Addison Wesley, 1988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err="1" smtClean="0"/>
              <a:t>Firrar</a:t>
            </a:r>
            <a:r>
              <a:rPr lang="en-US" sz="2800" dirty="0" smtClean="0"/>
              <a:t> </a:t>
            </a:r>
            <a:r>
              <a:rPr lang="en-US" sz="2800" dirty="0" smtClean="0"/>
              <a:t>U., </a:t>
            </a:r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Kompilasi</a:t>
            </a:r>
            <a:r>
              <a:rPr lang="en-US" sz="2800" dirty="0" smtClean="0"/>
              <a:t>, J&amp;J Learning Yogyakarta, 2001</a:t>
            </a:r>
          </a:p>
          <a:p>
            <a:pPr>
              <a:buNone/>
            </a:pP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Penilaian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057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542288"/>
            <a:ext cx="8229600" cy="43251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TIDAK ADA </a:t>
            </a:r>
            <a:r>
              <a:rPr lang="en-US" sz="28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TUGAS &amp; UJIAN SUSULAN </a:t>
            </a:r>
            <a:r>
              <a:rPr lang="en-US" sz="28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!!!</a:t>
            </a:r>
            <a:endParaRPr lang="en-US" sz="2800" b="1" dirty="0" smtClean="0">
              <a:solidFill>
                <a:schemeClr val="tx2"/>
              </a:solidFill>
              <a:latin typeface="Kozuka Gothic Pro H" pitchFamily="34" charset="-128"/>
              <a:ea typeface="Kozuka Gothic Pro H" pitchFamily="34" charset="-128"/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TIDAK ADA </a:t>
            </a:r>
            <a:r>
              <a:rPr lang="en-US" sz="28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UJIAN PERBAIKAN </a:t>
            </a:r>
            <a:r>
              <a:rPr lang="en-US" sz="28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!!!</a:t>
            </a: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  <a:latin typeface="Kozuka Gothic Pro H" pitchFamily="34" charset="-128"/>
              <a:ea typeface="Kozuka Gothic Pro H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C00000"/>
                </a:solidFill>
                <a:latin typeface="Kozuka Gothic Pro H" pitchFamily="34" charset="-128"/>
                <a:ea typeface="Kozuka Gothic Pro H" pitchFamily="34" charset="-128"/>
              </a:rPr>
              <a:t>Absensi</a:t>
            </a:r>
            <a:r>
              <a:rPr lang="en-US" sz="2800" dirty="0" smtClean="0">
                <a:solidFill>
                  <a:srgbClr val="C00000"/>
                </a:solidFill>
                <a:latin typeface="Kozuka Gothic Pro H" pitchFamily="34" charset="-128"/>
                <a:ea typeface="Kozuka Gothic Pro H" pitchFamily="34" charset="-128"/>
              </a:rPr>
              <a:t>		: 0 %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Quiz		: 20%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Kozuka Gothic Pro H" pitchFamily="34" charset="-128"/>
                <a:ea typeface="Kozuka Gothic Pro H" pitchFamily="34" charset="-128"/>
              </a:rPr>
              <a:t>Tugas</a:t>
            </a: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		: 20%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UTS		: 30%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UAS		: 30%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29200" y="2819400"/>
          <a:ext cx="3581400" cy="3657600"/>
        </p:xfrm>
        <a:graphic>
          <a:graphicData uri="http://schemas.openxmlformats.org/drawingml/2006/table">
            <a:tbl>
              <a:tblPr/>
              <a:tblGrid>
                <a:gridCol w="2343942"/>
                <a:gridCol w="1237458"/>
              </a:tblGrid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80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68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56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40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 0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 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UTS &amp; UAS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542288"/>
            <a:ext cx="8229600" cy="501091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WAJIB </a:t>
            </a:r>
            <a:r>
              <a:rPr lang="en-US" sz="28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MENGENAKAN </a:t>
            </a:r>
            <a:r>
              <a:rPr lang="en-US" sz="2800" b="1" dirty="0" smtClean="0"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JAS ALMAMATER </a:t>
            </a:r>
            <a:r>
              <a:rPr lang="en-US" sz="2800" b="1" dirty="0" smtClean="0">
                <a:solidFill>
                  <a:schemeClr val="tx2"/>
                </a:solidFill>
                <a:latin typeface="Kozuka Gothic Pro H" pitchFamily="34" charset="-128"/>
                <a:ea typeface="Kozuka Gothic Pro H" pitchFamily="34" charset="-128"/>
              </a:rPr>
              <a:t>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914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Metode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Perkuliahan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676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2" descr="D:\Desktop\kuc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09800"/>
            <a:ext cx="2590800" cy="2590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95400" y="2339876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/>
              <a:t>  </a:t>
            </a:r>
            <a:r>
              <a:rPr lang="en-US" sz="3600" dirty="0" err="1" smtClean="0"/>
              <a:t>Ceramah</a:t>
            </a:r>
            <a:endParaRPr lang="en-US" sz="3600" dirty="0" smtClean="0"/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  Quiz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  </a:t>
            </a:r>
            <a:r>
              <a:rPr lang="en-US" sz="3600" dirty="0" err="1" smtClean="0"/>
              <a:t>Tugas</a:t>
            </a:r>
            <a:endParaRPr lang="en-US" sz="3600" dirty="0" smtClean="0"/>
          </a:p>
          <a:p>
            <a:pPr>
              <a:buFont typeface="Wingdings" pitchFamily="2" charset="2"/>
              <a:buChar char="ü"/>
            </a:pP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Presentasi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160</Words>
  <Application>Microsoft Office PowerPoint</Application>
  <PresentationFormat>On-screen Show (4:3)</PresentationFormat>
  <Paragraphs>61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MATERI PERKULIAHAN TEKNIK KOMPILASI</vt:lpstr>
      <vt:lpstr>Dosen</vt:lpstr>
      <vt:lpstr>Deskripsi Mata Kuliah</vt:lpstr>
      <vt:lpstr>Aturan Perkuliahan</vt:lpstr>
      <vt:lpstr>Referensi</vt:lpstr>
      <vt:lpstr>Penilaian</vt:lpstr>
      <vt:lpstr>UTS &amp; UAS</vt:lpstr>
      <vt:lpstr>Metode Perkuliahan</vt:lpstr>
      <vt:lpstr>Slide 9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138</cp:revision>
  <dcterms:created xsi:type="dcterms:W3CDTF">2012-02-22T14:18:32Z</dcterms:created>
  <dcterms:modified xsi:type="dcterms:W3CDTF">2015-03-12T06:43:43Z</dcterms:modified>
</cp:coreProperties>
</file>