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0" r:id="rId7"/>
    <p:sldId id="264" r:id="rId8"/>
    <p:sldId id="268" r:id="rId9"/>
    <p:sldId id="266" r:id="rId10"/>
    <p:sldId id="269" r:id="rId11"/>
    <p:sldId id="267" r:id="rId12"/>
    <p:sldId id="265" r:id="rId13"/>
    <p:sldId id="271" r:id="rId14"/>
    <p:sldId id="270" r:id="rId15"/>
    <p:sldId id="258" r:id="rId16"/>
    <p:sldId id="272" r:id="rId17"/>
    <p:sldId id="274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5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9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8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7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8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8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8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CEFE-2FA8-47E8-AA77-E19239F9B382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B1A7-61C8-4111-A7A7-7560F9E5C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girindigdo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 smtClean="0"/>
              <a:t>omain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/>
              <a:t>ame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dirty="0" smtClean="0"/>
              <a:t>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Oleh</a:t>
            </a:r>
            <a:endParaRPr lang="en-US" dirty="0"/>
          </a:p>
          <a:p>
            <a:r>
              <a:rPr lang="en-US" dirty="0" err="1" smtClean="0"/>
              <a:t>Girindro</a:t>
            </a:r>
            <a:r>
              <a:rPr lang="en-US" dirty="0" smtClean="0"/>
              <a:t> </a:t>
            </a:r>
            <a:r>
              <a:rPr lang="en-US" dirty="0" err="1" smtClean="0"/>
              <a:t>Pringgo</a:t>
            </a:r>
            <a:r>
              <a:rPr lang="en-US" dirty="0" smtClean="0"/>
              <a:t> </a:t>
            </a:r>
            <a:r>
              <a:rPr lang="en-US" dirty="0" err="1" smtClean="0"/>
              <a:t>Digdo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DNS (</a:t>
            </a:r>
            <a:r>
              <a:rPr lang="en-US" dirty="0" err="1" smtClean="0"/>
              <a:t>Direktori</a:t>
            </a:r>
            <a:r>
              <a:rPr lang="en-US" dirty="0" smtClean="0"/>
              <a:t> Linux)</a:t>
            </a:r>
            <a:endParaRPr lang="en-US" dirty="0"/>
          </a:p>
        </p:txBody>
      </p:sp>
      <p:pic>
        <p:nvPicPr>
          <p:cNvPr id="3074" name="Picture 2" descr="http://1.bp.blogspot.com/-eiBW2UuY1zQ/T_Usb5akUyI/AAAAAAAAADo/3zxsiDaAfRI/s1600/Linux+File+Syste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526" y="1690688"/>
            <a:ext cx="7928948" cy="495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DNS</a:t>
            </a:r>
            <a:endParaRPr lang="en-US" dirty="0"/>
          </a:p>
        </p:txBody>
      </p:sp>
      <p:pic>
        <p:nvPicPr>
          <p:cNvPr id="2050" name="Picture 2" descr="https://upload.wikimedia.org/wikibooks/en/7/72/Strucutre-of-dn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41301"/>
            <a:ext cx="10515600" cy="411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9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www.unikom.ac.id </a:t>
            </a:r>
          </a:p>
          <a:p>
            <a:r>
              <a:rPr lang="en-US" dirty="0" smtClean="0"/>
              <a:t>"." </a:t>
            </a:r>
            <a:r>
              <a:rPr lang="en-US" dirty="0" err="1" smtClean="0"/>
              <a:t>merupakan</a:t>
            </a:r>
            <a:r>
              <a:rPr lang="en-US" dirty="0" smtClean="0"/>
              <a:t> root domain </a:t>
            </a:r>
          </a:p>
          <a:p>
            <a:r>
              <a:rPr lang="en-US" dirty="0" smtClean="0"/>
              <a:t>id </a:t>
            </a:r>
            <a:r>
              <a:rPr lang="en-US" dirty="0" err="1" smtClean="0"/>
              <a:t>merupakan</a:t>
            </a:r>
            <a:r>
              <a:rPr lang="en-US" dirty="0" smtClean="0"/>
              <a:t> Top Level Domain </a:t>
            </a:r>
          </a:p>
          <a:p>
            <a:r>
              <a:rPr lang="en-US" dirty="0" smtClean="0"/>
              <a:t>ac </a:t>
            </a:r>
            <a:r>
              <a:rPr lang="en-US" dirty="0" err="1" smtClean="0"/>
              <a:t>merupakan</a:t>
            </a:r>
            <a:r>
              <a:rPr lang="en-US" dirty="0" smtClean="0"/>
              <a:t> Second Level Domain </a:t>
            </a:r>
          </a:p>
          <a:p>
            <a:r>
              <a:rPr lang="en-US" dirty="0" err="1" smtClean="0"/>
              <a:t>unikom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Third Level Domain </a:t>
            </a:r>
          </a:p>
          <a:p>
            <a:r>
              <a:rPr lang="en-US" dirty="0" smtClean="0"/>
              <a:t>www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/</a:t>
            </a:r>
            <a:r>
              <a:rPr lang="en-US" dirty="0" err="1" smtClean="0"/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FQDN (Fully Qualified Domain Name) - www.unikom.ac.id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/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host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domain/subdomain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node/</a:t>
            </a:r>
            <a:r>
              <a:rPr lang="en-US" dirty="0" err="1" smtClean="0"/>
              <a:t>titik-cabang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menyamainya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sub-tree/sub </a:t>
            </a:r>
            <a:r>
              <a:rPr lang="en-US" dirty="0" err="1" smtClean="0"/>
              <a:t>pohon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domain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InterNIC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TLD.</a:t>
            </a:r>
          </a:p>
          <a:p>
            <a:pPr algn="just"/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level 127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5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Nama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gTLD</a:t>
            </a:r>
            <a:r>
              <a:rPr lang="en-US" dirty="0" smtClean="0"/>
              <a:t> (generic Top Level Domain)</a:t>
            </a:r>
          </a:p>
          <a:p>
            <a:pPr marL="504825" indent="-263525">
              <a:buFont typeface="Wingdings" panose="05000000000000000000" pitchFamily="2" charset="2"/>
              <a:buChar char="§"/>
            </a:pPr>
            <a:r>
              <a:rPr lang="en-US" dirty="0" smtClean="0"/>
              <a:t>Domain yang </a:t>
            </a:r>
            <a:r>
              <a:rPr lang="en-US" dirty="0" err="1" smtClean="0"/>
              <a:t>populer</a:t>
            </a:r>
            <a:r>
              <a:rPr lang="en-US" dirty="0" smtClean="0"/>
              <a:t>: .com, </a:t>
            </a:r>
            <a:r>
              <a:rPr lang="en-US" dirty="0" err="1" smtClean="0"/>
              <a:t>.net</a:t>
            </a:r>
            <a:r>
              <a:rPr lang="en-US" dirty="0" smtClean="0"/>
              <a:t>, .org, .</a:t>
            </a:r>
            <a:r>
              <a:rPr lang="en-US" dirty="0" err="1" smtClean="0"/>
              <a:t>gov</a:t>
            </a:r>
            <a:r>
              <a:rPr lang="en-US" dirty="0" smtClean="0"/>
              <a:t>, .mil, .</a:t>
            </a:r>
            <a:r>
              <a:rPr lang="en-US" dirty="0" err="1" smtClean="0"/>
              <a:t>edu</a:t>
            </a:r>
            <a:r>
              <a:rPr lang="en-US" dirty="0" smtClean="0"/>
              <a:t>, .</a:t>
            </a:r>
            <a:r>
              <a:rPr lang="en-US" dirty="0" err="1" smtClean="0"/>
              <a:t>int</a:t>
            </a:r>
            <a:endParaRPr lang="en-US" dirty="0" smtClean="0"/>
          </a:p>
          <a:p>
            <a:pPr marL="241300" indent="0">
              <a:buNone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domain-domain lain</a:t>
            </a:r>
          </a:p>
          <a:p>
            <a:pPr marL="504825" indent="-263525">
              <a:buFont typeface="Wingdings" panose="05000000000000000000" pitchFamily="2" charset="2"/>
              <a:buChar char="§"/>
            </a:pPr>
            <a:r>
              <a:rPr lang="en-US" dirty="0" smtClean="0"/>
              <a:t>aero, .biz, .coop, .info, .museum, .name, .pro</a:t>
            </a:r>
          </a:p>
          <a:p>
            <a:pPr marL="241300" indent="0">
              <a:buNone/>
            </a:pPr>
            <a:r>
              <a:rPr lang="en-US" dirty="0" smtClean="0"/>
              <a:t>http://www.iana.org/gtld/gtld.htm</a:t>
            </a:r>
          </a:p>
          <a:p>
            <a:r>
              <a:rPr lang="en-US" dirty="0" err="1" smtClean="0"/>
              <a:t>ccTLD</a:t>
            </a:r>
            <a:r>
              <a:rPr lang="en-US" dirty="0" smtClean="0"/>
              <a:t> (country code Top Level Domain)</a:t>
            </a:r>
          </a:p>
          <a:p>
            <a:pPr marL="504825" indent="-215900">
              <a:buFont typeface="Wingdings" panose="05000000000000000000" pitchFamily="2" charset="2"/>
              <a:buChar char="§"/>
            </a:pPr>
            <a:r>
              <a:rPr lang="en-US" dirty="0" smtClean="0"/>
              <a:t>.ID, .JP, .SG, .US,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504825" indent="-215900">
              <a:buFont typeface="Wingdings" panose="05000000000000000000" pitchFamily="2" charset="2"/>
              <a:buChar char="§"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administrator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Query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Query DNS </a:t>
            </a:r>
            <a:r>
              <a:rPr lang="en-US" altLang="en-US" dirty="0" err="1" smtClean="0"/>
              <a:t>sama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seperti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menelusuri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alamat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</a:t>
            </a:r>
            <a:endParaRPr lang="en-US" altLang="en-US" dirty="0" smtClean="0"/>
          </a:p>
          <a:p>
            <a:r>
              <a:rPr lang="en-US" altLang="en-US" dirty="0" err="1" smtClean="0"/>
              <a:t>Untuk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menelusuri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alamat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alamat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dibaca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belakang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Indonesia)</a:t>
            </a:r>
          </a:p>
          <a:p>
            <a:pPr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Girindro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Pringgo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Digdo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Jurusan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Teknik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Informatika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Unikom</a:t>
            </a:r>
            <a:r>
              <a:rPr lang="en-US" altLang="en-US" dirty="0" smtClean="0">
                <a:latin typeface="Courier New" panose="02070309020205020404" pitchFamily="49" charset="0"/>
              </a:rPr>
              <a:t/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Jalan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Dipati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Ukur</a:t>
            </a:r>
            <a:r>
              <a:rPr lang="en-US" altLang="en-US" dirty="0" smtClean="0">
                <a:latin typeface="Courier New" panose="02070309020205020404" pitchFamily="49" charset="0"/>
              </a:rPr>
              <a:t> 112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</a:rPr>
              <a:t>Bandung 40132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</a:rPr>
              <a:t>Indonesia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Query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Query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“if.unikom.ac.id” </a:t>
            </a:r>
            <a:r>
              <a:rPr lang="en-US" altLang="en-US" dirty="0" err="1" smtClean="0"/>
              <a:t>dilakukan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urutan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.id</a:t>
            </a:r>
          </a:p>
          <a:p>
            <a:pPr lvl="1"/>
            <a:r>
              <a:rPr lang="en-US" altLang="en-US" dirty="0" smtClean="0"/>
              <a:t>.ac.id</a:t>
            </a:r>
          </a:p>
          <a:p>
            <a:pPr lvl="1"/>
            <a:r>
              <a:rPr lang="en-US" altLang="en-US" dirty="0" smtClean="0"/>
              <a:t>.unikom.ac.id</a:t>
            </a:r>
          </a:p>
          <a:p>
            <a:pPr lvl="1"/>
            <a:r>
              <a:rPr lang="en-US" altLang="en-US" dirty="0" smtClean="0"/>
              <a:t>if.unikom.ac.id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Elemen</a:t>
            </a:r>
            <a:r>
              <a:rPr lang="en-US" dirty="0" smtClean="0"/>
              <a:t>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086"/>
          </a:xfrm>
        </p:spPr>
        <p:txBody>
          <a:bodyPr numCol="2">
            <a:normAutofit fontScale="55000" lnSpcReduction="20000"/>
          </a:bodyPr>
          <a:lstStyle/>
          <a:p>
            <a:pPr lvl="0"/>
            <a:r>
              <a:rPr lang="en-GB" dirty="0" smtClean="0"/>
              <a:t>MX Lookup</a:t>
            </a:r>
            <a:endParaRPr lang="en-US" dirty="0" smtClean="0"/>
          </a:p>
          <a:p>
            <a:pPr lvl="0"/>
            <a:r>
              <a:rPr lang="en-GB" dirty="0" smtClean="0"/>
              <a:t>Blacklist Check</a:t>
            </a:r>
            <a:endParaRPr lang="en-US" dirty="0" smtClean="0"/>
          </a:p>
          <a:p>
            <a:pPr lvl="0"/>
            <a:r>
              <a:rPr lang="en-GB" dirty="0" smtClean="0"/>
              <a:t>DNS Lookup</a:t>
            </a:r>
            <a:endParaRPr lang="en-US" dirty="0" smtClean="0"/>
          </a:p>
          <a:p>
            <a:pPr lvl="0"/>
            <a:r>
              <a:rPr lang="en-GB" dirty="0" smtClean="0"/>
              <a:t>Test Email Server</a:t>
            </a:r>
            <a:endParaRPr lang="en-US" dirty="0" smtClean="0"/>
          </a:p>
          <a:p>
            <a:pPr lvl="0"/>
            <a:r>
              <a:rPr lang="en-GB" dirty="0" smtClean="0"/>
              <a:t>Reverse Lookup</a:t>
            </a:r>
            <a:endParaRPr lang="en-US" dirty="0" smtClean="0"/>
          </a:p>
          <a:p>
            <a:pPr lvl="0"/>
            <a:r>
              <a:rPr lang="en-GB" dirty="0" err="1" smtClean="0"/>
              <a:t>Whois</a:t>
            </a:r>
            <a:r>
              <a:rPr lang="en-GB" dirty="0" smtClean="0"/>
              <a:t> Lookup</a:t>
            </a:r>
            <a:endParaRPr lang="en-US" dirty="0" smtClean="0"/>
          </a:p>
          <a:p>
            <a:pPr lvl="0"/>
            <a:r>
              <a:rPr lang="en-GB" dirty="0" smtClean="0"/>
              <a:t>DNS Check</a:t>
            </a:r>
            <a:endParaRPr lang="en-US" dirty="0" smtClean="0"/>
          </a:p>
          <a:p>
            <a:pPr lvl="0"/>
            <a:r>
              <a:rPr lang="en-GB" dirty="0" smtClean="0"/>
              <a:t>SPF Record Lookup</a:t>
            </a:r>
            <a:endParaRPr lang="en-US" dirty="0" smtClean="0"/>
          </a:p>
          <a:p>
            <a:pPr lvl="0"/>
            <a:r>
              <a:rPr lang="en-GB" dirty="0" smtClean="0"/>
              <a:t>DKIM Lookup</a:t>
            </a:r>
            <a:endParaRPr lang="en-US" dirty="0" smtClean="0"/>
          </a:p>
          <a:p>
            <a:pPr lvl="0"/>
            <a:r>
              <a:rPr lang="en-GB" dirty="0" smtClean="0"/>
              <a:t>Port Scan</a:t>
            </a:r>
            <a:endParaRPr lang="en-US" dirty="0" smtClean="0"/>
          </a:p>
          <a:p>
            <a:pPr lvl="0"/>
            <a:r>
              <a:rPr lang="en-GB" dirty="0" smtClean="0"/>
              <a:t>AAAA Lookup</a:t>
            </a:r>
            <a:endParaRPr lang="en-US" dirty="0" smtClean="0"/>
          </a:p>
          <a:p>
            <a:pPr lvl="0"/>
            <a:r>
              <a:rPr lang="en-GB" dirty="0" smtClean="0"/>
              <a:t>SRV Lookup</a:t>
            </a:r>
            <a:endParaRPr lang="en-US" dirty="0" smtClean="0"/>
          </a:p>
          <a:p>
            <a:pPr lvl="0"/>
            <a:r>
              <a:rPr lang="en-GB" dirty="0" smtClean="0"/>
              <a:t>DNSKEY Lookup</a:t>
            </a:r>
            <a:endParaRPr lang="en-US" dirty="0" smtClean="0"/>
          </a:p>
          <a:p>
            <a:pPr lvl="0"/>
            <a:r>
              <a:rPr lang="en-GB" dirty="0" smtClean="0"/>
              <a:t>CERT Lookup</a:t>
            </a:r>
            <a:endParaRPr lang="en-US" dirty="0" smtClean="0"/>
          </a:p>
          <a:p>
            <a:pPr lvl="0"/>
            <a:r>
              <a:rPr lang="en-GB" dirty="0" smtClean="0"/>
              <a:t>LOC Lookup</a:t>
            </a:r>
            <a:endParaRPr lang="en-US" dirty="0" smtClean="0"/>
          </a:p>
          <a:p>
            <a:pPr lvl="0"/>
            <a:r>
              <a:rPr lang="en-GB" dirty="0" smtClean="0"/>
              <a:t>IPSECKEY Lookup</a:t>
            </a:r>
            <a:endParaRPr lang="en-US" dirty="0" smtClean="0"/>
          </a:p>
          <a:p>
            <a:pPr lvl="0"/>
            <a:r>
              <a:rPr lang="en-GB" dirty="0" smtClean="0"/>
              <a:t>Domain Health</a:t>
            </a:r>
            <a:endParaRPr lang="en-US" dirty="0" smtClean="0"/>
          </a:p>
          <a:p>
            <a:pPr lvl="0"/>
            <a:r>
              <a:rPr lang="en-GB" dirty="0" smtClean="0"/>
              <a:t>What is My IP?</a:t>
            </a:r>
            <a:endParaRPr lang="en-US" dirty="0" smtClean="0"/>
          </a:p>
          <a:p>
            <a:pPr lvl="0"/>
            <a:r>
              <a:rPr lang="en-GB" dirty="0" smtClean="0"/>
              <a:t>ASN Lookup</a:t>
            </a:r>
            <a:endParaRPr lang="en-US" dirty="0" smtClean="0"/>
          </a:p>
          <a:p>
            <a:pPr lvl="0"/>
            <a:r>
              <a:rPr lang="en-GB" dirty="0" smtClean="0"/>
              <a:t>ARIN Lookup</a:t>
            </a:r>
            <a:endParaRPr lang="en-US" dirty="0" smtClean="0"/>
          </a:p>
          <a:p>
            <a:pPr lvl="0"/>
            <a:r>
              <a:rPr lang="en-GB" dirty="0" smtClean="0"/>
              <a:t>CNAME Lookup</a:t>
            </a:r>
            <a:endParaRPr lang="en-US" dirty="0" smtClean="0"/>
          </a:p>
          <a:p>
            <a:pPr lvl="0"/>
            <a:r>
              <a:rPr lang="en-GB" dirty="0" smtClean="0"/>
              <a:t>TXT Lookup</a:t>
            </a:r>
            <a:endParaRPr lang="en-US" dirty="0" smtClean="0"/>
          </a:p>
          <a:p>
            <a:pPr lvl="0"/>
            <a:r>
              <a:rPr lang="en-GB" dirty="0" smtClean="0"/>
              <a:t>SOA Lookup</a:t>
            </a:r>
            <a:endParaRPr lang="en-US" dirty="0" smtClean="0"/>
          </a:p>
          <a:p>
            <a:pPr lvl="0"/>
            <a:r>
              <a:rPr lang="en-GB" dirty="0" smtClean="0"/>
              <a:t>TCP Lookup</a:t>
            </a:r>
            <a:endParaRPr lang="en-US" dirty="0" smtClean="0"/>
          </a:p>
          <a:p>
            <a:pPr lvl="0"/>
            <a:r>
              <a:rPr lang="en-GB" dirty="0" smtClean="0"/>
              <a:t>HTTP Lookup</a:t>
            </a:r>
            <a:endParaRPr lang="en-US" dirty="0" smtClean="0"/>
          </a:p>
          <a:p>
            <a:pPr lvl="0"/>
            <a:r>
              <a:rPr lang="en-GB" dirty="0" smtClean="0"/>
              <a:t>HTTPS Lookup</a:t>
            </a:r>
            <a:endParaRPr lang="en-US" dirty="0" smtClean="0"/>
          </a:p>
          <a:p>
            <a:pPr lvl="0"/>
            <a:r>
              <a:rPr lang="en-GB" dirty="0" smtClean="0"/>
              <a:t>Ping</a:t>
            </a:r>
            <a:endParaRPr lang="en-US" dirty="0" smtClean="0"/>
          </a:p>
          <a:p>
            <a:pPr lvl="0"/>
            <a:r>
              <a:rPr lang="en-GB" dirty="0" smtClean="0"/>
              <a:t>Trace</a:t>
            </a:r>
            <a:endParaRPr lang="en-US" dirty="0" smtClean="0"/>
          </a:p>
          <a:p>
            <a:pPr lvl="0"/>
            <a:r>
              <a:rPr lang="en-GB" dirty="0" smtClean="0"/>
              <a:t>Email Deliverability</a:t>
            </a:r>
            <a:endParaRPr lang="en-US" dirty="0" smtClean="0"/>
          </a:p>
          <a:p>
            <a:pPr lvl="0"/>
            <a:r>
              <a:rPr lang="en-GB" dirty="0" smtClean="0"/>
              <a:t>Brand Reputation</a:t>
            </a:r>
          </a:p>
          <a:p>
            <a:pPr lvl="0"/>
            <a:r>
              <a:rPr lang="en-GB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52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5 orang/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portal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DNS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portal: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dnsinspect.com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mxtoolbox.com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dnsstuff.com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GHDB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Source Code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girindigdo@gmail.com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Subjek:TugasDNS_Kelompok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Isi: </a:t>
            </a:r>
            <a:r>
              <a:rPr lang="en-US" dirty="0" err="1" smtClean="0"/>
              <a:t>NIM_Nama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8 April 2016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IETF/RFC 1034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IETF/RFC 1035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altLang="en-US" dirty="0" smtClean="0">
                <a:latin typeface="Arial" panose="020B0604020202020204" pitchFamily="34" charset="0"/>
              </a:rPr>
              <a:t>DNS </a:t>
            </a:r>
            <a:r>
              <a:rPr lang="en-GB" altLang="en-US" dirty="0" err="1" smtClean="0">
                <a:latin typeface="Arial" panose="020B0604020202020204" pitchFamily="34" charset="0"/>
              </a:rPr>
              <a:t>merupakan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sistem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berbentuk</a:t>
            </a:r>
            <a:r>
              <a:rPr lang="en-GB" altLang="en-US" dirty="0" smtClean="0">
                <a:latin typeface="Arial" panose="020B0604020202020204" pitchFamily="34" charset="0"/>
              </a:rPr>
              <a:t> database </a:t>
            </a:r>
            <a:r>
              <a:rPr lang="en-GB" altLang="en-US" dirty="0" err="1" smtClean="0">
                <a:latin typeface="Arial" panose="020B0604020202020204" pitchFamily="34" charset="0"/>
              </a:rPr>
              <a:t>terdistribusi</a:t>
            </a:r>
            <a:endParaRPr lang="en-GB" altLang="en-US" dirty="0">
              <a:latin typeface="Arial" panose="020B0604020202020204" pitchFamily="34" charset="0"/>
            </a:endParaRPr>
          </a:p>
          <a:p>
            <a:pPr algn="just"/>
            <a:r>
              <a:rPr lang="en-GB" altLang="en-US" dirty="0" smtClean="0">
                <a:latin typeface="Arial" panose="020B0604020202020204" pitchFamily="34" charset="0"/>
              </a:rPr>
              <a:t>DNS </a:t>
            </a:r>
            <a:r>
              <a:rPr lang="en-GB" altLang="en-US" dirty="0" err="1" smtClean="0">
                <a:latin typeface="Arial" panose="020B0604020202020204" pitchFamily="34" charset="0"/>
              </a:rPr>
              <a:t>memetakan</a:t>
            </a:r>
            <a:r>
              <a:rPr lang="en-GB" altLang="en-US" dirty="0" smtClean="0">
                <a:latin typeface="Arial" panose="020B0604020202020204" pitchFamily="34" charset="0"/>
              </a:rPr>
              <a:t> / </a:t>
            </a:r>
            <a:r>
              <a:rPr lang="en-GB" altLang="en-US" dirty="0" err="1" smtClean="0">
                <a:latin typeface="Arial" panose="020B0604020202020204" pitchFamily="34" charset="0"/>
              </a:rPr>
              <a:t>mengkonversikan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nama</a:t>
            </a:r>
            <a:r>
              <a:rPr lang="en-GB" altLang="en-US" dirty="0" smtClean="0">
                <a:latin typeface="Arial" panose="020B0604020202020204" pitchFamily="34" charset="0"/>
              </a:rPr>
              <a:t> host/</a:t>
            </a:r>
            <a:r>
              <a:rPr lang="en-GB" altLang="en-US" dirty="0" err="1" smtClean="0">
                <a:latin typeface="Arial" panose="020B0604020202020204" pitchFamily="34" charset="0"/>
              </a:rPr>
              <a:t>mesin</a:t>
            </a:r>
            <a:r>
              <a:rPr lang="en-GB" altLang="en-US" dirty="0" smtClean="0">
                <a:latin typeface="Arial" panose="020B0604020202020204" pitchFamily="34" charset="0"/>
              </a:rPr>
              <a:t>/domain </a:t>
            </a:r>
            <a:r>
              <a:rPr lang="en-GB" altLang="en-US" dirty="0" err="1" smtClean="0">
                <a:latin typeface="Arial" panose="020B0604020202020204" pitchFamily="34" charset="0"/>
              </a:rPr>
              <a:t>ke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alamat</a:t>
            </a:r>
            <a:r>
              <a:rPr lang="en-GB" altLang="en-US" dirty="0" smtClean="0">
                <a:latin typeface="Arial" panose="020B0604020202020204" pitchFamily="34" charset="0"/>
              </a:rPr>
              <a:t> IP (Internet Protocol)</a:t>
            </a:r>
          </a:p>
          <a:p>
            <a:pPr algn="just"/>
            <a:r>
              <a:rPr lang="en-GB" altLang="en-US" dirty="0" err="1" smtClean="0">
                <a:latin typeface="Arial" panose="020B0604020202020204" pitchFamily="34" charset="0"/>
              </a:rPr>
              <a:t>Sebaliknya</a:t>
            </a:r>
            <a:r>
              <a:rPr lang="en-GB" altLang="en-US" dirty="0" smtClean="0">
                <a:latin typeface="Arial" panose="020B0604020202020204" pitchFamily="34" charset="0"/>
              </a:rPr>
              <a:t>, </a:t>
            </a:r>
            <a:r>
              <a:rPr lang="en-GB" altLang="en-US" dirty="0" err="1" smtClean="0">
                <a:latin typeface="Arial" panose="020B0604020202020204" pitchFamily="34" charset="0"/>
              </a:rPr>
              <a:t>dari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alamat</a:t>
            </a:r>
            <a:r>
              <a:rPr lang="en-GB" altLang="en-US" dirty="0" smtClean="0">
                <a:latin typeface="Arial" panose="020B0604020202020204" pitchFamily="34" charset="0"/>
              </a:rPr>
              <a:t> IP </a:t>
            </a:r>
            <a:r>
              <a:rPr lang="en-GB" altLang="en-US" dirty="0" err="1" smtClean="0">
                <a:latin typeface="Arial" panose="020B0604020202020204" pitchFamily="34" charset="0"/>
              </a:rPr>
              <a:t>ke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nama</a:t>
            </a:r>
            <a:r>
              <a:rPr lang="en-GB" altLang="en-US" dirty="0" smtClean="0">
                <a:latin typeface="Arial" panose="020B0604020202020204" pitchFamily="34" charset="0"/>
              </a:rPr>
              <a:t> host yang </a:t>
            </a:r>
            <a:r>
              <a:rPr lang="en-GB" altLang="en-US" dirty="0" err="1" smtClean="0">
                <a:latin typeface="Arial" panose="020B0604020202020204" pitchFamily="34" charset="0"/>
              </a:rPr>
              <a:t>disebut</a:t>
            </a:r>
            <a:r>
              <a:rPr lang="en-GB" altLang="en-US" dirty="0" smtClean="0">
                <a:latin typeface="Arial" panose="020B0604020202020204" pitchFamily="34" charset="0"/>
              </a:rPr>
              <a:t> </a:t>
            </a:r>
            <a:r>
              <a:rPr lang="en-GB" altLang="en-US" dirty="0" err="1" smtClean="0">
                <a:latin typeface="Arial" panose="020B0604020202020204" pitchFamily="34" charset="0"/>
              </a:rPr>
              <a:t>dengan</a:t>
            </a:r>
            <a:r>
              <a:rPr lang="en-GB" altLang="en-US" dirty="0" smtClean="0">
                <a:latin typeface="Arial" panose="020B0604020202020204" pitchFamily="34" charset="0"/>
              </a:rPr>
              <a:t> reverse-mapping.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65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DNS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endParaRPr lang="en-US" dirty="0" smtClean="0"/>
          </a:p>
          <a:p>
            <a:pPr marL="698500" indent="-457200"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endParaRPr lang="en-US" dirty="0" smtClean="0"/>
          </a:p>
          <a:p>
            <a:pPr marL="698500" indent="-457200"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32 bit </a:t>
            </a:r>
          </a:p>
          <a:p>
            <a:pPr marL="698500" indent="-457200" algn="just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algn="just"/>
            <a:r>
              <a:rPr lang="en-US" dirty="0" smtClean="0"/>
              <a:t>DNS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, </a:t>
            </a:r>
            <a:r>
              <a:rPr lang="en-US" dirty="0" err="1" smtClean="0"/>
              <a:t>ribuan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di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DNS, </a:t>
            </a:r>
            <a:r>
              <a:rPr lang="en-US" dirty="0" err="1" smtClean="0"/>
              <a:t>tahun</a:t>
            </a:r>
            <a:r>
              <a:rPr lang="en-US" dirty="0" smtClean="0"/>
              <a:t> 1970-an </a:t>
            </a:r>
            <a:r>
              <a:rPr lang="en-US" dirty="0" err="1" smtClean="0"/>
              <a:t>ARPAnet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host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HOSTS.TXT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HOSTS.TXT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pemetaannya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/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lain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ARPAnet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memperbarui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HOSTS.TXT-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Cara </a:t>
            </a:r>
            <a:r>
              <a:rPr lang="en-US" dirty="0" err="1" smtClean="0"/>
              <a:t>memperbarui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HOSTS.TXT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ftp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-update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HOSTS.TXT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/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Muncul</a:t>
            </a:r>
            <a:r>
              <a:rPr lang="en-US" dirty="0" smtClean="0"/>
              <a:t> ide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database </a:t>
            </a:r>
            <a:r>
              <a:rPr lang="en-US" dirty="0" err="1" smtClean="0"/>
              <a:t>terdistribusi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data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host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pendistribusian</a:t>
            </a:r>
            <a:r>
              <a:rPr lang="en-US" dirty="0" smtClean="0"/>
              <a:t> database </a:t>
            </a:r>
            <a:r>
              <a:rPr lang="en-US" dirty="0" err="1" smtClean="0"/>
              <a:t>nama</a:t>
            </a:r>
            <a:r>
              <a:rPr lang="en-US" dirty="0" smtClean="0"/>
              <a:t> host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domain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database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IP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zone.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Administrasi</a:t>
            </a:r>
            <a:r>
              <a:rPr lang="en-US" dirty="0" smtClean="0"/>
              <a:t> domain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di Internet. </a:t>
            </a:r>
          </a:p>
          <a:p>
            <a:pPr algn="just"/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database yang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host lain </a:t>
            </a:r>
            <a:r>
              <a:rPr lang="en-US" dirty="0" err="1" smtClean="0"/>
              <a:t>pada</a:t>
            </a:r>
            <a:r>
              <a:rPr lang="en-US" dirty="0" smtClean="0"/>
              <a:t> database yang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host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Dan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1984, Paul Mockapetris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database </a:t>
            </a:r>
            <a:r>
              <a:rPr lang="en-US" dirty="0" err="1" smtClean="0"/>
              <a:t>terdistribusi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Domain Name System (DNS) yang </a:t>
            </a:r>
            <a:r>
              <a:rPr lang="en-US" dirty="0" err="1" smtClean="0"/>
              <a:t>dideskripsikan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RFC 882 </a:t>
            </a:r>
            <a:r>
              <a:rPr lang="en-US" dirty="0" err="1" smtClean="0"/>
              <a:t>dan</a:t>
            </a:r>
            <a:r>
              <a:rPr lang="en-US" dirty="0" smtClean="0"/>
              <a:t> 883.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Internet.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DNS </a:t>
            </a:r>
            <a:r>
              <a:rPr lang="en-US" dirty="0" err="1" smtClean="0"/>
              <a:t>Bekerja</a:t>
            </a:r>
            <a:endParaRPr lang="en-US" dirty="0"/>
          </a:p>
        </p:txBody>
      </p:sp>
      <p:pic>
        <p:nvPicPr>
          <p:cNvPr id="1026" name="Picture 2" descr="http://s.hswstatic.com/gif/dns-rev-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380" y="1931319"/>
            <a:ext cx="3901240" cy="346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1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Struktur</a:t>
            </a:r>
            <a:r>
              <a:rPr lang="en-US" dirty="0" smtClean="0"/>
              <a:t> database DNS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sistem-berkas</a:t>
            </a:r>
            <a:r>
              <a:rPr lang="en-US" dirty="0" smtClean="0"/>
              <a:t>/filesystem UNIX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Tingkat </a:t>
            </a:r>
            <a:r>
              <a:rPr lang="en-US" dirty="0" err="1" smtClean="0"/>
              <a:t>teratas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DNS </a:t>
            </a:r>
            <a:r>
              <a:rPr lang="en-US" dirty="0" err="1" smtClean="0"/>
              <a:t>adalah</a:t>
            </a:r>
            <a:r>
              <a:rPr lang="en-US" dirty="0" smtClean="0"/>
              <a:t> root yang </a:t>
            </a:r>
            <a:r>
              <a:rPr lang="en-US" dirty="0" err="1" smtClean="0"/>
              <a:t>disimbolkan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/dot (.)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UNIX, root </a:t>
            </a:r>
            <a:r>
              <a:rPr lang="en-US" dirty="0" err="1" smtClean="0"/>
              <a:t>disimbolkan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slash (/). 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label yang </a:t>
            </a:r>
            <a:r>
              <a:rPr lang="en-US" dirty="0" err="1" smtClean="0"/>
              <a:t>mengidentifikasikannya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root (.). </a:t>
            </a:r>
          </a:p>
          <a:p>
            <a:pPr algn="just"/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root </a:t>
            </a:r>
            <a:r>
              <a:rPr lang="en-US" dirty="0" err="1" smtClean="0"/>
              <a:t>bagi</a:t>
            </a:r>
            <a:r>
              <a:rPr lang="en-US" dirty="0" smtClean="0"/>
              <a:t> sub-tree/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Tiap</a:t>
            </a:r>
            <a:r>
              <a:rPr lang="en-US" dirty="0" smtClean="0"/>
              <a:t> sub-tree </a:t>
            </a:r>
            <a:r>
              <a:rPr lang="en-US" dirty="0" err="1" smtClean="0"/>
              <a:t>merupakan</a:t>
            </a:r>
            <a:r>
              <a:rPr lang="en-US" dirty="0" smtClean="0"/>
              <a:t> domain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domain </a:t>
            </a:r>
            <a:r>
              <a:rPr lang="en-US" dirty="0" err="1" smtClean="0"/>
              <a:t>terdapat</a:t>
            </a:r>
            <a:r>
              <a:rPr lang="en-US" dirty="0" smtClean="0"/>
              <a:t> sub-tree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subdomain. </a:t>
            </a:r>
          </a:p>
          <a:p>
            <a:pPr algn="just"/>
            <a:r>
              <a:rPr lang="en-US" dirty="0" err="1" smtClean="0"/>
              <a:t>Setiap</a:t>
            </a:r>
            <a:r>
              <a:rPr lang="en-US" dirty="0" smtClean="0"/>
              <a:t> domain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DNS, </a:t>
            </a:r>
            <a:r>
              <a:rPr lang="en-US" dirty="0" err="1" smtClean="0"/>
              <a:t>pengurutan</a:t>
            </a:r>
            <a:r>
              <a:rPr lang="en-US" dirty="0" smtClean="0"/>
              <a:t>/</a:t>
            </a:r>
            <a:r>
              <a:rPr lang="en-US" dirty="0" err="1" smtClean="0"/>
              <a:t>penyebutan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domain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domain paling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root (.). </a:t>
            </a:r>
          </a:p>
          <a:p>
            <a:pPr algn="just"/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domain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/dot (.)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root (.).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826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Office Theme</vt:lpstr>
      <vt:lpstr>Domain Name System</vt:lpstr>
      <vt:lpstr>Pendahuluan</vt:lpstr>
      <vt:lpstr>Pendahuluan</vt:lpstr>
      <vt:lpstr>Sejarah</vt:lpstr>
      <vt:lpstr>Sejarah</vt:lpstr>
      <vt:lpstr>Sejarah</vt:lpstr>
      <vt:lpstr>Sejarah</vt:lpstr>
      <vt:lpstr>Bagaimana DNS Bekerja</vt:lpstr>
      <vt:lpstr>Struktur DNS</vt:lpstr>
      <vt:lpstr>Struktur DNS (Direktori Linux)</vt:lpstr>
      <vt:lpstr>Struktur DNS</vt:lpstr>
      <vt:lpstr>Struktur DNS</vt:lpstr>
      <vt:lpstr>Hirarki</vt:lpstr>
      <vt:lpstr>Klasifikasi Nama Domain</vt:lpstr>
      <vt:lpstr>Mekanisme Query DNS</vt:lpstr>
      <vt:lpstr>Mekanisme Query DNS</vt:lpstr>
      <vt:lpstr>Elemen DNS</vt:lpstr>
      <vt:lpstr>Tugas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Name System</dc:title>
  <dc:creator>girindigdo</dc:creator>
  <cp:lastModifiedBy>girindigdo</cp:lastModifiedBy>
  <cp:revision>31</cp:revision>
  <dcterms:created xsi:type="dcterms:W3CDTF">2016-03-31T19:26:39Z</dcterms:created>
  <dcterms:modified xsi:type="dcterms:W3CDTF">2016-04-01T08:54:49Z</dcterms:modified>
</cp:coreProperties>
</file>