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59" r:id="rId12"/>
    <p:sldId id="271" r:id="rId13"/>
    <p:sldId id="272" r:id="rId14"/>
    <p:sldId id="260" r:id="rId15"/>
    <p:sldId id="273" r:id="rId16"/>
    <p:sldId id="274" r:id="rId17"/>
    <p:sldId id="261" r:id="rId18"/>
    <p:sldId id="262" r:id="rId19"/>
    <p:sldId id="275" r:id="rId20"/>
    <p:sldId id="276" r:id="rId21"/>
    <p:sldId id="258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4" autoAdjust="0"/>
  </p:normalViewPr>
  <p:slideViewPr>
    <p:cSldViewPr>
      <p:cViewPr varScale="1">
        <p:scale>
          <a:sx n="71" d="100"/>
          <a:sy n="71" d="100"/>
        </p:scale>
        <p:origin x="129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image" Target="../media/image7.jp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image" Target="../media/image10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image" Target="../media/image7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image" Target="../media/image1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B4173E-55C9-4404-9FC9-274B7C629FC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B1AE50A-5AAA-4857-98CB-49FD796E5AAF}">
      <dgm:prSet phldrT="[Text]"/>
      <dgm:spPr/>
      <dgm:t>
        <a:bodyPr/>
        <a:lstStyle/>
        <a:p>
          <a:r>
            <a:rPr lang="en-US" dirty="0" err="1" smtClean="0">
              <a:solidFill>
                <a:schemeClr val="accent1">
                  <a:lumMod val="50000"/>
                </a:schemeClr>
              </a:solidFill>
            </a:rPr>
            <a:t>Dimensi</a:t>
          </a:r>
          <a:r>
            <a:rPr lang="en-US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1">
                  <a:lumMod val="50000"/>
                </a:schemeClr>
              </a:solidFill>
            </a:rPr>
            <a:t>Realita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74281399-35BD-4FA4-B5F0-E4B55CDB5CE4}" type="parTrans" cxnId="{F5F2DDAA-EDD9-4159-98A7-7EAA0887300C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8580A45C-29B1-4C35-A17E-0FA6435FB795}" type="sibTrans" cxnId="{F5F2DDAA-EDD9-4159-98A7-7EAA0887300C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25A22BD5-0C61-4912-964D-74639657303B}">
      <dgm:prSet phldrT="[Text]"/>
      <dgm:spPr/>
      <dgm:t>
        <a:bodyPr/>
        <a:lstStyle/>
        <a:p>
          <a:r>
            <a:rPr lang="en-US" dirty="0" err="1" smtClean="0">
              <a:solidFill>
                <a:schemeClr val="accent1">
                  <a:lumMod val="50000"/>
                </a:schemeClr>
              </a:solidFill>
            </a:rPr>
            <a:t>Dimensi</a:t>
          </a:r>
          <a:r>
            <a:rPr lang="en-US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1">
                  <a:lumMod val="50000"/>
                </a:schemeClr>
              </a:solidFill>
            </a:rPr>
            <a:t>Idealisme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33C89CFD-09B1-4876-816E-F0D64782760F}" type="parTrans" cxnId="{BCD0C364-2331-4D95-A055-7887A02863B2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CA32FC1A-623B-4D64-BB92-5A8B12FBCCA5}" type="sibTrans" cxnId="{BCD0C364-2331-4D95-A055-7887A02863B2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CE182FD8-8183-40C8-82AD-989AA3E614E4}">
      <dgm:prSet phldrT="[Text]"/>
      <dgm:spPr/>
      <dgm:t>
        <a:bodyPr/>
        <a:lstStyle/>
        <a:p>
          <a:r>
            <a:rPr lang="en-US" dirty="0" err="1" smtClean="0">
              <a:solidFill>
                <a:schemeClr val="accent1">
                  <a:lumMod val="50000"/>
                </a:schemeClr>
              </a:solidFill>
            </a:rPr>
            <a:t>Dimensi</a:t>
          </a:r>
          <a:r>
            <a:rPr lang="en-US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1">
                  <a:lumMod val="50000"/>
                </a:schemeClr>
              </a:solidFill>
            </a:rPr>
            <a:t>Fleksibilitas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27AB60F9-3612-4F64-864C-368D58A0C4B7}" type="parTrans" cxnId="{50A40386-4097-41A1-915B-D94D98AF4639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68F94517-F8FA-4488-A818-EFEB66903493}" type="sibTrans" cxnId="{50A40386-4097-41A1-915B-D94D98AF4639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9369F4FD-DEA0-451A-B630-D74A29AFED6B}" type="pres">
      <dgm:prSet presAssocID="{B7B4173E-55C9-4404-9FC9-274B7C629FC5}" presName="compositeShape" presStyleCnt="0">
        <dgm:presLayoutVars>
          <dgm:dir/>
          <dgm:resizeHandles/>
        </dgm:presLayoutVars>
      </dgm:prSet>
      <dgm:spPr/>
    </dgm:pt>
    <dgm:pt modelId="{9B367052-F272-461A-A591-32B8EB0AFA36}" type="pres">
      <dgm:prSet presAssocID="{B7B4173E-55C9-4404-9FC9-274B7C629FC5}" presName="pyramid" presStyleLbl="node1" presStyleIdx="0" presStyleCnt="1" custLinFactNeighborX="-38796"/>
      <dgm:spPr/>
    </dgm:pt>
    <dgm:pt modelId="{905D0E45-5651-46AE-ABF3-8A48110F481E}" type="pres">
      <dgm:prSet presAssocID="{B7B4173E-55C9-4404-9FC9-274B7C629FC5}" presName="theList" presStyleCnt="0"/>
      <dgm:spPr/>
    </dgm:pt>
    <dgm:pt modelId="{7FD7C152-BBDB-4089-9099-93C2A7302530}" type="pres">
      <dgm:prSet presAssocID="{7B1AE50A-5AAA-4857-98CB-49FD796E5AAF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79EDC-D200-4BCF-9C16-59D9C32CF079}" type="pres">
      <dgm:prSet presAssocID="{7B1AE50A-5AAA-4857-98CB-49FD796E5AAF}" presName="aSpace" presStyleCnt="0"/>
      <dgm:spPr/>
    </dgm:pt>
    <dgm:pt modelId="{FC3A3A32-8780-48C8-9C39-D536C9612BC4}" type="pres">
      <dgm:prSet presAssocID="{25A22BD5-0C61-4912-964D-74639657303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34D6B2-E32B-4F91-B374-2963BD5E2552}" type="pres">
      <dgm:prSet presAssocID="{25A22BD5-0C61-4912-964D-74639657303B}" presName="aSpace" presStyleCnt="0"/>
      <dgm:spPr/>
    </dgm:pt>
    <dgm:pt modelId="{ED228633-5990-4F21-8BAB-8DE03B40211D}" type="pres">
      <dgm:prSet presAssocID="{CE182FD8-8183-40C8-82AD-989AA3E614E4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2C5501-43BA-49EB-B08A-57D256BA3BB6}" type="pres">
      <dgm:prSet presAssocID="{CE182FD8-8183-40C8-82AD-989AA3E614E4}" presName="aSpace" presStyleCnt="0"/>
      <dgm:spPr/>
    </dgm:pt>
  </dgm:ptLst>
  <dgm:cxnLst>
    <dgm:cxn modelId="{85552978-53AC-4335-98A1-54BDDF8DB9ED}" type="presOf" srcId="{25A22BD5-0C61-4912-964D-74639657303B}" destId="{FC3A3A32-8780-48C8-9C39-D536C9612BC4}" srcOrd="0" destOrd="0" presId="urn:microsoft.com/office/officeart/2005/8/layout/pyramid2"/>
    <dgm:cxn modelId="{4A0AD971-145A-4458-A9B7-DDAF9987022A}" type="presOf" srcId="{CE182FD8-8183-40C8-82AD-989AA3E614E4}" destId="{ED228633-5990-4F21-8BAB-8DE03B40211D}" srcOrd="0" destOrd="0" presId="urn:microsoft.com/office/officeart/2005/8/layout/pyramid2"/>
    <dgm:cxn modelId="{69CEE0A9-F08E-48B4-926A-61103FBF3DBB}" type="presOf" srcId="{B7B4173E-55C9-4404-9FC9-274B7C629FC5}" destId="{9369F4FD-DEA0-451A-B630-D74A29AFED6B}" srcOrd="0" destOrd="0" presId="urn:microsoft.com/office/officeart/2005/8/layout/pyramid2"/>
    <dgm:cxn modelId="{F5F2DDAA-EDD9-4159-98A7-7EAA0887300C}" srcId="{B7B4173E-55C9-4404-9FC9-274B7C629FC5}" destId="{7B1AE50A-5AAA-4857-98CB-49FD796E5AAF}" srcOrd="0" destOrd="0" parTransId="{74281399-35BD-4FA4-B5F0-E4B55CDB5CE4}" sibTransId="{8580A45C-29B1-4C35-A17E-0FA6435FB795}"/>
    <dgm:cxn modelId="{8B79FA9E-153C-4BCE-837C-D7CE6DFB8B60}" type="presOf" srcId="{7B1AE50A-5AAA-4857-98CB-49FD796E5AAF}" destId="{7FD7C152-BBDB-4089-9099-93C2A7302530}" srcOrd="0" destOrd="0" presId="urn:microsoft.com/office/officeart/2005/8/layout/pyramid2"/>
    <dgm:cxn modelId="{50A40386-4097-41A1-915B-D94D98AF4639}" srcId="{B7B4173E-55C9-4404-9FC9-274B7C629FC5}" destId="{CE182FD8-8183-40C8-82AD-989AA3E614E4}" srcOrd="2" destOrd="0" parTransId="{27AB60F9-3612-4F64-864C-368D58A0C4B7}" sibTransId="{68F94517-F8FA-4488-A818-EFEB66903493}"/>
    <dgm:cxn modelId="{BCD0C364-2331-4D95-A055-7887A02863B2}" srcId="{B7B4173E-55C9-4404-9FC9-274B7C629FC5}" destId="{25A22BD5-0C61-4912-964D-74639657303B}" srcOrd="1" destOrd="0" parTransId="{33C89CFD-09B1-4876-816E-F0D64782760F}" sibTransId="{CA32FC1A-623B-4D64-BB92-5A8B12FBCCA5}"/>
    <dgm:cxn modelId="{405DC495-9EEC-4642-8B83-DE2D935789DA}" type="presParOf" srcId="{9369F4FD-DEA0-451A-B630-D74A29AFED6B}" destId="{9B367052-F272-461A-A591-32B8EB0AFA36}" srcOrd="0" destOrd="0" presId="urn:microsoft.com/office/officeart/2005/8/layout/pyramid2"/>
    <dgm:cxn modelId="{FB94B84B-CD77-47F9-AA55-AFA5617CF498}" type="presParOf" srcId="{9369F4FD-DEA0-451A-B630-D74A29AFED6B}" destId="{905D0E45-5651-46AE-ABF3-8A48110F481E}" srcOrd="1" destOrd="0" presId="urn:microsoft.com/office/officeart/2005/8/layout/pyramid2"/>
    <dgm:cxn modelId="{C56E2E52-E4B6-43F5-A2C6-8F0B4DA9EAE7}" type="presParOf" srcId="{905D0E45-5651-46AE-ABF3-8A48110F481E}" destId="{7FD7C152-BBDB-4089-9099-93C2A7302530}" srcOrd="0" destOrd="0" presId="urn:microsoft.com/office/officeart/2005/8/layout/pyramid2"/>
    <dgm:cxn modelId="{EC568D5C-8E61-4423-8555-2F3BC31F2E75}" type="presParOf" srcId="{905D0E45-5651-46AE-ABF3-8A48110F481E}" destId="{B3179EDC-D200-4BCF-9C16-59D9C32CF079}" srcOrd="1" destOrd="0" presId="urn:microsoft.com/office/officeart/2005/8/layout/pyramid2"/>
    <dgm:cxn modelId="{EA9DCF94-000C-4FE4-91C3-F67F5E54CEFF}" type="presParOf" srcId="{905D0E45-5651-46AE-ABF3-8A48110F481E}" destId="{FC3A3A32-8780-48C8-9C39-D536C9612BC4}" srcOrd="2" destOrd="0" presId="urn:microsoft.com/office/officeart/2005/8/layout/pyramid2"/>
    <dgm:cxn modelId="{3A53D6F5-B000-419E-B6C2-8D329D1F762B}" type="presParOf" srcId="{905D0E45-5651-46AE-ABF3-8A48110F481E}" destId="{E934D6B2-E32B-4F91-B374-2963BD5E2552}" srcOrd="3" destOrd="0" presId="urn:microsoft.com/office/officeart/2005/8/layout/pyramid2"/>
    <dgm:cxn modelId="{CC1DC986-4C31-40FD-A20C-59E8AA447C21}" type="presParOf" srcId="{905D0E45-5651-46AE-ABF3-8A48110F481E}" destId="{ED228633-5990-4F21-8BAB-8DE03B40211D}" srcOrd="4" destOrd="0" presId="urn:microsoft.com/office/officeart/2005/8/layout/pyramid2"/>
    <dgm:cxn modelId="{FADF89CA-675B-48AB-A845-0DAE932785F4}" type="presParOf" srcId="{905D0E45-5651-46AE-ABF3-8A48110F481E}" destId="{5F2C5501-43BA-49EB-B08A-57D256BA3BB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31D162-8136-4FEB-AAE6-3D8CB753C4A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006976B1-7DD7-4F02-A002-1D7DFBB6351D}">
      <dgm:prSet phldrT="[Text]" custT="1"/>
      <dgm:spPr/>
      <dgm:t>
        <a:bodyPr/>
        <a:lstStyle/>
        <a:p>
          <a:r>
            <a:rPr lang="en-US" sz="1600" dirty="0" err="1" smtClean="0"/>
            <a:t>Struktur</a:t>
          </a:r>
          <a:r>
            <a:rPr lang="en-US" sz="1600" dirty="0" smtClean="0"/>
            <a:t> </a:t>
          </a:r>
          <a:r>
            <a:rPr lang="en-US" sz="1600" dirty="0" err="1" smtClean="0"/>
            <a:t>kognitif</a:t>
          </a:r>
          <a:r>
            <a:rPr lang="en-US" sz="1600" dirty="0" smtClean="0"/>
            <a:t>, </a:t>
          </a:r>
          <a:r>
            <a:rPr lang="en-US" sz="1600" dirty="0" err="1" smtClean="0"/>
            <a:t>yaitu</a:t>
          </a:r>
          <a:r>
            <a:rPr lang="en-US" sz="1600" dirty="0" smtClean="0"/>
            <a:t> </a:t>
          </a:r>
          <a:r>
            <a:rPr lang="en-US" sz="1600" dirty="0" err="1" smtClean="0"/>
            <a:t>keseluruhan</a:t>
          </a:r>
          <a:r>
            <a:rPr lang="en-US" sz="1600" dirty="0" smtClean="0"/>
            <a:t> </a:t>
          </a:r>
          <a:r>
            <a:rPr lang="en-US" sz="1600" dirty="0" err="1" smtClean="0"/>
            <a:t>pengetahuan</a:t>
          </a:r>
          <a:r>
            <a:rPr lang="en-US" sz="1600" dirty="0" smtClean="0"/>
            <a:t> yang </a:t>
          </a:r>
          <a:r>
            <a:rPr lang="en-US" sz="1600" dirty="0" err="1" smtClean="0"/>
            <a:t>didapat</a:t>
          </a:r>
          <a:r>
            <a:rPr lang="en-US" sz="1600" dirty="0" smtClean="0"/>
            <a:t> </a:t>
          </a:r>
          <a:r>
            <a:rPr lang="en-US" sz="1600" dirty="0" err="1" smtClean="0"/>
            <a:t>merupakan</a:t>
          </a:r>
          <a:r>
            <a:rPr lang="en-US" sz="1600" dirty="0" smtClean="0"/>
            <a:t> </a:t>
          </a:r>
          <a:r>
            <a:rPr lang="en-US" sz="1600" dirty="0" err="1" smtClean="0"/>
            <a:t>landasan</a:t>
          </a:r>
          <a:r>
            <a:rPr lang="en-US" sz="1600" dirty="0" smtClean="0"/>
            <a:t> </a:t>
          </a:r>
          <a:r>
            <a:rPr lang="en-US" sz="1600" dirty="0" err="1" smtClean="0"/>
            <a:t>untuk</a:t>
          </a:r>
          <a:r>
            <a:rPr lang="en-US" sz="1600" dirty="0" smtClean="0"/>
            <a:t> </a:t>
          </a:r>
          <a:r>
            <a:rPr lang="en-US" sz="1600" dirty="0" err="1" smtClean="0"/>
            <a:t>memahami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menafsirkan</a:t>
          </a:r>
          <a:r>
            <a:rPr lang="en-US" sz="1600" dirty="0" smtClean="0"/>
            <a:t> </a:t>
          </a:r>
          <a:r>
            <a:rPr lang="en-US" sz="1600" dirty="0" err="1" smtClean="0"/>
            <a:t>dunia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kejadian-kejadian</a:t>
          </a:r>
          <a:r>
            <a:rPr lang="en-US" sz="1600" dirty="0" smtClean="0"/>
            <a:t> </a:t>
          </a:r>
          <a:r>
            <a:rPr lang="en-US" sz="1600" dirty="0" err="1" smtClean="0"/>
            <a:t>dalam</a:t>
          </a:r>
          <a:r>
            <a:rPr lang="en-US" sz="1600" dirty="0" smtClean="0"/>
            <a:t> </a:t>
          </a:r>
          <a:r>
            <a:rPr lang="en-US" sz="1600" dirty="0" err="1" smtClean="0"/>
            <a:t>alam</a:t>
          </a:r>
          <a:r>
            <a:rPr lang="en-US" sz="1600" dirty="0" smtClean="0"/>
            <a:t> </a:t>
          </a:r>
          <a:r>
            <a:rPr lang="en-US" sz="1600" dirty="0" err="1" smtClean="0"/>
            <a:t>sekitranya</a:t>
          </a:r>
          <a:r>
            <a:rPr lang="en-US" sz="1600" dirty="0" smtClean="0"/>
            <a:t>. </a:t>
          </a:r>
          <a:endParaRPr lang="en-US" sz="1600" dirty="0"/>
        </a:p>
      </dgm:t>
    </dgm:pt>
    <dgm:pt modelId="{9B610A67-5069-4F2B-AD34-73B78CACB381}" type="parTrans" cxnId="{38C913D3-BDE6-469E-BEB0-76BA17CA32A9}">
      <dgm:prSet/>
      <dgm:spPr/>
      <dgm:t>
        <a:bodyPr/>
        <a:lstStyle/>
        <a:p>
          <a:endParaRPr lang="en-US"/>
        </a:p>
      </dgm:t>
    </dgm:pt>
    <dgm:pt modelId="{BC44255C-80C5-4A58-9010-40BE12EED8B8}" type="sibTrans" cxnId="{38C913D3-BDE6-469E-BEB0-76BA17CA32A9}">
      <dgm:prSet/>
      <dgm:spPr/>
      <dgm:t>
        <a:bodyPr/>
        <a:lstStyle/>
        <a:p>
          <a:endParaRPr lang="en-US"/>
        </a:p>
      </dgm:t>
    </dgm:pt>
    <dgm:pt modelId="{09EF1700-1DB6-48BB-8081-7A44E4D1DE30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dirty="0" err="1" smtClean="0"/>
            <a:t>Orientasi</a:t>
          </a:r>
          <a:r>
            <a:rPr lang="en-US" dirty="0" smtClean="0"/>
            <a:t> </a:t>
          </a:r>
          <a:r>
            <a:rPr lang="en-US" dirty="0" err="1" smtClean="0"/>
            <a:t>dasar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membuka</a:t>
          </a:r>
          <a:r>
            <a:rPr lang="en-US" dirty="0" smtClean="0"/>
            <a:t> </a:t>
          </a:r>
          <a:r>
            <a:rPr lang="en-US" dirty="0" err="1" smtClean="0"/>
            <a:t>wawasan</a:t>
          </a:r>
          <a:r>
            <a:rPr lang="en-US" dirty="0" smtClean="0"/>
            <a:t> yang </a:t>
          </a:r>
          <a:r>
            <a:rPr lang="en-US" dirty="0" err="1" smtClean="0"/>
            <a:t>memberikan</a:t>
          </a:r>
          <a:r>
            <a:rPr lang="en-US" dirty="0" smtClean="0"/>
            <a:t> </a:t>
          </a:r>
          <a:r>
            <a:rPr lang="en-US" dirty="0" err="1" smtClean="0"/>
            <a:t>makna</a:t>
          </a:r>
          <a:r>
            <a:rPr lang="en-US" dirty="0" smtClean="0"/>
            <a:t> </a:t>
          </a:r>
          <a:r>
            <a:rPr lang="en-US" dirty="0" err="1" smtClean="0"/>
            <a:t>serta</a:t>
          </a:r>
          <a:r>
            <a:rPr lang="en-US" dirty="0" smtClean="0"/>
            <a:t> </a:t>
          </a:r>
          <a:r>
            <a:rPr lang="en-US" dirty="0" err="1" smtClean="0"/>
            <a:t>menunjukkan</a:t>
          </a:r>
          <a:r>
            <a:rPr lang="en-US" dirty="0" smtClean="0"/>
            <a:t> </a:t>
          </a:r>
          <a:r>
            <a:rPr lang="en-US" dirty="0" err="1" smtClean="0"/>
            <a:t>tujuan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kehidupan</a:t>
          </a:r>
          <a:r>
            <a:rPr lang="en-US" dirty="0" smtClean="0"/>
            <a:t> </a:t>
          </a:r>
          <a:r>
            <a:rPr lang="en-US" dirty="0" err="1" smtClean="0"/>
            <a:t>manusia</a:t>
          </a:r>
          <a:r>
            <a:rPr lang="en-US" dirty="0" smtClean="0"/>
            <a:t>. </a:t>
          </a:r>
          <a:endParaRPr lang="en-US" dirty="0"/>
        </a:p>
      </dgm:t>
    </dgm:pt>
    <dgm:pt modelId="{BAEE0C20-5F18-45AB-9C0E-8B0E027302C1}" type="parTrans" cxnId="{7B3FF5CF-CE15-45B5-B0CF-7FF427C7432A}">
      <dgm:prSet/>
      <dgm:spPr/>
      <dgm:t>
        <a:bodyPr/>
        <a:lstStyle/>
        <a:p>
          <a:endParaRPr lang="en-US"/>
        </a:p>
      </dgm:t>
    </dgm:pt>
    <dgm:pt modelId="{D82A9A4C-5BF6-43C7-BB90-07F9FD3BECC3}" type="sibTrans" cxnId="{7B3FF5CF-CE15-45B5-B0CF-7FF427C7432A}">
      <dgm:prSet/>
      <dgm:spPr/>
      <dgm:t>
        <a:bodyPr/>
        <a:lstStyle/>
        <a:p>
          <a:endParaRPr lang="en-US"/>
        </a:p>
      </dgm:t>
    </dgm:pt>
    <dgm:pt modelId="{509642E5-2C62-45F5-9CE7-0EA692E671A1}">
      <dgm:prSet phldrT="[Text]"/>
      <dgm:spPr/>
      <dgm:t>
        <a:bodyPr/>
        <a:lstStyle/>
        <a:p>
          <a:r>
            <a:rPr lang="en-US" dirty="0" smtClean="0"/>
            <a:t>Norma-</a:t>
          </a:r>
          <a:r>
            <a:rPr lang="en-US" dirty="0" err="1" smtClean="0"/>
            <a:t>norma</a:t>
          </a:r>
          <a:r>
            <a:rPr lang="en-US" dirty="0" smtClean="0"/>
            <a:t> yang </a:t>
          </a:r>
          <a:r>
            <a:rPr lang="en-US" dirty="0" err="1" smtClean="0"/>
            <a:t>menjadi</a:t>
          </a:r>
          <a:r>
            <a:rPr lang="en-US" dirty="0" smtClean="0"/>
            <a:t> </a:t>
          </a:r>
          <a:r>
            <a:rPr lang="en-US" dirty="0" err="1" smtClean="0"/>
            <a:t>pedoman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pegangan</a:t>
          </a:r>
          <a:r>
            <a:rPr lang="en-US" dirty="0" smtClean="0"/>
            <a:t> </a:t>
          </a:r>
          <a:r>
            <a:rPr lang="en-US" dirty="0" err="1" smtClean="0"/>
            <a:t>bagi</a:t>
          </a:r>
          <a:r>
            <a:rPr lang="en-US" dirty="0" smtClean="0"/>
            <a:t> </a:t>
          </a:r>
          <a:r>
            <a:rPr lang="en-US" dirty="0" err="1" smtClean="0"/>
            <a:t>seseorang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melangkah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bertindak</a:t>
          </a:r>
          <a:r>
            <a:rPr lang="en-US" dirty="0" smtClean="0"/>
            <a:t>. </a:t>
          </a:r>
          <a:endParaRPr lang="en-US" dirty="0"/>
        </a:p>
      </dgm:t>
    </dgm:pt>
    <dgm:pt modelId="{C86CABA9-1413-4F3F-AC75-C6BBFF39DFD0}" type="parTrans" cxnId="{C8D0CDEB-9D89-4DDB-A74C-031FF1CF454D}">
      <dgm:prSet/>
      <dgm:spPr/>
      <dgm:t>
        <a:bodyPr/>
        <a:lstStyle/>
        <a:p>
          <a:endParaRPr lang="en-US"/>
        </a:p>
      </dgm:t>
    </dgm:pt>
    <dgm:pt modelId="{C67EECFA-BB3D-41D8-93B5-905947D02B19}" type="sibTrans" cxnId="{C8D0CDEB-9D89-4DDB-A74C-031FF1CF454D}">
      <dgm:prSet/>
      <dgm:spPr/>
      <dgm:t>
        <a:bodyPr/>
        <a:lstStyle/>
        <a:p>
          <a:endParaRPr lang="en-US"/>
        </a:p>
      </dgm:t>
    </dgm:pt>
    <dgm:pt modelId="{B3BBD52F-0624-48C2-AB63-4B4FFCCE6944}" type="pres">
      <dgm:prSet presAssocID="{9731D162-8136-4FEB-AAE6-3D8CB753C4A0}" presName="linearFlow" presStyleCnt="0">
        <dgm:presLayoutVars>
          <dgm:dir/>
          <dgm:resizeHandles val="exact"/>
        </dgm:presLayoutVars>
      </dgm:prSet>
      <dgm:spPr/>
    </dgm:pt>
    <dgm:pt modelId="{C11E007D-3BFA-4AC3-9E8A-99ECBE294DD6}" type="pres">
      <dgm:prSet presAssocID="{006976B1-7DD7-4F02-A002-1D7DFBB6351D}" presName="composite" presStyleCnt="0"/>
      <dgm:spPr/>
    </dgm:pt>
    <dgm:pt modelId="{046A7DC0-81C1-4481-ADF1-81DA7C93402B}" type="pres">
      <dgm:prSet presAssocID="{006976B1-7DD7-4F02-A002-1D7DFBB6351D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80778F00-058A-4B76-A7DF-33B4824CB80B}" type="pres">
      <dgm:prSet presAssocID="{006976B1-7DD7-4F02-A002-1D7DFBB6351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24BE4C-2365-42C0-A4A8-0011473E5DF4}" type="pres">
      <dgm:prSet presAssocID="{BC44255C-80C5-4A58-9010-40BE12EED8B8}" presName="spacing" presStyleCnt="0"/>
      <dgm:spPr/>
    </dgm:pt>
    <dgm:pt modelId="{D2DE6ED1-8239-40CF-9DFD-07D51AB61D7C}" type="pres">
      <dgm:prSet presAssocID="{09EF1700-1DB6-48BB-8081-7A44E4D1DE30}" presName="composite" presStyleCnt="0"/>
      <dgm:spPr/>
    </dgm:pt>
    <dgm:pt modelId="{76D39AFE-7BB4-4553-8EE5-9F0F1AD8359B}" type="pres">
      <dgm:prSet presAssocID="{09EF1700-1DB6-48BB-8081-7A44E4D1DE30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4B3F91C-5BD0-4F03-8EA7-9689ADDEC884}" type="pres">
      <dgm:prSet presAssocID="{09EF1700-1DB6-48BB-8081-7A44E4D1DE30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F2F82D-9205-4A26-A71E-DFB1F57F3720}" type="pres">
      <dgm:prSet presAssocID="{D82A9A4C-5BF6-43C7-BB90-07F9FD3BECC3}" presName="spacing" presStyleCnt="0"/>
      <dgm:spPr/>
    </dgm:pt>
    <dgm:pt modelId="{4AC90DC5-6B4E-464B-A21C-FC03CA8AA196}" type="pres">
      <dgm:prSet presAssocID="{509642E5-2C62-45F5-9CE7-0EA692E671A1}" presName="composite" presStyleCnt="0"/>
      <dgm:spPr/>
    </dgm:pt>
    <dgm:pt modelId="{1269D916-FCEC-4548-99AA-096CAF72CEFE}" type="pres">
      <dgm:prSet presAssocID="{509642E5-2C62-45F5-9CE7-0EA692E671A1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4000" b="-34000"/>
          </a:stretch>
        </a:blipFill>
      </dgm:spPr>
    </dgm:pt>
    <dgm:pt modelId="{0D3E0826-9262-4ED6-8435-4574DD280965}" type="pres">
      <dgm:prSet presAssocID="{509642E5-2C62-45F5-9CE7-0EA692E671A1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D0CDEB-9D89-4DDB-A74C-031FF1CF454D}" srcId="{9731D162-8136-4FEB-AAE6-3D8CB753C4A0}" destId="{509642E5-2C62-45F5-9CE7-0EA692E671A1}" srcOrd="2" destOrd="0" parTransId="{C86CABA9-1413-4F3F-AC75-C6BBFF39DFD0}" sibTransId="{C67EECFA-BB3D-41D8-93B5-905947D02B19}"/>
    <dgm:cxn modelId="{7B3FF5CF-CE15-45B5-B0CF-7FF427C7432A}" srcId="{9731D162-8136-4FEB-AAE6-3D8CB753C4A0}" destId="{09EF1700-1DB6-48BB-8081-7A44E4D1DE30}" srcOrd="1" destOrd="0" parTransId="{BAEE0C20-5F18-45AB-9C0E-8B0E027302C1}" sibTransId="{D82A9A4C-5BF6-43C7-BB90-07F9FD3BECC3}"/>
    <dgm:cxn modelId="{7BAE618F-1DF0-418C-A3E5-5B12BFEA4D43}" type="presOf" srcId="{509642E5-2C62-45F5-9CE7-0EA692E671A1}" destId="{0D3E0826-9262-4ED6-8435-4574DD280965}" srcOrd="0" destOrd="0" presId="urn:microsoft.com/office/officeart/2005/8/layout/vList3"/>
    <dgm:cxn modelId="{F0DB7B41-1AC9-4DD2-BF9D-2C9FEB6BC186}" type="presOf" srcId="{9731D162-8136-4FEB-AAE6-3D8CB753C4A0}" destId="{B3BBD52F-0624-48C2-AB63-4B4FFCCE6944}" srcOrd="0" destOrd="0" presId="urn:microsoft.com/office/officeart/2005/8/layout/vList3"/>
    <dgm:cxn modelId="{54352ACC-5485-4FAA-B89A-A3F0C96D4202}" type="presOf" srcId="{09EF1700-1DB6-48BB-8081-7A44E4D1DE30}" destId="{E4B3F91C-5BD0-4F03-8EA7-9689ADDEC884}" srcOrd="0" destOrd="0" presId="urn:microsoft.com/office/officeart/2005/8/layout/vList3"/>
    <dgm:cxn modelId="{A8C49E01-8019-456B-90CA-4BCF1AA4A742}" type="presOf" srcId="{006976B1-7DD7-4F02-A002-1D7DFBB6351D}" destId="{80778F00-058A-4B76-A7DF-33B4824CB80B}" srcOrd="0" destOrd="0" presId="urn:microsoft.com/office/officeart/2005/8/layout/vList3"/>
    <dgm:cxn modelId="{38C913D3-BDE6-469E-BEB0-76BA17CA32A9}" srcId="{9731D162-8136-4FEB-AAE6-3D8CB753C4A0}" destId="{006976B1-7DD7-4F02-A002-1D7DFBB6351D}" srcOrd="0" destOrd="0" parTransId="{9B610A67-5069-4F2B-AD34-73B78CACB381}" sibTransId="{BC44255C-80C5-4A58-9010-40BE12EED8B8}"/>
    <dgm:cxn modelId="{382276BE-3D29-4D30-BB57-3DAECF5002D5}" type="presParOf" srcId="{B3BBD52F-0624-48C2-AB63-4B4FFCCE6944}" destId="{C11E007D-3BFA-4AC3-9E8A-99ECBE294DD6}" srcOrd="0" destOrd="0" presId="urn:microsoft.com/office/officeart/2005/8/layout/vList3"/>
    <dgm:cxn modelId="{A10727BF-C699-4E50-A09F-F766432F28B0}" type="presParOf" srcId="{C11E007D-3BFA-4AC3-9E8A-99ECBE294DD6}" destId="{046A7DC0-81C1-4481-ADF1-81DA7C93402B}" srcOrd="0" destOrd="0" presId="urn:microsoft.com/office/officeart/2005/8/layout/vList3"/>
    <dgm:cxn modelId="{1F93817F-42CF-409B-877F-DEF5BF410BC1}" type="presParOf" srcId="{C11E007D-3BFA-4AC3-9E8A-99ECBE294DD6}" destId="{80778F00-058A-4B76-A7DF-33B4824CB80B}" srcOrd="1" destOrd="0" presId="urn:microsoft.com/office/officeart/2005/8/layout/vList3"/>
    <dgm:cxn modelId="{9E4C5745-96A5-4FCE-B64E-09C658CAF81D}" type="presParOf" srcId="{B3BBD52F-0624-48C2-AB63-4B4FFCCE6944}" destId="{8324BE4C-2365-42C0-A4A8-0011473E5DF4}" srcOrd="1" destOrd="0" presId="urn:microsoft.com/office/officeart/2005/8/layout/vList3"/>
    <dgm:cxn modelId="{500A1B8C-DC20-45BF-B3FA-79E38CB47B3A}" type="presParOf" srcId="{B3BBD52F-0624-48C2-AB63-4B4FFCCE6944}" destId="{D2DE6ED1-8239-40CF-9DFD-07D51AB61D7C}" srcOrd="2" destOrd="0" presId="urn:microsoft.com/office/officeart/2005/8/layout/vList3"/>
    <dgm:cxn modelId="{D1F9CD11-AA88-43C0-9E93-6A2A72EA46BB}" type="presParOf" srcId="{D2DE6ED1-8239-40CF-9DFD-07D51AB61D7C}" destId="{76D39AFE-7BB4-4553-8EE5-9F0F1AD8359B}" srcOrd="0" destOrd="0" presId="urn:microsoft.com/office/officeart/2005/8/layout/vList3"/>
    <dgm:cxn modelId="{34E4584A-925C-4837-9FD0-27AF789528EE}" type="presParOf" srcId="{D2DE6ED1-8239-40CF-9DFD-07D51AB61D7C}" destId="{E4B3F91C-5BD0-4F03-8EA7-9689ADDEC884}" srcOrd="1" destOrd="0" presId="urn:microsoft.com/office/officeart/2005/8/layout/vList3"/>
    <dgm:cxn modelId="{2DE38599-CFDC-4CA0-A8E0-531C77044B86}" type="presParOf" srcId="{B3BBD52F-0624-48C2-AB63-4B4FFCCE6944}" destId="{49F2F82D-9205-4A26-A71E-DFB1F57F3720}" srcOrd="3" destOrd="0" presId="urn:microsoft.com/office/officeart/2005/8/layout/vList3"/>
    <dgm:cxn modelId="{E0145F1E-D1B3-4846-807C-C9FDE5B81840}" type="presParOf" srcId="{B3BBD52F-0624-48C2-AB63-4B4FFCCE6944}" destId="{4AC90DC5-6B4E-464B-A21C-FC03CA8AA196}" srcOrd="4" destOrd="0" presId="urn:microsoft.com/office/officeart/2005/8/layout/vList3"/>
    <dgm:cxn modelId="{CAE40BE4-B46E-40D0-AEE4-5C3A36973431}" type="presParOf" srcId="{4AC90DC5-6B4E-464B-A21C-FC03CA8AA196}" destId="{1269D916-FCEC-4548-99AA-096CAF72CEFE}" srcOrd="0" destOrd="0" presId="urn:microsoft.com/office/officeart/2005/8/layout/vList3"/>
    <dgm:cxn modelId="{00089557-27D4-4DB6-81BB-7D2A9936AA96}" type="presParOf" srcId="{4AC90DC5-6B4E-464B-A21C-FC03CA8AA196}" destId="{0D3E0826-9262-4ED6-8435-4574DD28096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6D9168-2DB5-47C4-AD29-7FFF283F91B8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03CB3A83-588F-4BAF-BF44-6F2FF7A3679B}">
      <dgm:prSet phldrT="[Text]" custT="1"/>
      <dgm:spPr/>
      <dgm:t>
        <a:bodyPr/>
        <a:lstStyle/>
        <a:p>
          <a:r>
            <a:rPr lang="en-US" sz="1800" dirty="0" err="1" smtClean="0"/>
            <a:t>Bekal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jalan</a:t>
          </a:r>
          <a:r>
            <a:rPr lang="en-US" sz="1800" dirty="0" smtClean="0"/>
            <a:t> </a:t>
          </a:r>
          <a:r>
            <a:rPr lang="en-US" sz="1800" dirty="0" err="1" smtClean="0"/>
            <a:t>bagi</a:t>
          </a:r>
          <a:r>
            <a:rPr lang="en-US" sz="1800" dirty="0" smtClean="0"/>
            <a:t> </a:t>
          </a:r>
          <a:r>
            <a:rPr lang="en-US" sz="1800" dirty="0" err="1" smtClean="0"/>
            <a:t>seseorang</a:t>
          </a:r>
          <a:r>
            <a:rPr lang="en-US" sz="1800" dirty="0" smtClean="0"/>
            <a:t> </a:t>
          </a:r>
          <a:r>
            <a:rPr lang="en-US" sz="1800" dirty="0" err="1" smtClean="0"/>
            <a:t>untuk</a:t>
          </a:r>
          <a:r>
            <a:rPr lang="en-US" sz="1800" dirty="0" smtClean="0"/>
            <a:t> </a:t>
          </a:r>
          <a:r>
            <a:rPr lang="en-US" sz="1800" dirty="0" err="1" smtClean="0"/>
            <a:t>menemukan</a:t>
          </a:r>
          <a:r>
            <a:rPr lang="en-US" sz="1800" dirty="0" smtClean="0"/>
            <a:t> </a:t>
          </a:r>
          <a:r>
            <a:rPr lang="en-US" sz="1800" dirty="0" err="1" smtClean="0"/>
            <a:t>identitasnya</a:t>
          </a:r>
          <a:r>
            <a:rPr lang="en-US" sz="1800" dirty="0" smtClean="0"/>
            <a:t>. </a:t>
          </a:r>
          <a:endParaRPr lang="en-US" sz="1800" dirty="0"/>
        </a:p>
      </dgm:t>
    </dgm:pt>
    <dgm:pt modelId="{452C9D21-DD85-4332-B7A8-98518BB1D3BF}" type="parTrans" cxnId="{B219BA93-AB6E-414F-B894-1A225E13FC82}">
      <dgm:prSet/>
      <dgm:spPr/>
      <dgm:t>
        <a:bodyPr/>
        <a:lstStyle/>
        <a:p>
          <a:endParaRPr lang="en-US" sz="1800"/>
        </a:p>
      </dgm:t>
    </dgm:pt>
    <dgm:pt modelId="{102E5521-A4B2-4F5B-B36E-679D7505CF17}" type="sibTrans" cxnId="{B219BA93-AB6E-414F-B894-1A225E13FC82}">
      <dgm:prSet/>
      <dgm:spPr/>
      <dgm:t>
        <a:bodyPr/>
        <a:lstStyle/>
        <a:p>
          <a:endParaRPr lang="en-US" sz="1800"/>
        </a:p>
      </dgm:t>
    </dgm:pt>
    <dgm:pt modelId="{BEBF8570-E0C6-49B2-8F0E-436C314984A0}">
      <dgm:prSet phldrT="[Text]" custT="1"/>
      <dgm:spPr/>
      <dgm:t>
        <a:bodyPr/>
        <a:lstStyle/>
        <a:p>
          <a:r>
            <a:rPr lang="en-US" sz="1800" dirty="0" smtClean="0"/>
            <a:t> </a:t>
          </a:r>
          <a:r>
            <a:rPr lang="en-US" sz="1800" dirty="0" err="1" smtClean="0"/>
            <a:t>Kekuatan</a:t>
          </a:r>
          <a:r>
            <a:rPr lang="en-US" sz="1800" dirty="0" smtClean="0"/>
            <a:t> yang </a:t>
          </a:r>
          <a:r>
            <a:rPr lang="en-US" sz="1800" dirty="0" err="1" smtClean="0"/>
            <a:t>mampu</a:t>
          </a:r>
          <a:r>
            <a:rPr lang="en-US" sz="1800" dirty="0" smtClean="0"/>
            <a:t> </a:t>
          </a:r>
          <a:r>
            <a:rPr lang="en-US" sz="1800" dirty="0" err="1" smtClean="0"/>
            <a:t>menyemangati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mendorong</a:t>
          </a:r>
          <a:r>
            <a:rPr lang="en-US" sz="1800" dirty="0" smtClean="0"/>
            <a:t> </a:t>
          </a:r>
          <a:r>
            <a:rPr lang="en-US" sz="1800" dirty="0" err="1" smtClean="0"/>
            <a:t>seseorang</a:t>
          </a:r>
          <a:r>
            <a:rPr lang="en-US" sz="1800" dirty="0" smtClean="0"/>
            <a:t> </a:t>
          </a:r>
          <a:r>
            <a:rPr lang="en-US" sz="1800" dirty="0" err="1" smtClean="0"/>
            <a:t>untuk</a:t>
          </a:r>
          <a:r>
            <a:rPr lang="en-US" sz="1800" dirty="0" smtClean="0"/>
            <a:t> </a:t>
          </a:r>
          <a:r>
            <a:rPr lang="en-US" sz="1800" dirty="0" err="1" smtClean="0"/>
            <a:t>menjalankan</a:t>
          </a:r>
          <a:r>
            <a:rPr lang="en-US" sz="1800" dirty="0" smtClean="0"/>
            <a:t> </a:t>
          </a:r>
          <a:r>
            <a:rPr lang="en-US" sz="1800" dirty="0" err="1" smtClean="0"/>
            <a:t>kegiatan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mencapai</a:t>
          </a:r>
          <a:r>
            <a:rPr lang="en-US" sz="1800" dirty="0" smtClean="0"/>
            <a:t> </a:t>
          </a:r>
          <a:r>
            <a:rPr lang="en-US" sz="1800" dirty="0" err="1" smtClean="0"/>
            <a:t>tujuannya</a:t>
          </a:r>
          <a:r>
            <a:rPr lang="en-US" sz="1800" dirty="0" smtClean="0"/>
            <a:t>. </a:t>
          </a:r>
          <a:endParaRPr lang="en-US" sz="1800" dirty="0"/>
        </a:p>
      </dgm:t>
    </dgm:pt>
    <dgm:pt modelId="{B9F5C624-EEB9-4B77-B6E7-3AF9C93390B3}" type="parTrans" cxnId="{CA544D3F-5009-46C0-989B-32396F5E3A9D}">
      <dgm:prSet/>
      <dgm:spPr/>
      <dgm:t>
        <a:bodyPr/>
        <a:lstStyle/>
        <a:p>
          <a:endParaRPr lang="en-US" sz="1800"/>
        </a:p>
      </dgm:t>
    </dgm:pt>
    <dgm:pt modelId="{19561410-A21D-45EC-83F6-40C7DFA0C670}" type="sibTrans" cxnId="{CA544D3F-5009-46C0-989B-32396F5E3A9D}">
      <dgm:prSet/>
      <dgm:spPr/>
      <dgm:t>
        <a:bodyPr/>
        <a:lstStyle/>
        <a:p>
          <a:endParaRPr lang="en-US" sz="1800"/>
        </a:p>
      </dgm:t>
    </dgm:pt>
    <dgm:pt modelId="{10CBCB81-A284-4B77-AC10-298808980B79}">
      <dgm:prSet phldrT="[Text]" custT="1"/>
      <dgm:spPr/>
      <dgm:t>
        <a:bodyPr/>
        <a:lstStyle/>
        <a:p>
          <a:r>
            <a:rPr lang="en-US" sz="1800" dirty="0" smtClean="0"/>
            <a:t> </a:t>
          </a:r>
          <a:r>
            <a:rPr lang="en-US" sz="1800" dirty="0" err="1" smtClean="0"/>
            <a:t>Pendidikan</a:t>
          </a:r>
          <a:r>
            <a:rPr lang="en-US" sz="1800" dirty="0" smtClean="0"/>
            <a:t> </a:t>
          </a:r>
          <a:r>
            <a:rPr lang="en-US" sz="1800" dirty="0" err="1" smtClean="0"/>
            <a:t>bagi</a:t>
          </a:r>
          <a:r>
            <a:rPr lang="en-US" sz="1800" dirty="0" smtClean="0"/>
            <a:t> </a:t>
          </a:r>
          <a:r>
            <a:rPr lang="en-US" sz="1800" dirty="0" err="1" smtClean="0"/>
            <a:t>seseorang</a:t>
          </a:r>
          <a:r>
            <a:rPr lang="en-US" sz="1800" dirty="0" smtClean="0"/>
            <a:t> </a:t>
          </a:r>
          <a:r>
            <a:rPr lang="en-US" sz="1800" dirty="0" err="1" smtClean="0"/>
            <a:t>atau</a:t>
          </a:r>
          <a:r>
            <a:rPr lang="en-US" sz="1800" dirty="0" smtClean="0"/>
            <a:t> </a:t>
          </a:r>
          <a:r>
            <a:rPr lang="en-US" sz="1800" dirty="0" err="1" smtClean="0"/>
            <a:t>masyarakat</a:t>
          </a:r>
          <a:r>
            <a:rPr lang="en-US" sz="1800" dirty="0" smtClean="0"/>
            <a:t> </a:t>
          </a:r>
          <a:r>
            <a:rPr lang="en-US" sz="1800" dirty="0" err="1" smtClean="0"/>
            <a:t>untuk</a:t>
          </a:r>
          <a:r>
            <a:rPr lang="en-US" sz="1800" dirty="0" smtClean="0"/>
            <a:t> </a:t>
          </a:r>
          <a:r>
            <a:rPr lang="en-US" sz="1800" dirty="0" err="1" smtClean="0"/>
            <a:t>memahami</a:t>
          </a:r>
          <a:r>
            <a:rPr lang="en-US" sz="1800" dirty="0" smtClean="0"/>
            <a:t>, </a:t>
          </a:r>
          <a:r>
            <a:rPr lang="en-US" sz="1800" dirty="0" err="1" smtClean="0"/>
            <a:t>menghayati</a:t>
          </a:r>
          <a:r>
            <a:rPr lang="en-US" sz="1800" dirty="0" smtClean="0"/>
            <a:t> </a:t>
          </a:r>
          <a:r>
            <a:rPr lang="en-US" sz="1800" dirty="0" err="1" smtClean="0"/>
            <a:t>serta</a:t>
          </a:r>
          <a:r>
            <a:rPr lang="en-US" sz="1800" dirty="0" smtClean="0"/>
            <a:t> </a:t>
          </a:r>
          <a:r>
            <a:rPr lang="en-US" sz="1800" dirty="0" err="1" smtClean="0"/>
            <a:t>memolakan</a:t>
          </a:r>
          <a:r>
            <a:rPr lang="en-US" sz="1800" dirty="0" smtClean="0"/>
            <a:t> </a:t>
          </a:r>
          <a:r>
            <a:rPr lang="en-US" sz="1800" dirty="0" err="1" smtClean="0"/>
            <a:t>tingkah</a:t>
          </a:r>
          <a:r>
            <a:rPr lang="en-US" sz="1800" dirty="0" smtClean="0"/>
            <a:t> </a:t>
          </a:r>
          <a:r>
            <a:rPr lang="en-US" sz="1800" dirty="0" err="1" smtClean="0"/>
            <a:t>lakunya</a:t>
          </a:r>
          <a:r>
            <a:rPr lang="en-US" sz="1800" dirty="0" smtClean="0"/>
            <a:t> </a:t>
          </a:r>
          <a:r>
            <a:rPr lang="en-US" sz="1800" dirty="0" err="1" smtClean="0"/>
            <a:t>sesuai</a:t>
          </a:r>
          <a:r>
            <a:rPr lang="en-US" sz="1800" dirty="0" smtClean="0"/>
            <a:t> </a:t>
          </a:r>
          <a:r>
            <a:rPr lang="en-US" sz="1800" dirty="0" err="1" smtClean="0"/>
            <a:t>dengan</a:t>
          </a:r>
          <a:r>
            <a:rPr lang="en-US" sz="1800" dirty="0" smtClean="0"/>
            <a:t> </a:t>
          </a:r>
          <a:r>
            <a:rPr lang="en-US" sz="1800" dirty="0" err="1" smtClean="0"/>
            <a:t>orientasi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norma-norma</a:t>
          </a:r>
          <a:r>
            <a:rPr lang="en-US" sz="1800" dirty="0" smtClean="0"/>
            <a:t> yang </a:t>
          </a:r>
          <a:r>
            <a:rPr lang="en-US" sz="1800" dirty="0" err="1" smtClean="0"/>
            <a:t>terkandung</a:t>
          </a:r>
          <a:r>
            <a:rPr lang="en-US" sz="1800" dirty="0" smtClean="0"/>
            <a:t> di </a:t>
          </a:r>
          <a:r>
            <a:rPr lang="en-US" sz="1800" dirty="0" err="1" smtClean="0"/>
            <a:t>dalamnya</a:t>
          </a:r>
          <a:r>
            <a:rPr lang="en-US" sz="1800" dirty="0" smtClean="0"/>
            <a:t> </a:t>
          </a:r>
          <a:endParaRPr lang="en-US" sz="1800" dirty="0"/>
        </a:p>
      </dgm:t>
    </dgm:pt>
    <dgm:pt modelId="{68F52E2D-FFCB-48B7-93DA-5960CEFB49BB}" type="parTrans" cxnId="{4C7F825D-B6E8-4E1A-96CB-8B43C61AC6F3}">
      <dgm:prSet/>
      <dgm:spPr/>
      <dgm:t>
        <a:bodyPr/>
        <a:lstStyle/>
        <a:p>
          <a:endParaRPr lang="en-US" sz="1800"/>
        </a:p>
      </dgm:t>
    </dgm:pt>
    <dgm:pt modelId="{E38F266F-0FE6-4019-9545-A0B1D0FAA857}" type="sibTrans" cxnId="{4C7F825D-B6E8-4E1A-96CB-8B43C61AC6F3}">
      <dgm:prSet/>
      <dgm:spPr/>
      <dgm:t>
        <a:bodyPr/>
        <a:lstStyle/>
        <a:p>
          <a:endParaRPr lang="en-US" sz="1800"/>
        </a:p>
      </dgm:t>
    </dgm:pt>
    <dgm:pt modelId="{D49BAB45-83C1-4BCE-8B5B-29307466F744}" type="pres">
      <dgm:prSet presAssocID="{1E6D9168-2DB5-47C4-AD29-7FFF283F91B8}" presName="linearFlow" presStyleCnt="0">
        <dgm:presLayoutVars>
          <dgm:dir/>
          <dgm:resizeHandles val="exact"/>
        </dgm:presLayoutVars>
      </dgm:prSet>
      <dgm:spPr/>
    </dgm:pt>
    <dgm:pt modelId="{8EE7B383-05FA-475D-9200-8A45E6C6C4D1}" type="pres">
      <dgm:prSet presAssocID="{03CB3A83-588F-4BAF-BF44-6F2FF7A3679B}" presName="composite" presStyleCnt="0"/>
      <dgm:spPr/>
    </dgm:pt>
    <dgm:pt modelId="{A5C0EAC7-9A45-4CAB-81DA-C41BB2871B96}" type="pres">
      <dgm:prSet presAssocID="{03CB3A83-588F-4BAF-BF44-6F2FF7A3679B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40D2C5D-F5C4-47C7-9D4F-39FE411155FC}" type="pres">
      <dgm:prSet presAssocID="{03CB3A83-588F-4BAF-BF44-6F2FF7A3679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DDA632-60F1-4B46-9634-2DA38EB28135}" type="pres">
      <dgm:prSet presAssocID="{102E5521-A4B2-4F5B-B36E-679D7505CF17}" presName="spacing" presStyleCnt="0"/>
      <dgm:spPr/>
    </dgm:pt>
    <dgm:pt modelId="{2D1CECA3-A505-464C-BD26-A13F1C9FCF2E}" type="pres">
      <dgm:prSet presAssocID="{BEBF8570-E0C6-49B2-8F0E-436C314984A0}" presName="composite" presStyleCnt="0"/>
      <dgm:spPr/>
    </dgm:pt>
    <dgm:pt modelId="{AF81FCB2-F607-4BAB-BE92-EB27F6765420}" type="pres">
      <dgm:prSet presAssocID="{BEBF8570-E0C6-49B2-8F0E-436C314984A0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DDE16E7-50E1-4E6F-A25E-1C272DAB0D82}" type="pres">
      <dgm:prSet presAssocID="{BEBF8570-E0C6-49B2-8F0E-436C314984A0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7925C-590E-4390-AEFF-8AC6018D95DB}" type="pres">
      <dgm:prSet presAssocID="{19561410-A21D-45EC-83F6-40C7DFA0C670}" presName="spacing" presStyleCnt="0"/>
      <dgm:spPr/>
    </dgm:pt>
    <dgm:pt modelId="{8D2B98EE-6714-463B-A279-A70CB86EA7E5}" type="pres">
      <dgm:prSet presAssocID="{10CBCB81-A284-4B77-AC10-298808980B79}" presName="composite" presStyleCnt="0"/>
      <dgm:spPr/>
    </dgm:pt>
    <dgm:pt modelId="{4DECA902-3627-4EDB-9DB3-B97529826197}" type="pres">
      <dgm:prSet presAssocID="{10CBCB81-A284-4B77-AC10-298808980B79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DDEF94B-BAF1-4489-A5E8-54C195DB5B6D}" type="pres">
      <dgm:prSet presAssocID="{10CBCB81-A284-4B77-AC10-298808980B79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5C015C-7B08-402A-9C41-2D77E33A2D88}" type="presOf" srcId="{BEBF8570-E0C6-49B2-8F0E-436C314984A0}" destId="{2DDE16E7-50E1-4E6F-A25E-1C272DAB0D82}" srcOrd="0" destOrd="0" presId="urn:microsoft.com/office/officeart/2005/8/layout/vList3"/>
    <dgm:cxn modelId="{01B820D3-26FF-4FD0-B683-5C6E536CF29A}" type="presOf" srcId="{03CB3A83-588F-4BAF-BF44-6F2FF7A3679B}" destId="{740D2C5D-F5C4-47C7-9D4F-39FE411155FC}" srcOrd="0" destOrd="0" presId="urn:microsoft.com/office/officeart/2005/8/layout/vList3"/>
    <dgm:cxn modelId="{E0A24092-23BD-4BD0-B529-27F9F2C266AE}" type="presOf" srcId="{10CBCB81-A284-4B77-AC10-298808980B79}" destId="{4DDEF94B-BAF1-4489-A5E8-54C195DB5B6D}" srcOrd="0" destOrd="0" presId="urn:microsoft.com/office/officeart/2005/8/layout/vList3"/>
    <dgm:cxn modelId="{F1E3E9F5-33CD-4CA3-B3E9-0ADE1437F6FF}" type="presOf" srcId="{1E6D9168-2DB5-47C4-AD29-7FFF283F91B8}" destId="{D49BAB45-83C1-4BCE-8B5B-29307466F744}" srcOrd="0" destOrd="0" presId="urn:microsoft.com/office/officeart/2005/8/layout/vList3"/>
    <dgm:cxn modelId="{B219BA93-AB6E-414F-B894-1A225E13FC82}" srcId="{1E6D9168-2DB5-47C4-AD29-7FFF283F91B8}" destId="{03CB3A83-588F-4BAF-BF44-6F2FF7A3679B}" srcOrd="0" destOrd="0" parTransId="{452C9D21-DD85-4332-B7A8-98518BB1D3BF}" sibTransId="{102E5521-A4B2-4F5B-B36E-679D7505CF17}"/>
    <dgm:cxn modelId="{CA544D3F-5009-46C0-989B-32396F5E3A9D}" srcId="{1E6D9168-2DB5-47C4-AD29-7FFF283F91B8}" destId="{BEBF8570-E0C6-49B2-8F0E-436C314984A0}" srcOrd="1" destOrd="0" parTransId="{B9F5C624-EEB9-4B77-B6E7-3AF9C93390B3}" sibTransId="{19561410-A21D-45EC-83F6-40C7DFA0C670}"/>
    <dgm:cxn modelId="{4C7F825D-B6E8-4E1A-96CB-8B43C61AC6F3}" srcId="{1E6D9168-2DB5-47C4-AD29-7FFF283F91B8}" destId="{10CBCB81-A284-4B77-AC10-298808980B79}" srcOrd="2" destOrd="0" parTransId="{68F52E2D-FFCB-48B7-93DA-5960CEFB49BB}" sibTransId="{E38F266F-0FE6-4019-9545-A0B1D0FAA857}"/>
    <dgm:cxn modelId="{A78EFEA9-A0C7-4E5D-B7A3-A18E8F96FC10}" type="presParOf" srcId="{D49BAB45-83C1-4BCE-8B5B-29307466F744}" destId="{8EE7B383-05FA-475D-9200-8A45E6C6C4D1}" srcOrd="0" destOrd="0" presId="urn:microsoft.com/office/officeart/2005/8/layout/vList3"/>
    <dgm:cxn modelId="{83A961B7-B99E-4A65-9E2C-9A860E5D243F}" type="presParOf" srcId="{8EE7B383-05FA-475D-9200-8A45E6C6C4D1}" destId="{A5C0EAC7-9A45-4CAB-81DA-C41BB2871B96}" srcOrd="0" destOrd="0" presId="urn:microsoft.com/office/officeart/2005/8/layout/vList3"/>
    <dgm:cxn modelId="{48A40111-176A-4399-A7C6-2ED98286E802}" type="presParOf" srcId="{8EE7B383-05FA-475D-9200-8A45E6C6C4D1}" destId="{740D2C5D-F5C4-47C7-9D4F-39FE411155FC}" srcOrd="1" destOrd="0" presId="urn:microsoft.com/office/officeart/2005/8/layout/vList3"/>
    <dgm:cxn modelId="{D461AC52-CAEF-4F90-BF81-4EF45431C320}" type="presParOf" srcId="{D49BAB45-83C1-4BCE-8B5B-29307466F744}" destId="{B3DDA632-60F1-4B46-9634-2DA38EB28135}" srcOrd="1" destOrd="0" presId="urn:microsoft.com/office/officeart/2005/8/layout/vList3"/>
    <dgm:cxn modelId="{EFE6EE73-DBCF-4B0E-9D64-D6EA56884B7A}" type="presParOf" srcId="{D49BAB45-83C1-4BCE-8B5B-29307466F744}" destId="{2D1CECA3-A505-464C-BD26-A13F1C9FCF2E}" srcOrd="2" destOrd="0" presId="urn:microsoft.com/office/officeart/2005/8/layout/vList3"/>
    <dgm:cxn modelId="{29AA60C3-A3BB-4520-A1C4-88017AEBD0D0}" type="presParOf" srcId="{2D1CECA3-A505-464C-BD26-A13F1C9FCF2E}" destId="{AF81FCB2-F607-4BAB-BE92-EB27F6765420}" srcOrd="0" destOrd="0" presId="urn:microsoft.com/office/officeart/2005/8/layout/vList3"/>
    <dgm:cxn modelId="{00A15FBC-4FE8-477A-9EF3-2D4C33CA2358}" type="presParOf" srcId="{2D1CECA3-A505-464C-BD26-A13F1C9FCF2E}" destId="{2DDE16E7-50E1-4E6F-A25E-1C272DAB0D82}" srcOrd="1" destOrd="0" presId="urn:microsoft.com/office/officeart/2005/8/layout/vList3"/>
    <dgm:cxn modelId="{7D244387-A335-479F-AE65-CFB6B88C67FF}" type="presParOf" srcId="{D49BAB45-83C1-4BCE-8B5B-29307466F744}" destId="{3C77925C-590E-4390-AEFF-8AC6018D95DB}" srcOrd="3" destOrd="0" presId="urn:microsoft.com/office/officeart/2005/8/layout/vList3"/>
    <dgm:cxn modelId="{65A9D755-4E96-4AB7-BE82-7C66EA582B28}" type="presParOf" srcId="{D49BAB45-83C1-4BCE-8B5B-29307466F744}" destId="{8D2B98EE-6714-463B-A279-A70CB86EA7E5}" srcOrd="4" destOrd="0" presId="urn:microsoft.com/office/officeart/2005/8/layout/vList3"/>
    <dgm:cxn modelId="{20E246BE-B26C-4D40-B373-D0D423E6B1BE}" type="presParOf" srcId="{8D2B98EE-6714-463B-A279-A70CB86EA7E5}" destId="{4DECA902-3627-4EDB-9DB3-B97529826197}" srcOrd="0" destOrd="0" presId="urn:microsoft.com/office/officeart/2005/8/layout/vList3"/>
    <dgm:cxn modelId="{4ACD8C79-CE8C-4EBF-9B4A-0D4AEC4BC069}" type="presParOf" srcId="{8D2B98EE-6714-463B-A279-A70CB86EA7E5}" destId="{4DDEF94B-BAF1-4489-A5E8-54C195DB5B6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67052-F272-461A-A591-32B8EB0AFA36}">
      <dsp:nvSpPr>
        <dsp:cNvPr id="0" name=""/>
        <dsp:cNvSpPr/>
      </dsp:nvSpPr>
      <dsp:spPr>
        <a:xfrm>
          <a:off x="0" y="0"/>
          <a:ext cx="3776869" cy="41148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D7C152-BBDB-4089-9099-93C2A7302530}">
      <dsp:nvSpPr>
        <dsp:cNvPr id="0" name=""/>
        <dsp:cNvSpPr/>
      </dsp:nvSpPr>
      <dsp:spPr>
        <a:xfrm>
          <a:off x="1888434" y="413690"/>
          <a:ext cx="2454965" cy="9740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Dimensi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Realita</a:t>
          </a:r>
          <a:endParaRPr lang="en-US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935983" y="461239"/>
        <a:ext cx="2359867" cy="878952"/>
      </dsp:txXfrm>
    </dsp:sp>
    <dsp:sp modelId="{FC3A3A32-8780-48C8-9C39-D536C9612BC4}">
      <dsp:nvSpPr>
        <dsp:cNvPr id="0" name=""/>
        <dsp:cNvSpPr/>
      </dsp:nvSpPr>
      <dsp:spPr>
        <a:xfrm>
          <a:off x="1888434" y="1509496"/>
          <a:ext cx="2454965" cy="9740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Dimensi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Idealisme</a:t>
          </a:r>
          <a:endParaRPr lang="en-US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935983" y="1557045"/>
        <a:ext cx="2359867" cy="878952"/>
      </dsp:txXfrm>
    </dsp:sp>
    <dsp:sp modelId="{ED228633-5990-4F21-8BAB-8DE03B40211D}">
      <dsp:nvSpPr>
        <dsp:cNvPr id="0" name=""/>
        <dsp:cNvSpPr/>
      </dsp:nvSpPr>
      <dsp:spPr>
        <a:xfrm>
          <a:off x="1888434" y="2605303"/>
          <a:ext cx="2454965" cy="9740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Dimensi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Fleksibilitas</a:t>
          </a:r>
          <a:endParaRPr lang="en-US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935983" y="2652852"/>
        <a:ext cx="2359867" cy="8789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78F00-058A-4B76-A7DF-33B4824CB80B}">
      <dsp:nvSpPr>
        <dsp:cNvPr id="0" name=""/>
        <dsp:cNvSpPr/>
      </dsp:nvSpPr>
      <dsp:spPr>
        <a:xfrm rot="10800000">
          <a:off x="1587616" y="1784"/>
          <a:ext cx="5168646" cy="11429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4012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Struktur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kognitif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yaitu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keseluruhan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pengetahuan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didapat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merupakan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landasan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untuk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memahami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menafsirkan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dunia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kejadian-kejadian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dalam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alam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sekitranya</a:t>
          </a:r>
          <a:r>
            <a:rPr lang="en-US" sz="1600" kern="1200" dirty="0" smtClean="0"/>
            <a:t>. </a:t>
          </a:r>
          <a:endParaRPr lang="en-US" sz="1600" kern="1200" dirty="0"/>
        </a:p>
      </dsp:txBody>
      <dsp:txXfrm rot="10800000">
        <a:off x="1873355" y="1784"/>
        <a:ext cx="4882907" cy="1142956"/>
      </dsp:txXfrm>
    </dsp:sp>
    <dsp:sp modelId="{046A7DC0-81C1-4481-ADF1-81DA7C93402B}">
      <dsp:nvSpPr>
        <dsp:cNvPr id="0" name=""/>
        <dsp:cNvSpPr/>
      </dsp:nvSpPr>
      <dsp:spPr>
        <a:xfrm>
          <a:off x="1016137" y="1784"/>
          <a:ext cx="1142956" cy="114295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B3F91C-5BD0-4F03-8EA7-9689ADDEC884}">
      <dsp:nvSpPr>
        <dsp:cNvPr id="0" name=""/>
        <dsp:cNvSpPr/>
      </dsp:nvSpPr>
      <dsp:spPr>
        <a:xfrm rot="10800000">
          <a:off x="1587616" y="1485921"/>
          <a:ext cx="5168646" cy="11429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4012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</a:t>
          </a:r>
          <a:r>
            <a:rPr lang="en-US" sz="1800" kern="1200" dirty="0" err="1" smtClean="0"/>
            <a:t>Orientasi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dasar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dengan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membuka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wawasan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memberikan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makna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serta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menunjukkan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tujuan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dalam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kehidupan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manusia</a:t>
          </a:r>
          <a:r>
            <a:rPr lang="en-US" sz="1800" kern="1200" dirty="0" smtClean="0"/>
            <a:t>. </a:t>
          </a:r>
          <a:endParaRPr lang="en-US" sz="1800" kern="1200" dirty="0"/>
        </a:p>
      </dsp:txBody>
      <dsp:txXfrm rot="10800000">
        <a:off x="1873355" y="1485921"/>
        <a:ext cx="4882907" cy="1142956"/>
      </dsp:txXfrm>
    </dsp:sp>
    <dsp:sp modelId="{76D39AFE-7BB4-4553-8EE5-9F0F1AD8359B}">
      <dsp:nvSpPr>
        <dsp:cNvPr id="0" name=""/>
        <dsp:cNvSpPr/>
      </dsp:nvSpPr>
      <dsp:spPr>
        <a:xfrm>
          <a:off x="1016137" y="1485921"/>
          <a:ext cx="1142956" cy="114295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3E0826-9262-4ED6-8435-4574DD280965}">
      <dsp:nvSpPr>
        <dsp:cNvPr id="0" name=""/>
        <dsp:cNvSpPr/>
      </dsp:nvSpPr>
      <dsp:spPr>
        <a:xfrm rot="10800000">
          <a:off x="1587616" y="2970059"/>
          <a:ext cx="5168646" cy="11429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4012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Norma-</a:t>
          </a:r>
          <a:r>
            <a:rPr lang="en-US" sz="1800" kern="1200" dirty="0" err="1" smtClean="0"/>
            <a:t>norma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menjadi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pedoman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pegangan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bagi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seseorang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untuk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melangkah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bertindak</a:t>
          </a:r>
          <a:r>
            <a:rPr lang="en-US" sz="1800" kern="1200" dirty="0" smtClean="0"/>
            <a:t>. </a:t>
          </a:r>
          <a:endParaRPr lang="en-US" sz="1800" kern="1200" dirty="0"/>
        </a:p>
      </dsp:txBody>
      <dsp:txXfrm rot="10800000">
        <a:off x="1873355" y="2970059"/>
        <a:ext cx="4882907" cy="1142956"/>
      </dsp:txXfrm>
    </dsp:sp>
    <dsp:sp modelId="{1269D916-FCEC-4548-99AA-096CAF72CEFE}">
      <dsp:nvSpPr>
        <dsp:cNvPr id="0" name=""/>
        <dsp:cNvSpPr/>
      </dsp:nvSpPr>
      <dsp:spPr>
        <a:xfrm>
          <a:off x="1016137" y="2970059"/>
          <a:ext cx="1142956" cy="114295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4000" b="-3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D2C5D-F5C4-47C7-9D4F-39FE411155FC}">
      <dsp:nvSpPr>
        <dsp:cNvPr id="0" name=""/>
        <dsp:cNvSpPr/>
      </dsp:nvSpPr>
      <dsp:spPr>
        <a:xfrm rot="10800000">
          <a:off x="1698542" y="3875"/>
          <a:ext cx="5168646" cy="158666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9674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Bekal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jalan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bagi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seseorang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untuk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menemukan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identitasnya</a:t>
          </a:r>
          <a:r>
            <a:rPr lang="en-US" sz="1800" kern="1200" dirty="0" smtClean="0"/>
            <a:t>. </a:t>
          </a:r>
          <a:endParaRPr lang="en-US" sz="1800" kern="1200" dirty="0"/>
        </a:p>
      </dsp:txBody>
      <dsp:txXfrm rot="10800000">
        <a:off x="2095207" y="3875"/>
        <a:ext cx="4771981" cy="1586662"/>
      </dsp:txXfrm>
    </dsp:sp>
    <dsp:sp modelId="{A5C0EAC7-9A45-4CAB-81DA-C41BB2871B96}">
      <dsp:nvSpPr>
        <dsp:cNvPr id="0" name=""/>
        <dsp:cNvSpPr/>
      </dsp:nvSpPr>
      <dsp:spPr>
        <a:xfrm>
          <a:off x="905211" y="3875"/>
          <a:ext cx="1586662" cy="158666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E16E7-50E1-4E6F-A25E-1C272DAB0D82}">
      <dsp:nvSpPr>
        <dsp:cNvPr id="0" name=""/>
        <dsp:cNvSpPr/>
      </dsp:nvSpPr>
      <dsp:spPr>
        <a:xfrm rot="10800000">
          <a:off x="1698542" y="2064168"/>
          <a:ext cx="5168646" cy="158666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9674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</a:t>
          </a:r>
          <a:r>
            <a:rPr lang="en-US" sz="1800" kern="1200" dirty="0" err="1" smtClean="0"/>
            <a:t>Kekuatan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mampu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menyemangati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mendorong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seseorang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untuk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menjalankan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kegiatan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mencapai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tujuannya</a:t>
          </a:r>
          <a:r>
            <a:rPr lang="en-US" sz="1800" kern="1200" dirty="0" smtClean="0"/>
            <a:t>. </a:t>
          </a:r>
          <a:endParaRPr lang="en-US" sz="1800" kern="1200" dirty="0"/>
        </a:p>
      </dsp:txBody>
      <dsp:txXfrm rot="10800000">
        <a:off x="2095207" y="2064168"/>
        <a:ext cx="4771981" cy="1586662"/>
      </dsp:txXfrm>
    </dsp:sp>
    <dsp:sp modelId="{AF81FCB2-F607-4BAB-BE92-EB27F6765420}">
      <dsp:nvSpPr>
        <dsp:cNvPr id="0" name=""/>
        <dsp:cNvSpPr/>
      </dsp:nvSpPr>
      <dsp:spPr>
        <a:xfrm>
          <a:off x="905211" y="2064168"/>
          <a:ext cx="1586662" cy="1586662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EF94B-BAF1-4489-A5E8-54C195DB5B6D}">
      <dsp:nvSpPr>
        <dsp:cNvPr id="0" name=""/>
        <dsp:cNvSpPr/>
      </dsp:nvSpPr>
      <dsp:spPr>
        <a:xfrm rot="10800000">
          <a:off x="1698542" y="4124461"/>
          <a:ext cx="5168646" cy="158666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9674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</a:t>
          </a:r>
          <a:r>
            <a:rPr lang="en-US" sz="1800" kern="1200" dirty="0" err="1" smtClean="0"/>
            <a:t>Pendidikan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bagi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seseorang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atau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masyarakat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untuk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memahami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menghayati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serta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memolakan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tingkah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lakunya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sesuai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dengan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orientasi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norma-norma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terkandung</a:t>
          </a:r>
          <a:r>
            <a:rPr lang="en-US" sz="1800" kern="1200" dirty="0" smtClean="0"/>
            <a:t> di </a:t>
          </a:r>
          <a:r>
            <a:rPr lang="en-US" sz="1800" kern="1200" dirty="0" err="1" smtClean="0"/>
            <a:t>dalamnya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 rot="10800000">
        <a:off x="2095207" y="4124461"/>
        <a:ext cx="4771981" cy="1586662"/>
      </dsp:txXfrm>
    </dsp:sp>
    <dsp:sp modelId="{4DECA902-3627-4EDB-9DB3-B97529826197}">
      <dsp:nvSpPr>
        <dsp:cNvPr id="0" name=""/>
        <dsp:cNvSpPr/>
      </dsp:nvSpPr>
      <dsp:spPr>
        <a:xfrm>
          <a:off x="905211" y="4124461"/>
          <a:ext cx="1586662" cy="158666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066800"/>
            <a:ext cx="6934200" cy="1143000"/>
          </a:xfrm>
          <a:effectLst>
            <a:outerShdw dist="28398" dir="3806097" algn="ctr" rotWithShape="0">
              <a:schemeClr val="bg2"/>
            </a:outerShdw>
          </a:effectLst>
        </p:spPr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438400"/>
            <a:ext cx="6400800" cy="12954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8E396DD-2892-4F30-9739-044CB237839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058" name="Picture 10" descr="plan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57800" y="2286000"/>
            <a:ext cx="4240213" cy="4746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32103-CF91-4C38-B61B-B5986CB000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98FD5-9AB1-4F87-A540-55849344DE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F2048-70B0-4C97-A2CE-4C5CA11B5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CBF66-B3DD-4922-AF46-C3A1C16C75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994C0-FD35-460B-9859-19428C01E9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E2BB9-3F2D-4B21-8529-E101625CC6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49E8A-322F-4B56-96D8-1B07DB854D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A1CC7-3E79-49F1-A5AE-EE4D3ADC8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01A36-00E4-4CD6-A104-9271336326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990600"/>
            <a:ext cx="5334000" cy="304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E55F5-D9B2-4EAC-8077-027BB51D5A6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752600" y="457200"/>
            <a:ext cx="5802923" cy="4191000"/>
            <a:chOff x="1752600" y="457200"/>
            <a:chExt cx="5802923" cy="4191000"/>
          </a:xfrm>
        </p:grpSpPr>
        <p:pic>
          <p:nvPicPr>
            <p:cNvPr id="9" name="Picture 8" descr="Bitmap_128.bmp"/>
            <p:cNvPicPr>
              <a:picLocks noChangeAspect="1"/>
            </p:cNvPicPr>
            <p:nvPr userDrawn="1"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>
            <a:xfrm>
              <a:off x="1752600" y="457200"/>
              <a:ext cx="5802923" cy="419100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 userDrawn="1"/>
          </p:nvSpPr>
          <p:spPr bwMode="auto">
            <a:xfrm>
              <a:off x="1905000" y="457200"/>
              <a:ext cx="838200" cy="304800"/>
            </a:xfrm>
            <a:prstGeom prst="rect">
              <a:avLst/>
            </a:prstGeom>
            <a:blipFill>
              <a:blip r:embed="rId3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0" descr="board"/>
          <p:cNvPicPr>
            <a:picLocks noChangeAspect="1" noChangeArrowheads="1" noCrop="1"/>
          </p:cNvPicPr>
          <p:nvPr userDrawn="1"/>
        </p:nvPicPr>
        <p:blipFill>
          <a:blip r:embed="rId1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152400"/>
            <a:ext cx="1447800" cy="14478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</a:defRPr>
            </a:lvl1pPr>
          </a:lstStyle>
          <a:p>
            <a:fld id="{78C9FB5B-5159-48DF-88AA-F523D3E849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1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50000">
                          <p:val>
                            <p:strVal val="#ppt_x+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10"/>
                          </p:val>
                        </p:tav>
                        <p:tav tm="50000">
                          <p:val>
                            <p:strVal val="#ppt_h+.01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/10"/>
                          </p:val>
                        </p:tav>
                        <p:tav tm="50000">
                          <p:val>
                            <p:strVal val="#ppt_w+.01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Effect transition="in" filter="fade">
                      <p:cBhvr>
                        <p:cTn dur="500" tmFilter="0,0; .5, 1; 1, 1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1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50000">
                          <p:val>
                            <p:strVal val="#ppt_x+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10"/>
                          </p:val>
                        </p:tav>
                        <p:tav tm="50000">
                          <p:val>
                            <p:strVal val="#ppt_h+.01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/10"/>
                          </p:val>
                        </p:tav>
                        <p:tav tm="50000">
                          <p:val>
                            <p:strVal val="#ppt_w+.01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Effect transition="in" filter="fade">
                      <p:cBhvr>
                        <p:cTn dur="500" tmFilter="0,0; .5, 1; 1, 1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1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50000">
                          <p:val>
                            <p:strVal val="#ppt_x+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10"/>
                          </p:val>
                        </p:tav>
                        <p:tav tm="50000">
                          <p:val>
                            <p:strVal val="#ppt_h+.01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/10"/>
                          </p:val>
                        </p:tav>
                        <p:tav tm="50000">
                          <p:val>
                            <p:strVal val="#ppt_w+.01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Effect transition="in" filter="fade">
                      <p:cBhvr>
                        <p:cTn dur="500" tmFilter="0,0; .5, 1; 1, 1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1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50000">
                          <p:val>
                            <p:strVal val="#ppt_x+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10"/>
                          </p:val>
                        </p:tav>
                        <p:tav tm="50000">
                          <p:val>
                            <p:strVal val="#ppt_h+.01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/10"/>
                          </p:val>
                        </p:tav>
                        <p:tav tm="50000">
                          <p:val>
                            <p:strVal val="#ppt_w+.01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Effect transition="in" filter="fade">
                      <p:cBhvr>
                        <p:cTn dur="500" tmFilter="0,0; .5, 1; 1, 1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1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50000">
                          <p:val>
                            <p:strVal val="#ppt_x+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10"/>
                          </p:val>
                        </p:tav>
                        <p:tav tm="50000">
                          <p:val>
                            <p:strVal val="#ppt_h+.01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/10"/>
                          </p:val>
                        </p:tav>
                        <p:tav tm="50000">
                          <p:val>
                            <p:strVal val="#ppt_w+.01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Effect transition="in" filter="fade">
                      <p:cBhvr>
                        <p:cTn dur="500" tmFilter="0,0; .5, 1; 1, 1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PANCASILA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IDEOLOGI NEGARA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438400"/>
            <a:ext cx="6705600" cy="1295400"/>
          </a:xfrm>
        </p:spPr>
        <p:txBody>
          <a:bodyPr/>
          <a:lstStyle/>
          <a:p>
            <a:r>
              <a:rPr lang="en-US" b="0" dirty="0" smtClean="0"/>
              <a:t>Dr. </a:t>
            </a:r>
            <a:r>
              <a:rPr lang="en-US" b="0" dirty="0" err="1" smtClean="0"/>
              <a:t>Dewi</a:t>
            </a:r>
            <a:r>
              <a:rPr lang="en-US" b="0" dirty="0" smtClean="0"/>
              <a:t> </a:t>
            </a:r>
            <a:r>
              <a:rPr lang="en-US" b="0" dirty="0" err="1" smtClean="0"/>
              <a:t>Kurniasih</a:t>
            </a:r>
            <a:r>
              <a:rPr lang="en-US" b="0" dirty="0" smtClean="0"/>
              <a:t>, S.IP.,</a:t>
            </a:r>
            <a:r>
              <a:rPr lang="en-US" b="0" dirty="0" err="1" smtClean="0"/>
              <a:t>M.Si</a:t>
            </a:r>
            <a:r>
              <a:rPr lang="en-US" b="0" dirty="0" smtClean="0"/>
              <a:t>.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r>
              <a:rPr lang="en-US" sz="2800" dirty="0" err="1" smtClean="0"/>
              <a:t>Ahli</a:t>
            </a:r>
            <a:r>
              <a:rPr lang="en-US" sz="2800" dirty="0" smtClean="0"/>
              <a:t> </a:t>
            </a:r>
            <a:r>
              <a:rPr lang="en-US" sz="2800" dirty="0" err="1"/>
              <a:t>sejarah</a:t>
            </a:r>
            <a:r>
              <a:rPr lang="en-US" sz="2800" dirty="0"/>
              <a:t>, Rutgers, </a:t>
            </a:r>
            <a:r>
              <a:rPr lang="en-US" sz="2800" dirty="0" err="1"/>
              <a:t>mengatakan</a:t>
            </a:r>
            <a:r>
              <a:rPr lang="en-US" sz="2800" dirty="0"/>
              <a:t>, “Dari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negara-negara</a:t>
            </a:r>
            <a:r>
              <a:rPr lang="en-US" sz="2800" dirty="0"/>
              <a:t> Asia Tenggara, Indonesia-</a:t>
            </a:r>
            <a:r>
              <a:rPr lang="en-US" sz="2800" dirty="0" err="1"/>
              <a:t>lah</a:t>
            </a:r>
            <a:r>
              <a:rPr lang="en-US" sz="2800" dirty="0"/>
              <a:t> yang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Konstitusinya</a:t>
            </a:r>
            <a:r>
              <a:rPr lang="en-US" sz="2800" dirty="0"/>
              <a:t>, </a:t>
            </a:r>
            <a:r>
              <a:rPr lang="en-US" sz="2800" dirty="0" err="1"/>
              <a:t>pertama</a:t>
            </a:r>
            <a:r>
              <a:rPr lang="en-US" sz="2800" dirty="0"/>
              <a:t>-tama </a:t>
            </a:r>
            <a:r>
              <a:rPr lang="en-US" sz="2800" dirty="0" err="1"/>
              <a:t>dan</a:t>
            </a:r>
            <a:r>
              <a:rPr lang="en-US" sz="2800" dirty="0"/>
              <a:t> paling </a:t>
            </a:r>
            <a:r>
              <a:rPr lang="en-US" sz="2800" dirty="0" err="1"/>
              <a:t>tegas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latar</a:t>
            </a:r>
            <a:r>
              <a:rPr lang="en-US" sz="2800" dirty="0"/>
              <a:t> </a:t>
            </a:r>
            <a:r>
              <a:rPr lang="en-US" sz="2800" dirty="0" err="1"/>
              <a:t>belakang</a:t>
            </a:r>
            <a:r>
              <a:rPr lang="en-US" sz="2800" dirty="0"/>
              <a:t> </a:t>
            </a:r>
            <a:r>
              <a:rPr lang="en-US" sz="2800" dirty="0" err="1"/>
              <a:t>psikologis</a:t>
            </a:r>
            <a:r>
              <a:rPr lang="en-US" sz="2800" dirty="0"/>
              <a:t> yang </a:t>
            </a:r>
            <a:r>
              <a:rPr lang="en-US" sz="2800" dirty="0" err="1"/>
              <a:t>sesungguhnya</a:t>
            </a:r>
            <a:r>
              <a:rPr lang="en-US" sz="2800" dirty="0"/>
              <a:t> </a:t>
            </a:r>
            <a:r>
              <a:rPr lang="en-US" sz="2800" dirty="0" err="1"/>
              <a:t>daripada</a:t>
            </a:r>
            <a:r>
              <a:rPr lang="en-US" sz="2800" dirty="0"/>
              <a:t> </a:t>
            </a:r>
            <a:r>
              <a:rPr lang="en-US" sz="2800" dirty="0" err="1"/>
              <a:t>revolusi</a:t>
            </a:r>
            <a:r>
              <a:rPr lang="en-US" sz="2800" dirty="0"/>
              <a:t> </a:t>
            </a:r>
            <a:r>
              <a:rPr lang="en-US" sz="2800" dirty="0" err="1"/>
              <a:t>melawan</a:t>
            </a:r>
            <a:r>
              <a:rPr lang="en-US" sz="2800" dirty="0"/>
              <a:t> </a:t>
            </a:r>
            <a:r>
              <a:rPr lang="en-US" sz="2800" dirty="0" err="1"/>
              <a:t>penjajah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Indonesia pun </a:t>
            </a:r>
            <a:r>
              <a:rPr lang="en-US" sz="2800" dirty="0" err="1"/>
              <a:t>pernah</a:t>
            </a:r>
            <a:r>
              <a:rPr lang="en-US" sz="2800" dirty="0"/>
              <a:t> </a:t>
            </a:r>
            <a:r>
              <a:rPr lang="en-US" sz="2800" dirty="0" err="1"/>
              <a:t>merasakan</a:t>
            </a:r>
            <a:r>
              <a:rPr lang="en-US" sz="2800" dirty="0"/>
              <a:t> </a:t>
            </a:r>
            <a:r>
              <a:rPr lang="en-US" sz="2800" dirty="0" err="1"/>
              <a:t>berkembangnya</a:t>
            </a:r>
            <a:r>
              <a:rPr lang="en-US" sz="2800" dirty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</a:t>
            </a:r>
            <a:r>
              <a:rPr lang="en-US" sz="2800" dirty="0" err="1"/>
              <a:t>ideologi-ideologi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dunia</a:t>
            </a:r>
            <a:r>
              <a:rPr lang="en-US" sz="2800" dirty="0"/>
              <a:t> </a:t>
            </a:r>
            <a:r>
              <a:rPr lang="en-US" sz="2800" dirty="0" err="1"/>
              <a:t>berkembang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gerak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  <a:r>
              <a:rPr lang="en-US" sz="2800" dirty="0" err="1"/>
              <a:t>pemerintahannya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52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Liberalisme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solidFill>
                  <a:srgbClr val="FF0000"/>
                </a:solidFill>
              </a:rPr>
              <a:t>1950-1959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048000" cy="2667000"/>
          </a:xfrm>
        </p:spPr>
        <p:txBody>
          <a:bodyPr/>
          <a:lstStyle/>
          <a:p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 smtClean="0"/>
              <a:t>Parlementer</a:t>
            </a:r>
            <a:endParaRPr lang="en-US" sz="2800" dirty="0" smtClean="0"/>
          </a:p>
          <a:p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Partai</a:t>
            </a:r>
            <a:r>
              <a:rPr lang="en-US" sz="2800" dirty="0" smtClean="0"/>
              <a:t>, </a:t>
            </a:r>
            <a:r>
              <a:rPr lang="en-US" sz="2800" dirty="0" err="1" smtClean="0"/>
              <a:t>terutama</a:t>
            </a:r>
            <a:r>
              <a:rPr lang="en-US" sz="2800" dirty="0" smtClean="0"/>
              <a:t> </a:t>
            </a:r>
            <a:r>
              <a:rPr lang="en-US" sz="2800" dirty="0" err="1" smtClean="0"/>
              <a:t>partai</a:t>
            </a:r>
            <a:r>
              <a:rPr lang="en-US" sz="2800" dirty="0"/>
              <a:t> Islam (</a:t>
            </a:r>
            <a:r>
              <a:rPr lang="en-US" sz="2800" dirty="0" err="1"/>
              <a:t>Masyumi</a:t>
            </a:r>
            <a:r>
              <a:rPr lang="en-US" sz="2800" dirty="0"/>
              <a:t>, NU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smtClean="0"/>
              <a:t>PSII)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365" y="1981200"/>
            <a:ext cx="4562976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50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4106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Ketidakcocokan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Individualisme</a:t>
            </a:r>
            <a:r>
              <a:rPr lang="en-US" sz="2800" dirty="0" smtClean="0"/>
              <a:t> </a:t>
            </a:r>
            <a:r>
              <a:rPr lang="en-US" sz="2800" dirty="0"/>
              <a:t>Barat </a:t>
            </a:r>
            <a:r>
              <a:rPr lang="en-US" sz="2800" dirty="0" err="1" smtClean="0"/>
              <a:t>mengutamakan</a:t>
            </a:r>
            <a:r>
              <a:rPr lang="en-US" sz="2800" dirty="0" smtClean="0"/>
              <a:t> </a:t>
            </a:r>
            <a:r>
              <a:rPr lang="en-US" sz="2800" dirty="0" err="1"/>
              <a:t>kebebasan</a:t>
            </a:r>
            <a:r>
              <a:rPr lang="en-US" sz="2800" dirty="0"/>
              <a:t> </a:t>
            </a:r>
            <a:r>
              <a:rPr lang="en-US" sz="2800" dirty="0" err="1"/>
              <a:t>makhluknya</a:t>
            </a:r>
            <a:r>
              <a:rPr lang="en-US" sz="2800" dirty="0"/>
              <a:t>,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paham</a:t>
            </a:r>
            <a:r>
              <a:rPr lang="en-US" sz="2800" dirty="0"/>
              <a:t> </a:t>
            </a:r>
            <a:r>
              <a:rPr lang="en-US" sz="2800" dirty="0" err="1"/>
              <a:t>integralistik</a:t>
            </a:r>
            <a:r>
              <a:rPr lang="en-US" sz="2800" dirty="0"/>
              <a:t> yang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anut</a:t>
            </a:r>
            <a:r>
              <a:rPr lang="en-US" sz="2800" dirty="0"/>
              <a:t> </a:t>
            </a:r>
            <a:r>
              <a:rPr lang="en-US" sz="2800" dirty="0" err="1"/>
              <a:t>memandang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 smtClean="0"/>
              <a:t>makhluk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sekaligus</a:t>
            </a:r>
            <a:r>
              <a:rPr lang="en-US" sz="2800" dirty="0" smtClean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makhluk</a:t>
            </a:r>
            <a:r>
              <a:rPr lang="en-US" sz="2800" dirty="0"/>
              <a:t> </a:t>
            </a:r>
            <a:r>
              <a:rPr lang="en-US" sz="2800" dirty="0" smtClean="0"/>
              <a:t>social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Negara </a:t>
            </a:r>
            <a:r>
              <a:rPr lang="en-US" sz="2800" dirty="0" err="1"/>
              <a:t>demokrasi</a:t>
            </a:r>
            <a:r>
              <a:rPr lang="en-US" sz="2800" dirty="0"/>
              <a:t> model Barat </a:t>
            </a:r>
            <a:r>
              <a:rPr lang="en-US" sz="2800" dirty="0" err="1"/>
              <a:t>lazimnya</a:t>
            </a:r>
            <a:r>
              <a:rPr lang="en-US" sz="2800" dirty="0"/>
              <a:t>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 smtClean="0"/>
              <a:t>sekuler</a:t>
            </a:r>
            <a:r>
              <a:rPr lang="en-US" sz="2800" dirty="0" smtClean="0"/>
              <a:t>. Hal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dikehendaki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segenap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</a:t>
            </a:r>
            <a:r>
              <a:rPr lang="en-US" sz="2800" dirty="0" err="1" smtClean="0"/>
              <a:t>Bangsa</a:t>
            </a:r>
            <a:r>
              <a:rPr lang="en-US" sz="2800" dirty="0" smtClean="0"/>
              <a:t> </a:t>
            </a:r>
            <a:r>
              <a:rPr lang="en-US" sz="2800" dirty="0"/>
              <a:t>Indonesia </a:t>
            </a:r>
          </a:p>
        </p:txBody>
      </p:sp>
    </p:spTree>
    <p:extLst>
      <p:ext uri="{BB962C8B-B14F-4D97-AF65-F5344CB8AC3E}">
        <p14:creationId xmlns:p14="http://schemas.microsoft.com/office/powerpoint/2010/main" val="43444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153400" cy="57912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 smtClean="0"/>
              <a:t>Negara </a:t>
            </a:r>
            <a:r>
              <a:rPr lang="en-US" sz="2800" dirty="0"/>
              <a:t>liberal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kebebasan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warganya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memeluk</a:t>
            </a:r>
            <a:r>
              <a:rPr lang="en-US" sz="2800" dirty="0"/>
              <a:t> agama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menjalankan</a:t>
            </a:r>
            <a:r>
              <a:rPr lang="en-US" sz="2800" dirty="0"/>
              <a:t> </a:t>
            </a:r>
            <a:r>
              <a:rPr lang="en-US" sz="2800" dirty="0" err="1"/>
              <a:t>ibadah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agamanya</a:t>
            </a:r>
            <a:r>
              <a:rPr lang="en-US" sz="2800" dirty="0"/>
              <a:t> </a:t>
            </a:r>
            <a:r>
              <a:rPr lang="en-US" sz="2800" dirty="0" err="1"/>
              <a:t>masing-masing</a:t>
            </a:r>
            <a:r>
              <a:rPr lang="en-US" sz="2800" dirty="0"/>
              <a:t>. </a:t>
            </a:r>
            <a:r>
              <a:rPr lang="en-US" sz="2800" dirty="0" err="1"/>
              <a:t>Namun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liberal </a:t>
            </a:r>
            <a:r>
              <a:rPr lang="en-US" sz="2800" dirty="0" err="1"/>
              <a:t>diberikan</a:t>
            </a:r>
            <a:r>
              <a:rPr lang="en-US" sz="2800" dirty="0"/>
              <a:t> </a:t>
            </a:r>
            <a:r>
              <a:rPr lang="en-US" sz="2800" dirty="0" err="1"/>
              <a:t>kebebasan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percaya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Tuhan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atheis</a:t>
            </a:r>
            <a:r>
              <a:rPr lang="en-US" sz="2800" dirty="0"/>
              <a:t>, </a:t>
            </a:r>
            <a:r>
              <a:rPr lang="en-US" sz="2800" dirty="0" err="1"/>
              <a:t>bahkan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liberal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kebebasan</a:t>
            </a:r>
            <a:r>
              <a:rPr lang="en-US" sz="2800" dirty="0"/>
              <a:t> </a:t>
            </a:r>
            <a:r>
              <a:rPr lang="en-US" sz="2800" dirty="0" err="1"/>
              <a:t>warganya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menilai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mengkritik</a:t>
            </a:r>
            <a:r>
              <a:rPr lang="en-US" sz="2800" dirty="0"/>
              <a:t> agama. </a:t>
            </a:r>
            <a:endParaRPr lang="en-US" sz="28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/>
              <a:t> </a:t>
            </a:r>
            <a:r>
              <a:rPr lang="en-US" sz="2800" dirty="0" err="1"/>
              <a:t>kekuatan</a:t>
            </a:r>
            <a:r>
              <a:rPr lang="en-US" sz="2800" dirty="0"/>
              <a:t> </a:t>
            </a:r>
            <a:r>
              <a:rPr lang="en-US" sz="2800" dirty="0" err="1"/>
              <a:t>liberalisme</a:t>
            </a:r>
            <a:r>
              <a:rPr lang="en-US" sz="2800" dirty="0"/>
              <a:t> </a:t>
            </a:r>
            <a:r>
              <a:rPr lang="en-US" sz="2800" dirty="0" err="1"/>
              <a:t>terletak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menampilkan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yang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martabat</a:t>
            </a:r>
            <a:r>
              <a:rPr lang="en-US" sz="2800" dirty="0"/>
              <a:t> </a:t>
            </a:r>
            <a:r>
              <a:rPr lang="en-US" sz="2800" dirty="0" err="1"/>
              <a:t>transenden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bermodalkan</a:t>
            </a:r>
            <a:r>
              <a:rPr lang="en-US" sz="2800" dirty="0"/>
              <a:t> </a:t>
            </a:r>
            <a:r>
              <a:rPr lang="en-US" sz="2800" dirty="0" err="1"/>
              <a:t>kebendaan</a:t>
            </a:r>
            <a:r>
              <a:rPr lang="en-US" sz="2800" dirty="0"/>
              <a:t> </a:t>
            </a:r>
            <a:r>
              <a:rPr lang="en-US" sz="2800" dirty="0" err="1"/>
              <a:t>pribadi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210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Komunisme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solidFill>
                  <a:srgbClr val="FF0000"/>
                </a:solidFill>
              </a:rPr>
              <a:t>1945-1950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9506"/>
            <a:ext cx="7772400" cy="4495800"/>
          </a:xfrm>
        </p:spPr>
        <p:txBody>
          <a:bodyPr/>
          <a:lstStyle/>
          <a:p>
            <a:r>
              <a:rPr lang="en-US" sz="2800" dirty="0" err="1" smtClean="0"/>
              <a:t>Kedudukan</a:t>
            </a:r>
            <a:r>
              <a:rPr lang="en-US" sz="2800" dirty="0" smtClean="0"/>
              <a:t> </a:t>
            </a:r>
            <a:r>
              <a:rPr lang="en-US" sz="2800" dirty="0" err="1"/>
              <a:t>Pancasila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kuat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Ada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/>
              <a:t>eksternal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fokus</a:t>
            </a:r>
            <a:r>
              <a:rPr lang="en-US" sz="2800" dirty="0" smtClean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agresi</a:t>
            </a:r>
            <a:r>
              <a:rPr lang="en-US" sz="2800" dirty="0"/>
              <a:t> </a:t>
            </a:r>
            <a:r>
              <a:rPr lang="en-US" sz="2800" dirty="0" err="1"/>
              <a:t>asing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Sekutu</a:t>
            </a:r>
            <a:r>
              <a:rPr lang="en-US" sz="2800" dirty="0" smtClean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smtClean="0"/>
              <a:t>NICA) </a:t>
            </a:r>
            <a:r>
              <a:rPr lang="en-US" sz="2800" dirty="0"/>
              <a:t>yang </a:t>
            </a:r>
            <a:r>
              <a:rPr lang="en-US" sz="2800" dirty="0" err="1"/>
              <a:t>merasa</a:t>
            </a:r>
            <a:r>
              <a:rPr lang="en-US" sz="2800" dirty="0"/>
              <a:t> </a:t>
            </a:r>
            <a:r>
              <a:rPr lang="en-US" sz="2800" dirty="0" err="1"/>
              <a:t>masih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Indonesia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jajahannya</a:t>
            </a:r>
            <a:r>
              <a:rPr lang="en-US" sz="2800" dirty="0"/>
              <a:t>.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internal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/>
              <a:t>gerakan</a:t>
            </a:r>
            <a:r>
              <a:rPr lang="en-US" sz="2800" dirty="0"/>
              <a:t> DI/TII yang </a:t>
            </a:r>
            <a:r>
              <a:rPr lang="en-US" sz="2800" dirty="0" err="1" smtClean="0"/>
              <a:t>ingin</a:t>
            </a:r>
            <a:r>
              <a:rPr lang="en-US" sz="2800" dirty="0" smtClean="0"/>
              <a:t> </a:t>
            </a:r>
            <a:r>
              <a:rPr lang="en-US" sz="2800" dirty="0" err="1" smtClean="0"/>
              <a:t>mengubah</a:t>
            </a:r>
            <a:r>
              <a:rPr lang="en-US" sz="2800" dirty="0" smtClean="0"/>
              <a:t> RI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Islam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Pemberontakan</a:t>
            </a:r>
            <a:r>
              <a:rPr lang="en-US" sz="2800" dirty="0"/>
              <a:t> PKI yang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mengubah</a:t>
            </a:r>
            <a:r>
              <a:rPr lang="en-US" sz="2800" dirty="0"/>
              <a:t> RI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komunis</a:t>
            </a:r>
            <a:r>
              <a:rPr lang="en-US" sz="2800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974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4106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Ketidakcocokan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114800"/>
          </a:xfrm>
        </p:spPr>
        <p:txBody>
          <a:bodyPr/>
          <a:lstStyle/>
          <a:p>
            <a:r>
              <a:rPr lang="en-US" sz="2800" dirty="0" smtClean="0"/>
              <a:t>Negara </a:t>
            </a:r>
            <a:r>
              <a:rPr lang="en-US" sz="2800" dirty="0" err="1"/>
              <a:t>komunisme</a:t>
            </a:r>
            <a:r>
              <a:rPr lang="en-US" sz="2800" dirty="0"/>
              <a:t> </a:t>
            </a:r>
            <a:r>
              <a:rPr lang="en-US" sz="2800" dirty="0" err="1"/>
              <a:t>lazimnya</a:t>
            </a:r>
            <a:r>
              <a:rPr lang="en-US" sz="2800" dirty="0"/>
              <a:t>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atheis</a:t>
            </a:r>
            <a:r>
              <a:rPr lang="en-US" sz="2800" dirty="0"/>
              <a:t> yang </a:t>
            </a:r>
            <a:r>
              <a:rPr lang="en-US" sz="2800" dirty="0" err="1"/>
              <a:t>menolak</a:t>
            </a:r>
            <a:r>
              <a:rPr lang="en-US" sz="2800" dirty="0"/>
              <a:t> </a:t>
            </a:r>
            <a:r>
              <a:rPr lang="en-US" sz="2800" dirty="0" err="1" smtClean="0"/>
              <a:t>agama.Sedangkan</a:t>
            </a:r>
            <a:r>
              <a:rPr lang="en-US" sz="2800" dirty="0" smtClean="0"/>
              <a:t> </a:t>
            </a:r>
            <a:r>
              <a:rPr lang="en-US" sz="2800" dirty="0"/>
              <a:t>Indonesia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yang </a:t>
            </a:r>
            <a:r>
              <a:rPr lang="en-US" sz="2800" dirty="0" err="1"/>
              <a:t>berdasar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Ketuhanan</a:t>
            </a:r>
            <a:r>
              <a:rPr lang="en-US" sz="2800" dirty="0"/>
              <a:t> Yang </a:t>
            </a:r>
            <a:r>
              <a:rPr lang="en-US" sz="2800" dirty="0" err="1"/>
              <a:t>Maha</a:t>
            </a:r>
            <a:r>
              <a:rPr lang="en-US" sz="2800" dirty="0"/>
              <a:t> </a:t>
            </a:r>
            <a:r>
              <a:rPr lang="en-US" sz="2800" dirty="0" err="1" smtClean="0"/>
              <a:t>Esa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Ideologi</a:t>
            </a:r>
            <a:r>
              <a:rPr lang="en-US" sz="2800" dirty="0" smtClean="0"/>
              <a:t> </a:t>
            </a:r>
            <a:r>
              <a:rPr lang="en-US" sz="2800" dirty="0" err="1"/>
              <a:t>komunis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menghormati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makhluk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Komunis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/>
              <a:t>ideologi</a:t>
            </a:r>
            <a:r>
              <a:rPr lang="en-US" sz="2800" dirty="0"/>
              <a:t> yang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tertutup</a:t>
            </a:r>
            <a:r>
              <a:rPr lang="en-US" sz="2800" dirty="0"/>
              <a:t>.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Pancasila</a:t>
            </a:r>
            <a:r>
              <a:rPr lang="en-US" sz="2800" dirty="0"/>
              <a:t> yang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 smtClean="0"/>
              <a:t>terbuka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852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4106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Larangan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772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err="1" smtClean="0">
                <a:solidFill>
                  <a:srgbClr val="0070C0"/>
                </a:solidFill>
              </a:rPr>
              <a:t>Tercantum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dalam</a:t>
            </a:r>
            <a:r>
              <a:rPr lang="en-US" sz="2800" dirty="0" smtClean="0">
                <a:solidFill>
                  <a:srgbClr val="0070C0"/>
                </a:solidFill>
              </a:rPr>
              <a:t> TAP </a:t>
            </a:r>
            <a:r>
              <a:rPr lang="en-US" sz="2800" dirty="0">
                <a:solidFill>
                  <a:srgbClr val="0070C0"/>
                </a:solidFill>
              </a:rPr>
              <a:t>MPR No. XXV/MPRS/1966 </a:t>
            </a:r>
            <a:r>
              <a:rPr lang="en-US" sz="2800" dirty="0" err="1" smtClean="0">
                <a:solidFill>
                  <a:srgbClr val="0070C0"/>
                </a:solidFill>
              </a:rPr>
              <a:t>ttg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pembubaran</a:t>
            </a:r>
            <a:r>
              <a:rPr lang="en-US" sz="2800" dirty="0">
                <a:solidFill>
                  <a:srgbClr val="0070C0"/>
                </a:solidFill>
              </a:rPr>
              <a:t> PKI, </a:t>
            </a:r>
            <a:r>
              <a:rPr lang="en-US" sz="2800" dirty="0" err="1">
                <a:solidFill>
                  <a:srgbClr val="0070C0"/>
                </a:solidFill>
              </a:rPr>
              <a:t>pernyataan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sebagai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organisasi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terlarang</a:t>
            </a:r>
            <a:r>
              <a:rPr lang="en-US" sz="2800" dirty="0">
                <a:solidFill>
                  <a:srgbClr val="0070C0"/>
                </a:solidFill>
              </a:rPr>
              <a:t> di </a:t>
            </a:r>
            <a:r>
              <a:rPr lang="en-US" sz="2800" dirty="0" err="1">
                <a:solidFill>
                  <a:srgbClr val="0070C0"/>
                </a:solidFill>
              </a:rPr>
              <a:t>seluruh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wilayah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NRI </a:t>
            </a:r>
            <a:r>
              <a:rPr lang="en-US" sz="2800" dirty="0" err="1" smtClean="0">
                <a:solidFill>
                  <a:srgbClr val="0070C0"/>
                </a:solidFill>
              </a:rPr>
              <a:t>bagi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Partai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Komunis</a:t>
            </a:r>
            <a:r>
              <a:rPr lang="en-US" sz="2800" dirty="0">
                <a:solidFill>
                  <a:srgbClr val="0070C0"/>
                </a:solidFill>
              </a:rPr>
              <a:t> Indonesia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larangan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setiap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kegiatan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untuk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menyebarkan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atau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mengembangkan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faham</a:t>
            </a:r>
            <a:r>
              <a:rPr lang="en-US" sz="2800" dirty="0" smtClean="0">
                <a:solidFill>
                  <a:srgbClr val="0070C0"/>
                </a:solidFill>
              </a:rPr>
              <a:t>/</a:t>
            </a:r>
            <a:r>
              <a:rPr lang="en-US" sz="2800" dirty="0" err="1" smtClean="0">
                <a:solidFill>
                  <a:srgbClr val="0070C0"/>
                </a:solidFill>
              </a:rPr>
              <a:t>ajaran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komunisme</a:t>
            </a:r>
            <a:r>
              <a:rPr lang="en-US" sz="2800" dirty="0">
                <a:solidFill>
                  <a:srgbClr val="0070C0"/>
                </a:solidFill>
              </a:rPr>
              <a:t>/</a:t>
            </a:r>
            <a:r>
              <a:rPr lang="en-US" sz="2800" dirty="0" err="1">
                <a:solidFill>
                  <a:srgbClr val="0070C0"/>
                </a:solidFill>
              </a:rPr>
              <a:t>marxisme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leninisme</a:t>
            </a:r>
            <a:r>
              <a:rPr lang="en-US" sz="2800" dirty="0">
                <a:solidFill>
                  <a:srgbClr val="0070C0"/>
                </a:solidFill>
              </a:rPr>
              <a:t> yang </a:t>
            </a:r>
            <a:r>
              <a:rPr lang="en-US" sz="2800" dirty="0" err="1">
                <a:solidFill>
                  <a:srgbClr val="0070C0"/>
                </a:solidFill>
              </a:rPr>
              <a:t>diperkuat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dengan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TAP </a:t>
            </a:r>
            <a:r>
              <a:rPr lang="en-US" sz="2800" dirty="0">
                <a:solidFill>
                  <a:srgbClr val="0070C0"/>
                </a:solidFill>
              </a:rPr>
              <a:t>MPR No. IX/MPR/1978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TAP </a:t>
            </a:r>
            <a:r>
              <a:rPr lang="en-US" sz="2800" dirty="0">
                <a:solidFill>
                  <a:srgbClr val="0070C0"/>
                </a:solidFill>
              </a:rPr>
              <a:t>MPR No VIII/MPR/1983. </a:t>
            </a:r>
          </a:p>
        </p:txBody>
      </p:sp>
    </p:spTree>
    <p:extLst>
      <p:ext uri="{BB962C8B-B14F-4D97-AF65-F5344CB8AC3E}">
        <p14:creationId xmlns:p14="http://schemas.microsoft.com/office/powerpoint/2010/main" val="72781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7553"/>
            <a:ext cx="7772400" cy="1143000"/>
          </a:xfrm>
        </p:spPr>
        <p:txBody>
          <a:bodyPr/>
          <a:lstStyle/>
          <a:p>
            <a:r>
              <a:rPr lang="en-US" dirty="0" err="1"/>
              <a:t>Pancasila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Agama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800" dirty="0" err="1"/>
              <a:t>Pancasila</a:t>
            </a:r>
            <a:r>
              <a:rPr lang="en-US" sz="2800" dirty="0"/>
              <a:t> yang di </a:t>
            </a:r>
            <a:r>
              <a:rPr lang="en-US" sz="2800" dirty="0" err="1"/>
              <a:t>dalamnya</a:t>
            </a:r>
            <a:r>
              <a:rPr lang="en-US" sz="2800" dirty="0"/>
              <a:t> </a:t>
            </a:r>
            <a:r>
              <a:rPr lang="en-US" sz="2800" dirty="0" err="1"/>
              <a:t>terkandung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filsafat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agama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karya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smtClean="0"/>
              <a:t>Indonesia.</a:t>
            </a:r>
          </a:p>
          <a:p>
            <a:r>
              <a:rPr lang="en-US" sz="2800" dirty="0" err="1"/>
              <a:t>Pancasila</a:t>
            </a:r>
            <a:r>
              <a:rPr lang="en-US" sz="2800" dirty="0"/>
              <a:t> pun </a:t>
            </a:r>
            <a:r>
              <a:rPr lang="en-US" sz="2800" dirty="0" err="1"/>
              <a:t>mengisyaratkan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kesadaran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Tuhan</a:t>
            </a:r>
            <a:r>
              <a:rPr lang="en-US" sz="2800" dirty="0"/>
              <a:t> </a:t>
            </a:r>
            <a:r>
              <a:rPr lang="en-US" sz="2800" dirty="0" err="1"/>
              <a:t>milik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orang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agama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279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PENUTUP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/>
              <a:t>ideologi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Indonesia </a:t>
            </a:r>
            <a:r>
              <a:rPr lang="en-US" sz="2800" dirty="0" err="1"/>
              <a:t>amat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dibandingkan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pentingnya</a:t>
            </a:r>
            <a:r>
              <a:rPr lang="en-US" sz="2800" dirty="0"/>
              <a:t> </a:t>
            </a:r>
            <a:r>
              <a:rPr lang="en-US" sz="2800" dirty="0" err="1"/>
              <a:t>ideologi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negara-negara</a:t>
            </a:r>
            <a:r>
              <a:rPr lang="en-US" sz="2800" dirty="0"/>
              <a:t> lain </a:t>
            </a:r>
            <a:r>
              <a:rPr lang="en-US" sz="2800" dirty="0" err="1"/>
              <a:t>terutama</a:t>
            </a:r>
            <a:r>
              <a:rPr lang="en-US" sz="2800" dirty="0"/>
              <a:t> yang </a:t>
            </a:r>
            <a:r>
              <a:rPr lang="en-US" sz="2800" dirty="0" err="1"/>
              <a:t>bangsanya</a:t>
            </a:r>
            <a:r>
              <a:rPr lang="en-US" sz="2800" dirty="0"/>
              <a:t> </a:t>
            </a:r>
            <a:r>
              <a:rPr lang="en-US" sz="2800" dirty="0" err="1"/>
              <a:t>homogen</a:t>
            </a:r>
            <a:r>
              <a:rPr lang="en-US" sz="2800" dirty="0"/>
              <a:t>.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Indonesia, </a:t>
            </a:r>
            <a:r>
              <a:rPr lang="en-US" sz="2800" dirty="0" err="1"/>
              <a:t>ideologi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identitas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prasyarat</a:t>
            </a:r>
            <a:r>
              <a:rPr lang="en-US" sz="2800" dirty="0"/>
              <a:t> </a:t>
            </a:r>
            <a:r>
              <a:rPr lang="en-US" sz="2800" dirty="0" err="1"/>
              <a:t>kestabilan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,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Indonesia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yang </a:t>
            </a:r>
            <a:r>
              <a:rPr lang="en-US" sz="2800" dirty="0" err="1"/>
              <a:t>heterogen</a:t>
            </a:r>
            <a:r>
              <a:rPr lang="en-US" sz="2800" dirty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217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6388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 err="1" smtClean="0"/>
              <a:t>Ideologi</a:t>
            </a:r>
            <a:r>
              <a:rPr lang="en-US" sz="2800" dirty="0" smtClean="0"/>
              <a:t> </a:t>
            </a:r>
            <a:r>
              <a:rPr lang="en-US" sz="2800" dirty="0" err="1"/>
              <a:t>Pancasila</a:t>
            </a:r>
            <a:r>
              <a:rPr lang="en-US" sz="2800" dirty="0"/>
              <a:t> </a:t>
            </a:r>
            <a:r>
              <a:rPr lang="en-US" sz="2800" dirty="0" err="1" smtClean="0"/>
              <a:t>berfungsi</a:t>
            </a:r>
            <a:r>
              <a:rPr lang="en-US" sz="2800" dirty="0" smtClean="0"/>
              <a:t> </a:t>
            </a:r>
            <a:r>
              <a:rPr lang="en-US" sz="2800" dirty="0" err="1"/>
              <a:t>untuk</a:t>
            </a:r>
            <a:r>
              <a:rPr lang="en-US" sz="2800" dirty="0"/>
              <a:t>: </a:t>
            </a:r>
            <a:endParaRPr lang="en-US" sz="2800" dirty="0" smtClean="0"/>
          </a:p>
          <a:p>
            <a:pPr marL="914400" indent="-514350">
              <a:buFont typeface="+mj-lt"/>
              <a:buAutoNum type="alphaLcPeriod"/>
            </a:pP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/>
              <a:t>cita-cita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, </a:t>
            </a:r>
            <a:r>
              <a:rPr lang="en-US" sz="2800" dirty="0" err="1" smtClean="0"/>
              <a:t>kearah</a:t>
            </a:r>
            <a:r>
              <a:rPr lang="en-US" sz="2800" dirty="0" smtClean="0"/>
              <a:t> </a:t>
            </a:r>
            <a:r>
              <a:rPr lang="en-US" sz="2800" dirty="0" err="1"/>
              <a:t>mana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bergerak</a:t>
            </a:r>
            <a:r>
              <a:rPr lang="en-US" sz="2800" dirty="0"/>
              <a:t>; </a:t>
            </a:r>
            <a:endParaRPr lang="en-US" sz="2800" dirty="0" smtClean="0"/>
          </a:p>
          <a:p>
            <a:pPr marL="914400" indent="-514350">
              <a:buFont typeface="+mj-lt"/>
              <a:buAutoNum type="alphaLcPeriod"/>
            </a:pP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/>
              <a:t>rasa </a:t>
            </a:r>
            <a:r>
              <a:rPr lang="en-US" sz="2800" dirty="0" err="1"/>
              <a:t>kebersamaan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Indonesia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 smtClean="0"/>
              <a:t>semboyan</a:t>
            </a:r>
            <a:r>
              <a:rPr lang="en-US" sz="2800" dirty="0" smtClean="0"/>
              <a:t> </a:t>
            </a:r>
            <a:r>
              <a:rPr lang="en-US" sz="2800" dirty="0" err="1"/>
              <a:t>Bhinneka</a:t>
            </a:r>
            <a:r>
              <a:rPr lang="en-US" sz="2800" dirty="0"/>
              <a:t> Tunggal </a:t>
            </a:r>
            <a:r>
              <a:rPr lang="en-US" sz="2800" dirty="0" err="1"/>
              <a:t>Ika</a:t>
            </a:r>
            <a:r>
              <a:rPr lang="en-US" sz="2800" dirty="0"/>
              <a:t>; </a:t>
            </a:r>
            <a:endParaRPr lang="en-US" sz="2800" dirty="0" smtClean="0"/>
          </a:p>
          <a:p>
            <a:pPr marL="914400" indent="-514350">
              <a:buFont typeface="+mj-lt"/>
              <a:buAutoNum type="alphaLcPeriod"/>
            </a:pPr>
            <a:r>
              <a:rPr lang="en-US" sz="2800" dirty="0" err="1" smtClean="0"/>
              <a:t>Menggairahkan</a:t>
            </a:r>
            <a:r>
              <a:rPr lang="en-US" sz="2800" dirty="0" smtClean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komponen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mewujudkan</a:t>
            </a:r>
            <a:r>
              <a:rPr lang="en-US" sz="2800" dirty="0"/>
              <a:t> </a:t>
            </a:r>
            <a:r>
              <a:rPr lang="en-US" sz="2800" dirty="0" err="1"/>
              <a:t>cita-cita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Republik</a:t>
            </a:r>
            <a:r>
              <a:rPr lang="en-US" sz="2800" dirty="0"/>
              <a:t> Indonesia.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198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W. Howard </a:t>
            </a:r>
            <a:r>
              <a:rPr lang="en-US" sz="2800" dirty="0" err="1">
                <a:solidFill>
                  <a:srgbClr val="FF0000"/>
                </a:solidFill>
              </a:rPr>
              <a:t>Wriggins</a:t>
            </a:r>
            <a:r>
              <a:rPr lang="en-US" sz="2800" dirty="0"/>
              <a:t>, </a:t>
            </a:r>
            <a:r>
              <a:rPr lang="en-US" sz="2800" dirty="0" err="1" smtClean="0"/>
              <a:t>Ideologi</a:t>
            </a:r>
            <a:r>
              <a:rPr lang="en-US" sz="2800" dirty="0" smtClean="0"/>
              <a:t> </a:t>
            </a:r>
            <a:r>
              <a:rPr lang="en-US" sz="2800" dirty="0" err="1" smtClean="0"/>
              <a:t>berfungsi</a:t>
            </a:r>
            <a:r>
              <a:rPr lang="en-US" sz="2800" dirty="0" smtClean="0"/>
              <a:t> “</a:t>
            </a:r>
            <a:r>
              <a:rPr lang="en-US" sz="2800" i="1" dirty="0"/>
              <a:t>confirm and deepen the identity of their people</a:t>
            </a:r>
            <a:r>
              <a:rPr lang="en-US" sz="2800" dirty="0"/>
              <a:t>” (</a:t>
            </a:r>
            <a:r>
              <a:rPr lang="en-US" sz="2800" dirty="0" err="1"/>
              <a:t>sesuatu</a:t>
            </a:r>
            <a:r>
              <a:rPr lang="en-US" sz="2800" dirty="0"/>
              <a:t> yang </a:t>
            </a:r>
            <a:r>
              <a:rPr lang="en-US" sz="2800" dirty="0" err="1"/>
              <a:t>memperkuat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memperdalam</a:t>
            </a:r>
            <a:r>
              <a:rPr lang="en-US" sz="2800" dirty="0"/>
              <a:t> </a:t>
            </a:r>
            <a:r>
              <a:rPr lang="en-US" sz="2800" dirty="0" err="1"/>
              <a:t>identitas</a:t>
            </a:r>
            <a:r>
              <a:rPr lang="en-US" sz="2800" dirty="0"/>
              <a:t> </a:t>
            </a:r>
            <a:r>
              <a:rPr lang="en-US" sz="2800" dirty="0" err="1"/>
              <a:t>rakyatnya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Di </a:t>
            </a:r>
            <a:r>
              <a:rPr lang="en-US" sz="2800" dirty="0" err="1"/>
              <a:t>sisi</a:t>
            </a:r>
            <a:r>
              <a:rPr lang="en-US" sz="2800" dirty="0"/>
              <a:t> lain, </a:t>
            </a:r>
            <a:r>
              <a:rPr lang="en-US" sz="2800" dirty="0" err="1"/>
              <a:t>ideologi</a:t>
            </a:r>
            <a:r>
              <a:rPr lang="en-US" sz="2800" dirty="0"/>
              <a:t> </a:t>
            </a:r>
            <a:r>
              <a:rPr lang="en-US" sz="2800" dirty="0" err="1"/>
              <a:t>rentan</a:t>
            </a:r>
            <a:r>
              <a:rPr lang="en-US" sz="2800" dirty="0"/>
              <a:t> </a:t>
            </a:r>
            <a:r>
              <a:rPr lang="en-US" sz="2800" dirty="0" err="1"/>
              <a:t>disalahgunakan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elit</a:t>
            </a:r>
            <a:r>
              <a:rPr lang="en-US" sz="2800" dirty="0"/>
              <a:t> </a:t>
            </a:r>
            <a:r>
              <a:rPr lang="en-US" sz="2800" dirty="0" err="1"/>
              <a:t>penguasa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melanggengkan</a:t>
            </a:r>
            <a:r>
              <a:rPr lang="en-US" sz="2800" dirty="0"/>
              <a:t> </a:t>
            </a:r>
            <a:r>
              <a:rPr lang="en-US" sz="2800" dirty="0" err="1" smtClean="0"/>
              <a:t>kekuasaannya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914400"/>
            <a:ext cx="5791200" cy="3657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/>
              <a:t>Indonesia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instrumental </a:t>
            </a:r>
            <a:r>
              <a:rPr lang="en-US" dirty="0" err="1"/>
              <a:t>ideologi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taat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ketentuan-ketentuan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UUD 1945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Pasal-Pasal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UUD 1945</a:t>
            </a:r>
          </a:p>
        </p:txBody>
      </p:sp>
      <p:pic>
        <p:nvPicPr>
          <p:cNvPr id="4098" name="Picture 2" descr="https://encrypted-tbn3.gstatic.com/images?q=tbn:ANd9GcTWOQHFRusBkJdn1CJaGcxMvdI13fSHovhmrDYiwtz8ymz4MD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40" y="12192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31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963706"/>
            <a:ext cx="1639888" cy="566738"/>
          </a:xfrm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Sekian</a:t>
            </a:r>
            <a:r>
              <a:rPr lang="en-US" dirty="0" smtClean="0">
                <a:solidFill>
                  <a:srgbClr val="002060"/>
                </a:solidFill>
              </a:rPr>
              <a:t> ….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804862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Bradley Hand ITC" panose="03070402050302030203" pitchFamily="66" charset="0"/>
              </a:rPr>
              <a:t>Atas</a:t>
            </a:r>
            <a:r>
              <a:rPr lang="en-US" sz="2800" b="1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Bradley Hand ITC" panose="03070402050302030203" pitchFamily="66" charset="0"/>
              </a:rPr>
              <a:t>Perhatiannya</a:t>
            </a:r>
            <a:r>
              <a:rPr lang="en-US" sz="2800" b="1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 …</a:t>
            </a:r>
            <a:endParaRPr lang="en-US" sz="28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29" b="2142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Oesman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Alfian</a:t>
            </a:r>
            <a:r>
              <a:rPr lang="en-US" sz="2800" dirty="0">
                <a:solidFill>
                  <a:srgbClr val="FF0000"/>
                </a:solidFill>
              </a:rPr>
              <a:t> (</a:t>
            </a:r>
            <a:r>
              <a:rPr lang="en-US" sz="2800" dirty="0" smtClean="0">
                <a:solidFill>
                  <a:srgbClr val="FF0000"/>
                </a:solidFill>
              </a:rPr>
              <a:t>1990:6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  <a:r>
              <a:rPr lang="en-US" sz="2800" dirty="0"/>
              <a:t>, </a:t>
            </a:r>
            <a:r>
              <a:rPr lang="en-US" sz="2800" dirty="0" err="1"/>
              <a:t>berintikan</a:t>
            </a:r>
            <a:r>
              <a:rPr lang="en-US" sz="2800" dirty="0"/>
              <a:t> </a:t>
            </a:r>
            <a:r>
              <a:rPr lang="en-US" sz="2800" dirty="0" err="1"/>
              <a:t>serangkaian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(</a:t>
            </a:r>
            <a:r>
              <a:rPr lang="en-US" sz="2800" dirty="0" err="1"/>
              <a:t>norma</a:t>
            </a:r>
            <a:r>
              <a:rPr lang="en-US" sz="2800" dirty="0"/>
              <a:t>)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yang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menyeluruh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mendalam</a:t>
            </a:r>
            <a:r>
              <a:rPr lang="en-US" sz="2800" dirty="0"/>
              <a:t> yang </a:t>
            </a:r>
            <a:r>
              <a:rPr lang="en-US" sz="2800" dirty="0" err="1"/>
              <a:t>dimiliki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dipegang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wawasan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pandangan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/>
              <a:t>Ideologi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kerangka</a:t>
            </a:r>
            <a:r>
              <a:rPr lang="en-US" sz="2800" dirty="0"/>
              <a:t> </a:t>
            </a:r>
            <a:r>
              <a:rPr lang="en-US" sz="2800" dirty="0" err="1"/>
              <a:t>penyelenggaraan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mewujudkan</a:t>
            </a:r>
            <a:r>
              <a:rPr lang="en-US" sz="2800" dirty="0"/>
              <a:t> </a:t>
            </a:r>
            <a:r>
              <a:rPr lang="en-US" sz="2800" dirty="0" err="1"/>
              <a:t>cita-cita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10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37338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Kekuatan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Ideologi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22894"/>
              </p:ext>
            </p:extLst>
          </p:nvPr>
        </p:nvGraphicFramePr>
        <p:xfrm>
          <a:off x="228600" y="1752600"/>
          <a:ext cx="4343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0" y="402134"/>
            <a:ext cx="3886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Dimensi</a:t>
            </a:r>
            <a:r>
              <a:rPr lang="en-US" sz="1400" dirty="0" smtClean="0"/>
              <a:t> </a:t>
            </a:r>
            <a:r>
              <a:rPr lang="en-US" sz="1400" dirty="0" err="1"/>
              <a:t>realita</a:t>
            </a:r>
            <a:r>
              <a:rPr lang="en-US" sz="1400" dirty="0"/>
              <a:t>, </a:t>
            </a:r>
            <a:r>
              <a:rPr lang="en-US" sz="1400" dirty="0" err="1"/>
              <a:t>bahwa</a:t>
            </a:r>
            <a:r>
              <a:rPr lang="en-US" sz="1400" dirty="0"/>
              <a:t> </a:t>
            </a:r>
            <a:r>
              <a:rPr lang="en-US" sz="1400" dirty="0" err="1"/>
              <a:t>nilai-nilai</a:t>
            </a:r>
            <a:r>
              <a:rPr lang="en-US" sz="1400" dirty="0"/>
              <a:t> </a:t>
            </a:r>
            <a:r>
              <a:rPr lang="en-US" sz="1400" dirty="0" err="1"/>
              <a:t>dasar</a:t>
            </a:r>
            <a:r>
              <a:rPr lang="en-US" sz="1400" dirty="0"/>
              <a:t> yang </a:t>
            </a:r>
            <a:r>
              <a:rPr lang="en-US" sz="1400" dirty="0" err="1"/>
              <a:t>terkandung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ideologi</a:t>
            </a:r>
            <a:r>
              <a:rPr lang="en-US" sz="1400" dirty="0"/>
              <a:t> </a:t>
            </a:r>
            <a:r>
              <a:rPr lang="en-US" sz="1400" dirty="0" err="1"/>
              <a:t>itu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riil</a:t>
            </a:r>
            <a:r>
              <a:rPr lang="en-US" sz="1400" dirty="0"/>
              <a:t> </a:t>
            </a:r>
            <a:r>
              <a:rPr lang="en-US" sz="1400" dirty="0" err="1"/>
              <a:t>berakar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hidup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masyarakat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bangsanya</a:t>
            </a:r>
            <a:r>
              <a:rPr lang="en-US" sz="1400" dirty="0"/>
              <a:t>, </a:t>
            </a:r>
            <a:r>
              <a:rPr lang="en-US" sz="1400" dirty="0" err="1"/>
              <a:t>terutama</a:t>
            </a:r>
            <a:r>
              <a:rPr lang="en-US" sz="1400" dirty="0"/>
              <a:t> </a:t>
            </a:r>
            <a:r>
              <a:rPr lang="en-US" sz="1400" dirty="0" err="1"/>
              <a:t>karena</a:t>
            </a:r>
            <a:r>
              <a:rPr lang="en-US" sz="1400" dirty="0"/>
              <a:t> </a:t>
            </a:r>
            <a:r>
              <a:rPr lang="en-US" sz="1400" dirty="0" err="1"/>
              <a:t>nilai-nilai</a:t>
            </a:r>
            <a:r>
              <a:rPr lang="en-US" sz="1400" dirty="0"/>
              <a:t> </a:t>
            </a:r>
            <a:r>
              <a:rPr lang="en-US" sz="1400" dirty="0" err="1"/>
              <a:t>dasar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 </a:t>
            </a:r>
            <a:r>
              <a:rPr lang="en-US" sz="1400" dirty="0" err="1"/>
              <a:t>bersumber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budaya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pengalaman</a:t>
            </a:r>
            <a:r>
              <a:rPr lang="en-US" sz="1400" dirty="0"/>
              <a:t> </a:t>
            </a:r>
            <a:r>
              <a:rPr lang="en-US" sz="1400" dirty="0" err="1"/>
              <a:t>sejarahnya</a:t>
            </a:r>
            <a:r>
              <a:rPr lang="en-US" sz="1400" dirty="0"/>
              <a:t>. </a:t>
            </a:r>
            <a:endParaRPr lang="en-U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Dimensi</a:t>
            </a:r>
            <a:r>
              <a:rPr lang="en-US" sz="1400" dirty="0" smtClean="0"/>
              <a:t> </a:t>
            </a:r>
            <a:r>
              <a:rPr lang="en-US" sz="1400" dirty="0" err="1"/>
              <a:t>idealisme</a:t>
            </a:r>
            <a:r>
              <a:rPr lang="en-US" sz="1400" dirty="0"/>
              <a:t>, </a:t>
            </a:r>
            <a:r>
              <a:rPr lang="en-US" sz="1400" dirty="0" err="1"/>
              <a:t>bahwa</a:t>
            </a:r>
            <a:r>
              <a:rPr lang="en-US" sz="1400" dirty="0"/>
              <a:t> </a:t>
            </a:r>
            <a:r>
              <a:rPr lang="en-US" sz="1400" dirty="0" err="1"/>
              <a:t>nilai-nilai</a:t>
            </a:r>
            <a:r>
              <a:rPr lang="en-US" sz="1400" dirty="0"/>
              <a:t> </a:t>
            </a:r>
            <a:r>
              <a:rPr lang="en-US" sz="1400" dirty="0" err="1"/>
              <a:t>dasar</a:t>
            </a:r>
            <a:r>
              <a:rPr lang="en-US" sz="1400" dirty="0"/>
              <a:t> </a:t>
            </a:r>
            <a:r>
              <a:rPr lang="en-US" sz="1400" dirty="0" err="1"/>
              <a:t>ideologi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 </a:t>
            </a:r>
            <a:r>
              <a:rPr lang="en-US" sz="1400" dirty="0" err="1"/>
              <a:t>mengandung</a:t>
            </a:r>
            <a:r>
              <a:rPr lang="en-US" sz="1400" dirty="0"/>
              <a:t> </a:t>
            </a:r>
            <a:r>
              <a:rPr lang="en-US" sz="1400" dirty="0" err="1"/>
              <a:t>idealisme</a:t>
            </a:r>
            <a:r>
              <a:rPr lang="en-US" sz="1400" dirty="0"/>
              <a:t>, </a:t>
            </a:r>
            <a:r>
              <a:rPr lang="en-US" sz="1400" dirty="0" err="1"/>
              <a:t>bukan</a:t>
            </a:r>
            <a:r>
              <a:rPr lang="en-US" sz="1400" dirty="0"/>
              <a:t> </a:t>
            </a:r>
            <a:r>
              <a:rPr lang="en-US" sz="1400" dirty="0" err="1"/>
              <a:t>lambungan</a:t>
            </a:r>
            <a:r>
              <a:rPr lang="en-US" sz="1400" dirty="0"/>
              <a:t> </a:t>
            </a:r>
            <a:r>
              <a:rPr lang="en-US" sz="1400" dirty="0" err="1"/>
              <a:t>angan-angan</a:t>
            </a:r>
            <a:r>
              <a:rPr lang="en-US" sz="1400" dirty="0"/>
              <a:t>, yang </a:t>
            </a:r>
            <a:r>
              <a:rPr lang="en-US" sz="1400" dirty="0" err="1"/>
              <a:t>memberi</a:t>
            </a:r>
            <a:r>
              <a:rPr lang="en-US" sz="1400" dirty="0"/>
              <a:t> </a:t>
            </a:r>
            <a:r>
              <a:rPr lang="en-US" sz="1400" dirty="0" err="1"/>
              <a:t>harapan</a:t>
            </a:r>
            <a:r>
              <a:rPr lang="en-US" sz="1400" dirty="0"/>
              <a:t> </a:t>
            </a:r>
            <a:r>
              <a:rPr lang="en-US" sz="1400" dirty="0" err="1"/>
              <a:t>tentang</a:t>
            </a:r>
            <a:r>
              <a:rPr lang="en-US" sz="1400" dirty="0"/>
              <a:t> </a:t>
            </a:r>
            <a:r>
              <a:rPr lang="en-US" sz="1400" dirty="0" err="1"/>
              <a:t>masa</a:t>
            </a:r>
            <a:r>
              <a:rPr lang="en-US" sz="1400" dirty="0"/>
              <a:t> </a:t>
            </a:r>
            <a:r>
              <a:rPr lang="en-US" sz="1400" dirty="0" err="1"/>
              <a:t>depan</a:t>
            </a:r>
            <a:r>
              <a:rPr lang="en-US" sz="1400" dirty="0"/>
              <a:t> yang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baik</a:t>
            </a:r>
            <a:r>
              <a:rPr lang="en-US" sz="1400" dirty="0"/>
              <a:t> </a:t>
            </a:r>
            <a:r>
              <a:rPr lang="en-US" sz="1400" dirty="0" err="1"/>
              <a:t>melalui</a:t>
            </a:r>
            <a:r>
              <a:rPr lang="en-US" sz="1400" dirty="0"/>
              <a:t> </a:t>
            </a:r>
            <a:r>
              <a:rPr lang="en-US" sz="1400" dirty="0" err="1"/>
              <a:t>perwujudan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pengalamannya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praktik</a:t>
            </a:r>
            <a:r>
              <a:rPr lang="en-US" sz="1400" dirty="0"/>
              <a:t> </a:t>
            </a:r>
            <a:r>
              <a:rPr lang="en-US" sz="1400" dirty="0" err="1"/>
              <a:t>kehidupan</a:t>
            </a:r>
            <a:r>
              <a:rPr lang="en-US" sz="1400" dirty="0"/>
              <a:t> </a:t>
            </a:r>
            <a:r>
              <a:rPr lang="en-US" sz="1400" dirty="0" err="1"/>
              <a:t>bersama</a:t>
            </a:r>
            <a:r>
              <a:rPr lang="en-US" sz="1400" dirty="0"/>
              <a:t> </a:t>
            </a:r>
            <a:r>
              <a:rPr lang="en-US" sz="1400" dirty="0" err="1"/>
              <a:t>mereka</a:t>
            </a:r>
            <a:r>
              <a:rPr lang="en-US" sz="1400" dirty="0"/>
              <a:t> </a:t>
            </a:r>
            <a:r>
              <a:rPr lang="en-US" sz="1400" dirty="0" err="1"/>
              <a:t>sehari-hari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berbagai</a:t>
            </a:r>
            <a:r>
              <a:rPr lang="en-US" sz="1400" dirty="0"/>
              <a:t> </a:t>
            </a:r>
            <a:r>
              <a:rPr lang="en-US" sz="1400" dirty="0" err="1"/>
              <a:t>dimensinya</a:t>
            </a:r>
            <a:r>
              <a:rPr lang="en-US" sz="1400" dirty="0"/>
              <a:t>.  </a:t>
            </a:r>
            <a:endParaRPr lang="en-U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Dimensi</a:t>
            </a:r>
            <a:r>
              <a:rPr lang="en-US" sz="1400" dirty="0" smtClean="0"/>
              <a:t> </a:t>
            </a:r>
            <a:r>
              <a:rPr lang="en-US" sz="1400" dirty="0" err="1"/>
              <a:t>fleksibilitas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dimensi</a:t>
            </a:r>
            <a:r>
              <a:rPr lang="en-US" sz="1400" dirty="0"/>
              <a:t> </a:t>
            </a:r>
            <a:r>
              <a:rPr lang="en-US" sz="1400" dirty="0" err="1"/>
              <a:t>pengembangan</a:t>
            </a:r>
            <a:r>
              <a:rPr lang="en-US" sz="1400" dirty="0"/>
              <a:t>, </a:t>
            </a:r>
            <a:r>
              <a:rPr lang="en-US" sz="1400" dirty="0" err="1"/>
              <a:t>bahwa</a:t>
            </a:r>
            <a:r>
              <a:rPr lang="en-US" sz="1400" dirty="0"/>
              <a:t> </a:t>
            </a:r>
            <a:r>
              <a:rPr lang="en-US" sz="1400" dirty="0" err="1"/>
              <a:t>ideologi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 </a:t>
            </a:r>
            <a:r>
              <a:rPr lang="en-US" sz="1400" dirty="0" err="1"/>
              <a:t>memiliki</a:t>
            </a:r>
            <a:r>
              <a:rPr lang="en-US" sz="1400" dirty="0"/>
              <a:t> </a:t>
            </a:r>
            <a:r>
              <a:rPr lang="en-US" sz="1400" dirty="0" err="1"/>
              <a:t>keluwesan</a:t>
            </a:r>
            <a:r>
              <a:rPr lang="en-US" sz="1400" dirty="0"/>
              <a:t> yang </a:t>
            </a:r>
            <a:r>
              <a:rPr lang="en-US" sz="1400" dirty="0" err="1"/>
              <a:t>memungkinkan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bahkan</a:t>
            </a:r>
            <a:r>
              <a:rPr lang="en-US" sz="1400" dirty="0"/>
              <a:t> </a:t>
            </a:r>
            <a:r>
              <a:rPr lang="en-US" sz="1400" dirty="0" err="1"/>
              <a:t>merangsang</a:t>
            </a:r>
            <a:r>
              <a:rPr lang="en-US" sz="1400" dirty="0"/>
              <a:t> </a:t>
            </a:r>
            <a:r>
              <a:rPr lang="en-US" sz="1400" dirty="0" err="1"/>
              <a:t>pengembangan</a:t>
            </a:r>
            <a:r>
              <a:rPr lang="en-US" sz="1400" dirty="0"/>
              <a:t> </a:t>
            </a:r>
            <a:r>
              <a:rPr lang="en-US" sz="1400" dirty="0" err="1"/>
              <a:t>pemikiran-pemikiran</a:t>
            </a:r>
            <a:r>
              <a:rPr lang="en-US" sz="1400" dirty="0"/>
              <a:t> </a:t>
            </a:r>
            <a:r>
              <a:rPr lang="en-US" sz="1400" dirty="0" err="1"/>
              <a:t>baru</a:t>
            </a:r>
            <a:r>
              <a:rPr lang="en-US" sz="1400" dirty="0"/>
              <a:t> yang </a:t>
            </a:r>
            <a:r>
              <a:rPr lang="en-US" sz="1400" dirty="0" err="1"/>
              <a:t>relevan</a:t>
            </a:r>
            <a:r>
              <a:rPr lang="en-US" sz="1400" dirty="0"/>
              <a:t> </a:t>
            </a:r>
            <a:r>
              <a:rPr lang="en-US" sz="1400" dirty="0" err="1"/>
              <a:t>tentang</a:t>
            </a:r>
            <a:r>
              <a:rPr lang="en-US" sz="1400" dirty="0"/>
              <a:t> </a:t>
            </a:r>
            <a:r>
              <a:rPr lang="en-US" sz="1400" dirty="0" err="1"/>
              <a:t>dirinya</a:t>
            </a:r>
            <a:r>
              <a:rPr lang="en-US" sz="1400" dirty="0"/>
              <a:t>, </a:t>
            </a:r>
            <a:r>
              <a:rPr lang="en-US" sz="1400" dirty="0" err="1"/>
              <a:t>tanpa</a:t>
            </a:r>
            <a:r>
              <a:rPr lang="en-US" sz="1400" dirty="0"/>
              <a:t> </a:t>
            </a:r>
            <a:r>
              <a:rPr lang="en-US" sz="1400" dirty="0" err="1"/>
              <a:t>menghilangkan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mengingkari</a:t>
            </a:r>
            <a:r>
              <a:rPr lang="en-US" sz="1400" dirty="0"/>
              <a:t> </a:t>
            </a:r>
            <a:r>
              <a:rPr lang="en-US" sz="1400" dirty="0" err="1"/>
              <a:t>hakikat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jati</a:t>
            </a:r>
            <a:r>
              <a:rPr lang="en-US" sz="1400" dirty="0"/>
              <a:t> </a:t>
            </a:r>
            <a:r>
              <a:rPr lang="en-US" sz="1400" dirty="0" err="1"/>
              <a:t>diri</a:t>
            </a:r>
            <a:r>
              <a:rPr lang="en-US" sz="1400" dirty="0"/>
              <a:t> yang </a:t>
            </a:r>
            <a:r>
              <a:rPr lang="en-US" sz="1400" dirty="0" err="1"/>
              <a:t>terkandung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nilai-nilai</a:t>
            </a:r>
            <a:r>
              <a:rPr lang="en-US" sz="1400" dirty="0"/>
              <a:t> </a:t>
            </a:r>
            <a:r>
              <a:rPr lang="en-US" sz="1400" dirty="0" err="1"/>
              <a:t>dasarnya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47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err="1" smtClean="0">
                <a:solidFill>
                  <a:srgbClr val="FF0000"/>
                </a:solidFill>
              </a:rPr>
              <a:t>Soerjanto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Poespowardojo</a:t>
            </a:r>
            <a:r>
              <a:rPr lang="en-US" sz="2000" dirty="0">
                <a:solidFill>
                  <a:srgbClr val="FF0000"/>
                </a:solidFill>
              </a:rPr>
              <a:t> (1990)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738794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042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496813"/>
              </p:ext>
            </p:extLst>
          </p:nvPr>
        </p:nvGraphicFramePr>
        <p:xfrm>
          <a:off x="685800" y="381000"/>
          <a:ext cx="7772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359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7212"/>
            <a:ext cx="7772400" cy="1143000"/>
          </a:xfrm>
        </p:spPr>
        <p:txBody>
          <a:bodyPr/>
          <a:lstStyle/>
          <a:p>
            <a:r>
              <a:rPr lang="en-US" sz="3800" dirty="0" err="1" smtClean="0">
                <a:solidFill>
                  <a:srgbClr val="C00000"/>
                </a:solidFill>
              </a:rPr>
              <a:t>Konsep</a:t>
            </a:r>
            <a:r>
              <a:rPr lang="en-US" sz="3800" dirty="0" smtClean="0">
                <a:solidFill>
                  <a:srgbClr val="C00000"/>
                </a:solidFill>
              </a:rPr>
              <a:t> </a:t>
            </a:r>
            <a:r>
              <a:rPr lang="en-US" sz="3800" dirty="0" err="1" smtClean="0">
                <a:solidFill>
                  <a:srgbClr val="C00000"/>
                </a:solidFill>
              </a:rPr>
              <a:t>Ideologi</a:t>
            </a:r>
            <a:r>
              <a:rPr lang="en-US" sz="3800" dirty="0" smtClean="0">
                <a:solidFill>
                  <a:srgbClr val="C00000"/>
                </a:solidFill>
              </a:rPr>
              <a:t> Indonesia</a:t>
            </a:r>
            <a:endParaRPr lang="en-US" sz="3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46412"/>
            <a:ext cx="7772400" cy="462578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Perhimpunan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Indonesia (PI) yang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dipimpin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Moh</a:t>
            </a:r>
            <a:r>
              <a:rPr lang="en-US" sz="2800" dirty="0">
                <a:solidFill>
                  <a:srgbClr val="FF0000"/>
                </a:solidFill>
              </a:rPr>
              <a:t>. </a:t>
            </a:r>
            <a:r>
              <a:rPr lang="en-US" sz="2800" dirty="0" err="1">
                <a:solidFill>
                  <a:srgbClr val="FF0000"/>
                </a:solidFill>
              </a:rPr>
              <a:t>Hatta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di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Belanda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sejak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1924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mulai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merumuskan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konsepsi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ideologi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politiknya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bahwa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tujuan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kemerdekaan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politik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haruslah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didasarkan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pada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empat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prinsip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11480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Persatuan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nasional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411480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Solidaritas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411480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Non-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kooperasi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411480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Kemandirian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8" name="Picture 10" descr="https://encrypted-tbn1.gstatic.com/images?q=tbn:ANd9GcTR13yDAAgQy0QyuadV5FmFOEFxBwqUEYnUHg3HoZvTRfS-_OK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62424"/>
            <a:ext cx="2276475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07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943600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Tan </a:t>
            </a:r>
            <a:r>
              <a:rPr lang="en-US" sz="2800" dirty="0" err="1">
                <a:solidFill>
                  <a:srgbClr val="FF0000"/>
                </a:solidFill>
              </a:rPr>
              <a:t>Malaka</a:t>
            </a:r>
            <a:r>
              <a:rPr lang="en-US" sz="2800" dirty="0"/>
              <a:t> </a:t>
            </a:r>
            <a:r>
              <a:rPr lang="en-US" sz="2800" dirty="0" err="1" smtClean="0"/>
              <a:t>menulis</a:t>
            </a:r>
            <a:r>
              <a:rPr lang="en-US" sz="2800" dirty="0" smtClean="0"/>
              <a:t> </a:t>
            </a:r>
            <a:r>
              <a:rPr lang="en-US" sz="2800" dirty="0" err="1"/>
              <a:t>buku</a:t>
            </a:r>
            <a:r>
              <a:rPr lang="en-US" sz="2800" dirty="0"/>
              <a:t> </a:t>
            </a:r>
            <a:r>
              <a:rPr lang="en-US" sz="2800" i="1" dirty="0" err="1"/>
              <a:t>Naar</a:t>
            </a:r>
            <a:r>
              <a:rPr lang="en-US" sz="2800" i="1" dirty="0"/>
              <a:t> de </a:t>
            </a:r>
            <a:r>
              <a:rPr lang="en-US" sz="2800" i="1" dirty="0" err="1"/>
              <a:t>Republiek</a:t>
            </a:r>
            <a:r>
              <a:rPr lang="en-US" sz="2800" i="1" dirty="0"/>
              <a:t> Indonesia </a:t>
            </a:r>
            <a:r>
              <a:rPr lang="en-US" sz="2800" dirty="0"/>
              <a:t>(</a:t>
            </a:r>
            <a:r>
              <a:rPr lang="en-US" sz="2800" dirty="0" err="1"/>
              <a:t>Menuju</a:t>
            </a:r>
            <a:r>
              <a:rPr lang="en-US" sz="2800" dirty="0"/>
              <a:t> </a:t>
            </a:r>
            <a:r>
              <a:rPr lang="en-US" sz="2800" dirty="0" err="1"/>
              <a:t>Republik</a:t>
            </a:r>
            <a:r>
              <a:rPr lang="en-US" sz="2800" dirty="0"/>
              <a:t> </a:t>
            </a:r>
            <a:r>
              <a:rPr lang="en-US" sz="2800" dirty="0" smtClean="0"/>
              <a:t>Indonesia) </a:t>
            </a:r>
            <a:r>
              <a:rPr lang="en-US" sz="2800" dirty="0" err="1" smtClean="0"/>
              <a:t>bahwa</a:t>
            </a:r>
            <a:r>
              <a:rPr lang="en-US" sz="2800" dirty="0" smtClean="0"/>
              <a:t> “</a:t>
            </a:r>
            <a:r>
              <a:rPr lang="en-US" sz="2800" dirty="0" err="1" smtClean="0"/>
              <a:t>paham</a:t>
            </a:r>
            <a:r>
              <a:rPr lang="en-US" sz="2800" dirty="0" smtClean="0"/>
              <a:t> </a:t>
            </a:r>
            <a:r>
              <a:rPr lang="en-US" sz="2800" dirty="0" err="1"/>
              <a:t>kedaulatan</a:t>
            </a:r>
            <a:r>
              <a:rPr lang="en-US" sz="2800" dirty="0"/>
              <a:t> </a:t>
            </a:r>
            <a:r>
              <a:rPr lang="en-US" sz="2800" dirty="0" err="1"/>
              <a:t>rakyat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akar</a:t>
            </a:r>
            <a:r>
              <a:rPr lang="en-US" sz="2800" dirty="0"/>
              <a:t> yang </a:t>
            </a:r>
            <a:r>
              <a:rPr lang="en-US" sz="2800" dirty="0" err="1"/>
              <a:t>kuat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tradisi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smtClean="0"/>
              <a:t>Nusantara”. </a:t>
            </a:r>
          </a:p>
          <a:p>
            <a:r>
              <a:rPr lang="en-US" sz="2800" dirty="0" err="1">
                <a:solidFill>
                  <a:srgbClr val="FF0000"/>
                </a:solidFill>
              </a:rPr>
              <a:t>Tjokroaminoto</a:t>
            </a:r>
            <a:r>
              <a:rPr lang="en-US" sz="2800" dirty="0"/>
              <a:t> </a:t>
            </a:r>
            <a:r>
              <a:rPr lang="en-US" sz="2800" dirty="0" err="1"/>
              <a:t>mulai</a:t>
            </a:r>
            <a:r>
              <a:rPr lang="en-US" sz="2800" dirty="0"/>
              <a:t> </a:t>
            </a:r>
            <a:r>
              <a:rPr lang="en-US" sz="2800" dirty="0" err="1"/>
              <a:t>mengidealisasikan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sintesis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Islam, </a:t>
            </a:r>
            <a:r>
              <a:rPr lang="en-US" sz="2800" dirty="0" err="1"/>
              <a:t>sosialisme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demokrasi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err="1">
                <a:solidFill>
                  <a:srgbClr val="FF0000"/>
                </a:solidFill>
              </a:rPr>
              <a:t>Soepomo</a:t>
            </a:r>
            <a:r>
              <a:rPr lang="en-US" sz="2800" dirty="0"/>
              <a:t>,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sidang</a:t>
            </a:r>
            <a:r>
              <a:rPr lang="en-US" sz="2800" dirty="0"/>
              <a:t> BPUPKI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tanggal</a:t>
            </a:r>
            <a:r>
              <a:rPr lang="en-US" sz="2800" dirty="0"/>
              <a:t> 31 Mei 1945,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tiga</a:t>
            </a:r>
            <a:r>
              <a:rPr lang="en-US" sz="2800" dirty="0"/>
              <a:t> </a:t>
            </a:r>
            <a:r>
              <a:rPr lang="en-US" sz="2800" dirty="0" err="1"/>
              <a:t>pilihan</a:t>
            </a:r>
            <a:r>
              <a:rPr lang="en-US" sz="2800" dirty="0"/>
              <a:t> </a:t>
            </a:r>
            <a:r>
              <a:rPr lang="en-US" sz="2800" dirty="0" err="1"/>
              <a:t>ideologi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: (1) </a:t>
            </a:r>
            <a:r>
              <a:rPr lang="en-US" sz="2800" dirty="0" err="1"/>
              <a:t>paham</a:t>
            </a:r>
            <a:r>
              <a:rPr lang="en-US" sz="2800" dirty="0"/>
              <a:t> </a:t>
            </a:r>
            <a:r>
              <a:rPr lang="en-US" sz="2800" dirty="0" err="1"/>
              <a:t>indvidualisme</a:t>
            </a:r>
            <a:r>
              <a:rPr lang="en-US" sz="2800" dirty="0"/>
              <a:t>, (2) </a:t>
            </a:r>
            <a:r>
              <a:rPr lang="en-US" sz="2800" dirty="0" err="1"/>
              <a:t>paham</a:t>
            </a:r>
            <a:r>
              <a:rPr lang="en-US" sz="2800" dirty="0"/>
              <a:t> </a:t>
            </a:r>
            <a:r>
              <a:rPr lang="en-US" sz="2800" dirty="0" err="1"/>
              <a:t>kolektivisme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(3) </a:t>
            </a:r>
            <a:r>
              <a:rPr lang="en-US" sz="2800" dirty="0" err="1"/>
              <a:t>paham</a:t>
            </a:r>
            <a:r>
              <a:rPr lang="en-US" sz="2800" dirty="0"/>
              <a:t> </a:t>
            </a:r>
            <a:r>
              <a:rPr lang="en-US" sz="2800" dirty="0" err="1"/>
              <a:t>integralistik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800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81000"/>
            <a:ext cx="29718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Ideologi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Pancasila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800600"/>
          </a:xfrm>
        </p:spPr>
        <p:txBody>
          <a:bodyPr/>
          <a:lstStyle/>
          <a:p>
            <a:r>
              <a:rPr lang="en-US" sz="2600" dirty="0" err="1"/>
              <a:t>Pancasila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ideologi</a:t>
            </a:r>
            <a:r>
              <a:rPr lang="en-US" sz="2600" dirty="0"/>
              <a:t> Indonesia </a:t>
            </a:r>
            <a:r>
              <a:rPr lang="en-US" sz="2600" dirty="0" err="1"/>
              <a:t>mempunyai</a:t>
            </a:r>
            <a:r>
              <a:rPr lang="en-US" sz="2600" dirty="0"/>
              <a:t> </a:t>
            </a:r>
            <a:r>
              <a:rPr lang="en-US" sz="2600" dirty="0" err="1"/>
              <a:t>ajaran-ajaran</a:t>
            </a:r>
            <a:r>
              <a:rPr lang="en-US" sz="2600" dirty="0"/>
              <a:t> yang </a:t>
            </a:r>
            <a:r>
              <a:rPr lang="en-US" sz="2600" dirty="0" err="1"/>
              <a:t>memang</a:t>
            </a:r>
            <a:r>
              <a:rPr lang="en-US" sz="2600" dirty="0"/>
              <a:t> </a:t>
            </a:r>
            <a:r>
              <a:rPr lang="en-US" sz="2600" dirty="0" err="1"/>
              <a:t>mengandung</a:t>
            </a:r>
            <a:r>
              <a:rPr lang="en-US" sz="2600" dirty="0"/>
              <a:t> </a:t>
            </a:r>
            <a:r>
              <a:rPr lang="en-US" sz="2600" dirty="0" err="1"/>
              <a:t>nilai-nilai</a:t>
            </a:r>
            <a:r>
              <a:rPr lang="en-US" sz="2600" dirty="0"/>
              <a:t> yang </a:t>
            </a:r>
            <a:r>
              <a:rPr lang="en-US" sz="2600" dirty="0" err="1"/>
              <a:t>terkandung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ideologi</a:t>
            </a:r>
            <a:r>
              <a:rPr lang="en-US" sz="2600" dirty="0"/>
              <a:t> lain. </a:t>
            </a:r>
            <a:endParaRPr lang="en-US" sz="2600" dirty="0" smtClean="0"/>
          </a:p>
          <a:p>
            <a:r>
              <a:rPr lang="en-US" sz="2600" dirty="0" err="1" smtClean="0"/>
              <a:t>Filsuf</a:t>
            </a:r>
            <a:r>
              <a:rPr lang="en-US" sz="2600" dirty="0" smtClean="0"/>
              <a:t> </a:t>
            </a:r>
            <a:r>
              <a:rPr lang="en-US" sz="2600" dirty="0" err="1"/>
              <a:t>Inggris</a:t>
            </a:r>
            <a:r>
              <a:rPr lang="en-US" sz="2600" dirty="0"/>
              <a:t>, </a:t>
            </a:r>
            <a:r>
              <a:rPr lang="en-US" sz="2600" dirty="0">
                <a:solidFill>
                  <a:srgbClr val="FF0000"/>
                </a:solidFill>
              </a:rPr>
              <a:t>Bertrand </a:t>
            </a:r>
            <a:r>
              <a:rPr lang="en-US" sz="2600" dirty="0" err="1">
                <a:solidFill>
                  <a:srgbClr val="FF0000"/>
                </a:solidFill>
              </a:rPr>
              <a:t>Russel</a:t>
            </a:r>
            <a:r>
              <a:rPr lang="en-US" sz="2600" dirty="0"/>
              <a:t>, </a:t>
            </a:r>
            <a:r>
              <a:rPr lang="en-US" sz="2600" dirty="0" err="1" smtClean="0"/>
              <a:t>menyatakan</a:t>
            </a:r>
            <a:r>
              <a:rPr lang="en-US" sz="2600" dirty="0" smtClean="0"/>
              <a:t> </a:t>
            </a:r>
            <a:r>
              <a:rPr lang="en-US" sz="2600" dirty="0" err="1"/>
              <a:t>bahwa</a:t>
            </a:r>
            <a:r>
              <a:rPr lang="en-US" sz="2600" dirty="0"/>
              <a:t> </a:t>
            </a:r>
            <a:r>
              <a:rPr lang="en-US" sz="2600" dirty="0" err="1"/>
              <a:t>Pancasila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sintesis</a:t>
            </a:r>
            <a:r>
              <a:rPr lang="en-US" sz="2600" dirty="0"/>
              <a:t> </a:t>
            </a:r>
            <a:r>
              <a:rPr lang="en-US" sz="2600" dirty="0" err="1"/>
              <a:t>kreatif</a:t>
            </a:r>
            <a:r>
              <a:rPr lang="en-US" sz="2600" dirty="0"/>
              <a:t> </a:t>
            </a:r>
            <a:r>
              <a:rPr lang="en-US" sz="2600" dirty="0" err="1"/>
              <a:t>antara</a:t>
            </a:r>
            <a:r>
              <a:rPr lang="en-US" sz="2600" dirty="0"/>
              <a:t> </a:t>
            </a:r>
            <a:r>
              <a:rPr lang="en-US" sz="2600" i="1" dirty="0"/>
              <a:t>Declaration of American Independence </a:t>
            </a:r>
            <a:r>
              <a:rPr lang="en-US" sz="2600" dirty="0"/>
              <a:t>(yang </a:t>
            </a:r>
            <a:r>
              <a:rPr lang="en-US" sz="2600" dirty="0" err="1"/>
              <a:t>merepresentasikan</a:t>
            </a:r>
            <a:r>
              <a:rPr lang="en-US" sz="2600" dirty="0"/>
              <a:t> </a:t>
            </a:r>
            <a:r>
              <a:rPr lang="en-US" sz="2600" dirty="0" err="1"/>
              <a:t>ideologi</a:t>
            </a:r>
            <a:r>
              <a:rPr lang="en-US" sz="2600" dirty="0"/>
              <a:t> </a:t>
            </a:r>
            <a:r>
              <a:rPr lang="en-US" sz="2600" dirty="0" err="1"/>
              <a:t>demokrasi</a:t>
            </a:r>
            <a:r>
              <a:rPr lang="en-US" sz="2600" dirty="0"/>
              <a:t> </a:t>
            </a:r>
            <a:r>
              <a:rPr lang="en-US" sz="2600" dirty="0" err="1"/>
              <a:t>kapitalis</a:t>
            </a:r>
            <a:r>
              <a:rPr lang="en-US" sz="2600" dirty="0"/>
              <a:t>) </a:t>
            </a:r>
            <a:r>
              <a:rPr lang="en-US" sz="2600" dirty="0" err="1"/>
              <a:t>dengan</a:t>
            </a:r>
            <a:r>
              <a:rPr lang="en-US" sz="2600" dirty="0"/>
              <a:t> Manifesto </a:t>
            </a:r>
            <a:r>
              <a:rPr lang="en-US" sz="2600" dirty="0" err="1"/>
              <a:t>Komunis</a:t>
            </a:r>
            <a:r>
              <a:rPr lang="en-US" sz="2600" dirty="0"/>
              <a:t> (yang </a:t>
            </a:r>
            <a:r>
              <a:rPr lang="en-US" sz="2600" dirty="0" err="1"/>
              <a:t>mereprensentasikan</a:t>
            </a:r>
            <a:r>
              <a:rPr lang="en-US" sz="2600" dirty="0"/>
              <a:t> </a:t>
            </a:r>
            <a:r>
              <a:rPr lang="en-US" sz="2600" dirty="0" err="1"/>
              <a:t>ideologi</a:t>
            </a:r>
            <a:r>
              <a:rPr lang="en-US" sz="2600" dirty="0"/>
              <a:t> </a:t>
            </a:r>
            <a:r>
              <a:rPr lang="en-US" sz="2600" dirty="0" err="1"/>
              <a:t>komunis</a:t>
            </a:r>
            <a:r>
              <a:rPr lang="en-US" sz="26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53802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im-4_Botany1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Anim-4_Botany1</Template>
  <TotalTime>220</TotalTime>
  <Words>944</Words>
  <Application>Microsoft Office PowerPoint</Application>
  <PresentationFormat>On-screen Show (4:3)</PresentationFormat>
  <Paragraphs>66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Bradley Hand ITC</vt:lpstr>
      <vt:lpstr>Times New Roman</vt:lpstr>
      <vt:lpstr>Verdana</vt:lpstr>
      <vt:lpstr>Anim-4_Botany1</vt:lpstr>
      <vt:lpstr>PANCASILA IDEOLOGI NEGARA</vt:lpstr>
      <vt:lpstr>PENDAHULUAN</vt:lpstr>
      <vt:lpstr>Definisi</vt:lpstr>
      <vt:lpstr>Kekuatan Ideologi</vt:lpstr>
      <vt:lpstr>Fungsi Ideologi   Soerjanto Poespowardojo (1990)</vt:lpstr>
      <vt:lpstr>PowerPoint Presentation</vt:lpstr>
      <vt:lpstr>Konsep Ideologi Indonesia</vt:lpstr>
      <vt:lpstr>PowerPoint Presentation</vt:lpstr>
      <vt:lpstr>Ideologi Pancasila</vt:lpstr>
      <vt:lpstr>PowerPoint Presentation</vt:lpstr>
      <vt:lpstr>Pancasila dan Liberalisme 1950-1959</vt:lpstr>
      <vt:lpstr>Ketidakcocokan</vt:lpstr>
      <vt:lpstr>PowerPoint Presentation</vt:lpstr>
      <vt:lpstr>Pancasila dan Komunisme 1945-1950</vt:lpstr>
      <vt:lpstr>Ketidakcocokan</vt:lpstr>
      <vt:lpstr>Larangan</vt:lpstr>
      <vt:lpstr>Pancasila dan Agama</vt:lpstr>
      <vt:lpstr>PENUTUP</vt:lpstr>
      <vt:lpstr>PowerPoint Presentation</vt:lpstr>
      <vt:lpstr>PowerPoint Presentation</vt:lpstr>
      <vt:lpstr>Sekian ….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IDEOLOGI NEGARA</dc:title>
  <dc:subject/>
  <dc:creator>D-Wie</dc:creator>
  <cp:keywords/>
  <dc:description/>
  <cp:lastModifiedBy>D-Wie</cp:lastModifiedBy>
  <cp:revision>20</cp:revision>
  <cp:lastPrinted>1601-01-01T00:00:00Z</cp:lastPrinted>
  <dcterms:created xsi:type="dcterms:W3CDTF">2013-10-16T08:20:30Z</dcterms:created>
  <dcterms:modified xsi:type="dcterms:W3CDTF">2013-10-16T12:01:58Z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TC010900221033</vt:lpwstr>
  </property>
</Properties>
</file>