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7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5E61E9-7707-4F9D-92F5-959D074156E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473654E-B888-4E2E-B097-F21D97C21B59}">
      <dgm:prSet phldrT="[Text]"/>
      <dgm:spPr/>
      <dgm:t>
        <a:bodyPr/>
        <a:lstStyle/>
        <a:p>
          <a:r>
            <a:rPr lang="en-US" dirty="0" err="1" smtClean="0"/>
            <a:t>Perbandingan</a:t>
          </a:r>
          <a:r>
            <a:rPr lang="en-US" dirty="0" smtClean="0"/>
            <a:t> Spatial</a:t>
          </a:r>
          <a:endParaRPr lang="en-US" dirty="0"/>
        </a:p>
      </dgm:t>
    </dgm:pt>
    <dgm:pt modelId="{842B5773-08D7-4E79-983E-353836D0786D}" type="parTrans" cxnId="{CBA1804C-09AB-4D41-892F-D9169B3E42E5}">
      <dgm:prSet/>
      <dgm:spPr/>
      <dgm:t>
        <a:bodyPr/>
        <a:lstStyle/>
        <a:p>
          <a:endParaRPr lang="en-US"/>
        </a:p>
      </dgm:t>
    </dgm:pt>
    <dgm:pt modelId="{862A344A-1200-41BF-B285-D39D71027971}" type="sibTrans" cxnId="{CBA1804C-09AB-4D41-892F-D9169B3E42E5}">
      <dgm:prSet/>
      <dgm:spPr/>
      <dgm:t>
        <a:bodyPr/>
        <a:lstStyle/>
        <a:p>
          <a:endParaRPr lang="en-US"/>
        </a:p>
      </dgm:t>
    </dgm:pt>
    <dgm:pt modelId="{14DE94DF-3658-4E63-88E9-E5F65F136213}">
      <dgm:prSet phldrT="[Text]"/>
      <dgm:spPr/>
      <dgm:t>
        <a:bodyPr/>
        <a:lstStyle/>
        <a:p>
          <a:r>
            <a:rPr lang="en-US" dirty="0" err="1" smtClean="0"/>
            <a:t>sering</a:t>
          </a:r>
          <a:r>
            <a:rPr lang="en-US" dirty="0" smtClean="0"/>
            <a:t> </a:t>
          </a:r>
          <a:r>
            <a:rPr lang="en-US" dirty="0" err="1" smtClean="0"/>
            <a:t>disebut</a:t>
          </a:r>
          <a:r>
            <a:rPr lang="en-US" dirty="0" smtClean="0"/>
            <a:t> </a:t>
          </a:r>
          <a:r>
            <a:rPr lang="en-US" dirty="0" err="1" smtClean="0"/>
            <a:t>perbandingan</a:t>
          </a:r>
          <a:r>
            <a:rPr lang="en-US" dirty="0" smtClean="0"/>
            <a:t> </a:t>
          </a:r>
          <a:r>
            <a:rPr lang="en-US" dirty="0" err="1" smtClean="0"/>
            <a:t>pemerintahan</a:t>
          </a:r>
          <a:r>
            <a:rPr lang="en-US" dirty="0" smtClean="0"/>
            <a:t> </a:t>
          </a:r>
          <a:r>
            <a:rPr lang="en-US" dirty="0" err="1" smtClean="0"/>
            <a:t>mempelajari</a:t>
          </a:r>
          <a:r>
            <a:rPr lang="en-US" dirty="0" smtClean="0"/>
            <a:t> </a:t>
          </a:r>
          <a:r>
            <a:rPr lang="en-US" dirty="0" err="1" smtClean="0"/>
            <a:t>perbedaan</a:t>
          </a:r>
          <a:r>
            <a:rPr lang="en-US" dirty="0" smtClean="0"/>
            <a:t> </a:t>
          </a:r>
          <a:r>
            <a:rPr lang="en-US" dirty="0" err="1" smtClean="0"/>
            <a:t>dan</a:t>
          </a:r>
          <a:r>
            <a:rPr lang="en-US" dirty="0" smtClean="0"/>
            <a:t> </a:t>
          </a:r>
          <a:r>
            <a:rPr lang="en-US" dirty="0" err="1" smtClean="0"/>
            <a:t>kesamaan</a:t>
          </a:r>
          <a:r>
            <a:rPr lang="en-US" dirty="0" smtClean="0"/>
            <a:t> </a:t>
          </a:r>
          <a:r>
            <a:rPr lang="en-US" dirty="0" err="1" smtClean="0"/>
            <a:t>institusi</a:t>
          </a:r>
          <a:r>
            <a:rPr lang="en-US" dirty="0" smtClean="0"/>
            <a:t> </a:t>
          </a:r>
          <a:r>
            <a:rPr lang="en-US" dirty="0" err="1" smtClean="0"/>
            <a:t>sosial</a:t>
          </a:r>
          <a:r>
            <a:rPr lang="en-US" dirty="0" smtClean="0"/>
            <a:t> </a:t>
          </a:r>
          <a:r>
            <a:rPr lang="en-US" dirty="0" err="1" smtClean="0"/>
            <a:t>dan</a:t>
          </a:r>
          <a:r>
            <a:rPr lang="en-US" dirty="0" smtClean="0"/>
            <a:t> </a:t>
          </a:r>
          <a:r>
            <a:rPr lang="en-US" dirty="0" err="1" smtClean="0"/>
            <a:t>lembaga</a:t>
          </a:r>
          <a:r>
            <a:rPr lang="en-US" dirty="0" smtClean="0"/>
            <a:t> </a:t>
          </a:r>
          <a:r>
            <a:rPr lang="en-US" dirty="0" err="1" smtClean="0"/>
            <a:t>politik</a:t>
          </a:r>
          <a:r>
            <a:rPr lang="en-US" dirty="0" smtClean="0"/>
            <a:t> </a:t>
          </a:r>
          <a:r>
            <a:rPr lang="en-US" dirty="0" err="1" smtClean="0"/>
            <a:t>beberapa</a:t>
          </a:r>
          <a:r>
            <a:rPr lang="en-US" dirty="0" smtClean="0"/>
            <a:t> </a:t>
          </a:r>
          <a:r>
            <a:rPr lang="en-US" dirty="0" err="1" smtClean="0"/>
            <a:t>negara</a:t>
          </a:r>
          <a:r>
            <a:rPr lang="en-US" dirty="0" smtClean="0"/>
            <a:t>.</a:t>
          </a:r>
          <a:endParaRPr lang="en-US" dirty="0"/>
        </a:p>
      </dgm:t>
    </dgm:pt>
    <dgm:pt modelId="{80630701-B250-493E-A127-B67BCDEF23FE}" type="parTrans" cxnId="{883ED0E1-8031-4B91-B254-BE04C6EE118F}">
      <dgm:prSet/>
      <dgm:spPr/>
      <dgm:t>
        <a:bodyPr/>
        <a:lstStyle/>
        <a:p>
          <a:endParaRPr lang="en-US"/>
        </a:p>
      </dgm:t>
    </dgm:pt>
    <dgm:pt modelId="{04972E76-DD2A-49A2-8E31-6F104D40A9A9}" type="sibTrans" cxnId="{883ED0E1-8031-4B91-B254-BE04C6EE118F}">
      <dgm:prSet/>
      <dgm:spPr/>
      <dgm:t>
        <a:bodyPr/>
        <a:lstStyle/>
        <a:p>
          <a:endParaRPr lang="en-US"/>
        </a:p>
      </dgm:t>
    </dgm:pt>
    <dgm:pt modelId="{E9DE9699-A371-4DB6-9CF7-5C085DE33CCF}">
      <dgm:prSet phldrT="[Text]"/>
      <dgm:spPr/>
      <dgm:t>
        <a:bodyPr/>
        <a:lstStyle/>
        <a:p>
          <a:r>
            <a:rPr lang="en-US" dirty="0" err="1" smtClean="0"/>
            <a:t>Perbandingan</a:t>
          </a:r>
          <a:r>
            <a:rPr lang="en-US" dirty="0" smtClean="0"/>
            <a:t> Temporal</a:t>
          </a:r>
          <a:endParaRPr lang="en-US" dirty="0"/>
        </a:p>
      </dgm:t>
    </dgm:pt>
    <dgm:pt modelId="{71AB17B5-E771-48FD-90F5-9F9CB0A798A0}" type="parTrans" cxnId="{4DB43DF5-A570-45AE-BE42-FBFFD6DF0875}">
      <dgm:prSet/>
      <dgm:spPr/>
      <dgm:t>
        <a:bodyPr/>
        <a:lstStyle/>
        <a:p>
          <a:endParaRPr lang="en-US"/>
        </a:p>
      </dgm:t>
    </dgm:pt>
    <dgm:pt modelId="{E94AD9A3-0392-4075-BDCC-6FEE113DE6EF}" type="sibTrans" cxnId="{4DB43DF5-A570-45AE-BE42-FBFFD6DF0875}">
      <dgm:prSet/>
      <dgm:spPr/>
      <dgm:t>
        <a:bodyPr/>
        <a:lstStyle/>
        <a:p>
          <a:endParaRPr lang="en-US"/>
        </a:p>
      </dgm:t>
    </dgm:pt>
    <dgm:pt modelId="{FA0D8C6D-7FC0-4C29-91F8-E40F771D9039}">
      <dgm:prSet phldrT="[Text]"/>
      <dgm:spPr/>
      <dgm:t>
        <a:bodyPr/>
        <a:lstStyle/>
        <a:p>
          <a:r>
            <a:rPr lang="en-US" dirty="0" err="1" smtClean="0"/>
            <a:t>mempelajarai</a:t>
          </a:r>
          <a:r>
            <a:rPr lang="en-US" dirty="0" smtClean="0"/>
            <a:t> </a:t>
          </a:r>
          <a:r>
            <a:rPr lang="en-US" dirty="0" err="1" smtClean="0"/>
            <a:t>proses</a:t>
          </a:r>
          <a:r>
            <a:rPr lang="en-US" dirty="0" smtClean="0"/>
            <a:t> </a:t>
          </a:r>
          <a:r>
            <a:rPr lang="en-US" dirty="0" err="1" smtClean="0"/>
            <a:t>perubahan</a:t>
          </a:r>
          <a:r>
            <a:rPr lang="en-US" dirty="0" smtClean="0"/>
            <a:t> </a:t>
          </a:r>
          <a:r>
            <a:rPr lang="en-US" dirty="0" err="1" smtClean="0"/>
            <a:t>politik</a:t>
          </a:r>
          <a:r>
            <a:rPr lang="en-US" dirty="0" smtClean="0"/>
            <a:t> </a:t>
          </a:r>
          <a:r>
            <a:rPr lang="en-US" dirty="0" err="1" smtClean="0"/>
            <a:t>dan</a:t>
          </a:r>
          <a:r>
            <a:rPr lang="en-US" dirty="0" smtClean="0"/>
            <a:t> </a:t>
          </a:r>
          <a:r>
            <a:rPr lang="en-US" dirty="0" err="1" smtClean="0"/>
            <a:t>suatu</a:t>
          </a:r>
          <a:r>
            <a:rPr lang="en-US" dirty="0" smtClean="0"/>
            <a:t> </a:t>
          </a:r>
          <a:r>
            <a:rPr lang="en-US" dirty="0" err="1" smtClean="0"/>
            <a:t>atau</a:t>
          </a:r>
          <a:r>
            <a:rPr lang="en-US" dirty="0" smtClean="0"/>
            <a:t> </a:t>
          </a:r>
          <a:r>
            <a:rPr lang="en-US" dirty="0" err="1" smtClean="0"/>
            <a:t>beberapa</a:t>
          </a:r>
          <a:r>
            <a:rPr lang="en-US" dirty="0" smtClean="0"/>
            <a:t> </a:t>
          </a:r>
          <a:r>
            <a:rPr lang="en-US" dirty="0" err="1" smtClean="0"/>
            <a:t>negara</a:t>
          </a:r>
          <a:r>
            <a:rPr lang="en-US" dirty="0" smtClean="0"/>
            <a:t>.</a:t>
          </a:r>
          <a:endParaRPr lang="en-US" dirty="0"/>
        </a:p>
      </dgm:t>
    </dgm:pt>
    <dgm:pt modelId="{CA0AF671-4E21-4B50-B444-46FE84B2FE4C}" type="parTrans" cxnId="{5FB6FFF7-8EC9-43D4-AF29-6ABD53A2A838}">
      <dgm:prSet/>
      <dgm:spPr/>
      <dgm:t>
        <a:bodyPr/>
        <a:lstStyle/>
        <a:p>
          <a:endParaRPr lang="en-US"/>
        </a:p>
      </dgm:t>
    </dgm:pt>
    <dgm:pt modelId="{EDB64148-CEF0-452A-A156-3D2A74725A92}" type="sibTrans" cxnId="{5FB6FFF7-8EC9-43D4-AF29-6ABD53A2A838}">
      <dgm:prSet/>
      <dgm:spPr/>
      <dgm:t>
        <a:bodyPr/>
        <a:lstStyle/>
        <a:p>
          <a:endParaRPr lang="en-US"/>
        </a:p>
      </dgm:t>
    </dgm:pt>
    <dgm:pt modelId="{F9EA259D-62F2-48C2-9CA2-C719D45CF0ED}" type="pres">
      <dgm:prSet presAssocID="{315E61E9-7707-4F9D-92F5-959D074156E5}" presName="linear" presStyleCnt="0">
        <dgm:presLayoutVars>
          <dgm:animLvl val="lvl"/>
          <dgm:resizeHandles val="exact"/>
        </dgm:presLayoutVars>
      </dgm:prSet>
      <dgm:spPr/>
      <dgm:t>
        <a:bodyPr/>
        <a:lstStyle/>
        <a:p>
          <a:endParaRPr lang="en-US"/>
        </a:p>
      </dgm:t>
    </dgm:pt>
    <dgm:pt modelId="{EAB7D2A5-EB52-4BA2-A613-D3AD80AC45AB}" type="pres">
      <dgm:prSet presAssocID="{A473654E-B888-4E2E-B097-F21D97C21B59}" presName="parentText" presStyleLbl="node1" presStyleIdx="0" presStyleCnt="2">
        <dgm:presLayoutVars>
          <dgm:chMax val="0"/>
          <dgm:bulletEnabled val="1"/>
        </dgm:presLayoutVars>
      </dgm:prSet>
      <dgm:spPr/>
      <dgm:t>
        <a:bodyPr/>
        <a:lstStyle/>
        <a:p>
          <a:endParaRPr lang="en-US"/>
        </a:p>
      </dgm:t>
    </dgm:pt>
    <dgm:pt modelId="{DA589DC9-F126-4D53-8647-9299ACF55650}" type="pres">
      <dgm:prSet presAssocID="{A473654E-B888-4E2E-B097-F21D97C21B59}" presName="childText" presStyleLbl="revTx" presStyleIdx="0" presStyleCnt="2">
        <dgm:presLayoutVars>
          <dgm:bulletEnabled val="1"/>
        </dgm:presLayoutVars>
      </dgm:prSet>
      <dgm:spPr/>
      <dgm:t>
        <a:bodyPr/>
        <a:lstStyle/>
        <a:p>
          <a:endParaRPr lang="en-US"/>
        </a:p>
      </dgm:t>
    </dgm:pt>
    <dgm:pt modelId="{BDFB0E1C-9A3C-4829-8928-B21B1EEE1E19}" type="pres">
      <dgm:prSet presAssocID="{E9DE9699-A371-4DB6-9CF7-5C085DE33CCF}" presName="parentText" presStyleLbl="node1" presStyleIdx="1" presStyleCnt="2">
        <dgm:presLayoutVars>
          <dgm:chMax val="0"/>
          <dgm:bulletEnabled val="1"/>
        </dgm:presLayoutVars>
      </dgm:prSet>
      <dgm:spPr/>
      <dgm:t>
        <a:bodyPr/>
        <a:lstStyle/>
        <a:p>
          <a:endParaRPr lang="en-US"/>
        </a:p>
      </dgm:t>
    </dgm:pt>
    <dgm:pt modelId="{898C3184-8679-4EBE-B594-834CA4C1008A}" type="pres">
      <dgm:prSet presAssocID="{E9DE9699-A371-4DB6-9CF7-5C085DE33CCF}" presName="childText" presStyleLbl="revTx" presStyleIdx="1" presStyleCnt="2">
        <dgm:presLayoutVars>
          <dgm:bulletEnabled val="1"/>
        </dgm:presLayoutVars>
      </dgm:prSet>
      <dgm:spPr/>
      <dgm:t>
        <a:bodyPr/>
        <a:lstStyle/>
        <a:p>
          <a:endParaRPr lang="en-US"/>
        </a:p>
      </dgm:t>
    </dgm:pt>
  </dgm:ptLst>
  <dgm:cxnLst>
    <dgm:cxn modelId="{883ED0E1-8031-4B91-B254-BE04C6EE118F}" srcId="{A473654E-B888-4E2E-B097-F21D97C21B59}" destId="{14DE94DF-3658-4E63-88E9-E5F65F136213}" srcOrd="0" destOrd="0" parTransId="{80630701-B250-493E-A127-B67BCDEF23FE}" sibTransId="{04972E76-DD2A-49A2-8E31-6F104D40A9A9}"/>
    <dgm:cxn modelId="{4DB43DF5-A570-45AE-BE42-FBFFD6DF0875}" srcId="{315E61E9-7707-4F9D-92F5-959D074156E5}" destId="{E9DE9699-A371-4DB6-9CF7-5C085DE33CCF}" srcOrd="1" destOrd="0" parTransId="{71AB17B5-E771-48FD-90F5-9F9CB0A798A0}" sibTransId="{E94AD9A3-0392-4075-BDCC-6FEE113DE6EF}"/>
    <dgm:cxn modelId="{4B9255D4-3EAC-482A-B3AB-DD8CA0229AFD}" type="presOf" srcId="{E9DE9699-A371-4DB6-9CF7-5C085DE33CCF}" destId="{BDFB0E1C-9A3C-4829-8928-B21B1EEE1E19}" srcOrd="0" destOrd="0" presId="urn:microsoft.com/office/officeart/2005/8/layout/vList2"/>
    <dgm:cxn modelId="{0013195D-3BA7-48D3-8F08-64E68E28D5FE}" type="presOf" srcId="{FA0D8C6D-7FC0-4C29-91F8-E40F771D9039}" destId="{898C3184-8679-4EBE-B594-834CA4C1008A}" srcOrd="0" destOrd="0" presId="urn:microsoft.com/office/officeart/2005/8/layout/vList2"/>
    <dgm:cxn modelId="{DCE0DEC3-41F0-4166-A41E-1245C893F79F}" type="presOf" srcId="{315E61E9-7707-4F9D-92F5-959D074156E5}" destId="{F9EA259D-62F2-48C2-9CA2-C719D45CF0ED}" srcOrd="0" destOrd="0" presId="urn:microsoft.com/office/officeart/2005/8/layout/vList2"/>
    <dgm:cxn modelId="{24B5B156-E2FF-44DE-8884-D0D778A17603}" type="presOf" srcId="{14DE94DF-3658-4E63-88E9-E5F65F136213}" destId="{DA589DC9-F126-4D53-8647-9299ACF55650}" srcOrd="0" destOrd="0" presId="urn:microsoft.com/office/officeart/2005/8/layout/vList2"/>
    <dgm:cxn modelId="{CBA1804C-09AB-4D41-892F-D9169B3E42E5}" srcId="{315E61E9-7707-4F9D-92F5-959D074156E5}" destId="{A473654E-B888-4E2E-B097-F21D97C21B59}" srcOrd="0" destOrd="0" parTransId="{842B5773-08D7-4E79-983E-353836D0786D}" sibTransId="{862A344A-1200-41BF-B285-D39D71027971}"/>
    <dgm:cxn modelId="{22518495-876B-427C-82C6-A601A9AEEF33}" type="presOf" srcId="{A473654E-B888-4E2E-B097-F21D97C21B59}" destId="{EAB7D2A5-EB52-4BA2-A613-D3AD80AC45AB}" srcOrd="0" destOrd="0" presId="urn:microsoft.com/office/officeart/2005/8/layout/vList2"/>
    <dgm:cxn modelId="{5FB6FFF7-8EC9-43D4-AF29-6ABD53A2A838}" srcId="{E9DE9699-A371-4DB6-9CF7-5C085DE33CCF}" destId="{FA0D8C6D-7FC0-4C29-91F8-E40F771D9039}" srcOrd="0" destOrd="0" parTransId="{CA0AF671-4E21-4B50-B444-46FE84B2FE4C}" sibTransId="{EDB64148-CEF0-452A-A156-3D2A74725A92}"/>
    <dgm:cxn modelId="{541A4066-FC21-4CEB-8871-E6DE97AC0C73}" type="presParOf" srcId="{F9EA259D-62F2-48C2-9CA2-C719D45CF0ED}" destId="{EAB7D2A5-EB52-4BA2-A613-D3AD80AC45AB}" srcOrd="0" destOrd="0" presId="urn:microsoft.com/office/officeart/2005/8/layout/vList2"/>
    <dgm:cxn modelId="{392E5929-E9A4-41AB-9795-A206ED602033}" type="presParOf" srcId="{F9EA259D-62F2-48C2-9CA2-C719D45CF0ED}" destId="{DA589DC9-F126-4D53-8647-9299ACF55650}" srcOrd="1" destOrd="0" presId="urn:microsoft.com/office/officeart/2005/8/layout/vList2"/>
    <dgm:cxn modelId="{C45A6FFC-4F9E-4B7B-A722-E273B4AD0A26}" type="presParOf" srcId="{F9EA259D-62F2-48C2-9CA2-C719D45CF0ED}" destId="{BDFB0E1C-9A3C-4829-8928-B21B1EEE1E19}" srcOrd="2" destOrd="0" presId="urn:microsoft.com/office/officeart/2005/8/layout/vList2"/>
    <dgm:cxn modelId="{9F25D5BA-B938-4924-B91E-BDCE8D476253}" type="presParOf" srcId="{F9EA259D-62F2-48C2-9CA2-C719D45CF0ED}" destId="{898C3184-8679-4EBE-B594-834CA4C1008A}"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B7D2A5-EB52-4BA2-A613-D3AD80AC45AB}">
      <dsp:nvSpPr>
        <dsp:cNvPr id="0" name=""/>
        <dsp:cNvSpPr/>
      </dsp:nvSpPr>
      <dsp:spPr>
        <a:xfrm>
          <a:off x="0" y="233181"/>
          <a:ext cx="8186766" cy="1029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a:lnSpc>
              <a:spcPct val="90000"/>
            </a:lnSpc>
            <a:spcBef>
              <a:spcPct val="0"/>
            </a:spcBef>
            <a:spcAft>
              <a:spcPct val="35000"/>
            </a:spcAft>
          </a:pPr>
          <a:r>
            <a:rPr lang="en-US" sz="4400" kern="1200" dirty="0" err="1" smtClean="0"/>
            <a:t>Perbandingan</a:t>
          </a:r>
          <a:r>
            <a:rPr lang="en-US" sz="4400" kern="1200" dirty="0" smtClean="0"/>
            <a:t> Spatial</a:t>
          </a:r>
          <a:endParaRPr lang="en-US" sz="4400" kern="1200" dirty="0"/>
        </a:p>
      </dsp:txBody>
      <dsp:txXfrm>
        <a:off x="50261" y="283442"/>
        <a:ext cx="8086244" cy="929078"/>
      </dsp:txXfrm>
    </dsp:sp>
    <dsp:sp modelId="{DA589DC9-F126-4D53-8647-9299ACF55650}">
      <dsp:nvSpPr>
        <dsp:cNvPr id="0" name=""/>
        <dsp:cNvSpPr/>
      </dsp:nvSpPr>
      <dsp:spPr>
        <a:xfrm>
          <a:off x="0" y="1262781"/>
          <a:ext cx="8186766" cy="15028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9930" tIns="55880" rIns="312928" bIns="55880" numCol="1" spcCol="1270" anchor="t" anchorCtr="0">
          <a:noAutofit/>
        </a:bodyPr>
        <a:lstStyle/>
        <a:p>
          <a:pPr marL="285750" lvl="1" indent="-285750" algn="l" defTabSz="1511300">
            <a:lnSpc>
              <a:spcPct val="90000"/>
            </a:lnSpc>
            <a:spcBef>
              <a:spcPct val="0"/>
            </a:spcBef>
            <a:spcAft>
              <a:spcPct val="20000"/>
            </a:spcAft>
            <a:buChar char="••"/>
          </a:pPr>
          <a:r>
            <a:rPr lang="en-US" sz="3400" kern="1200" dirty="0" err="1" smtClean="0"/>
            <a:t>sering</a:t>
          </a:r>
          <a:r>
            <a:rPr lang="en-US" sz="3400" kern="1200" dirty="0" smtClean="0"/>
            <a:t> </a:t>
          </a:r>
          <a:r>
            <a:rPr lang="en-US" sz="3400" kern="1200" dirty="0" err="1" smtClean="0"/>
            <a:t>disebut</a:t>
          </a:r>
          <a:r>
            <a:rPr lang="en-US" sz="3400" kern="1200" dirty="0" smtClean="0"/>
            <a:t> </a:t>
          </a:r>
          <a:r>
            <a:rPr lang="en-US" sz="3400" kern="1200" dirty="0" err="1" smtClean="0"/>
            <a:t>perbandingan</a:t>
          </a:r>
          <a:r>
            <a:rPr lang="en-US" sz="3400" kern="1200" dirty="0" smtClean="0"/>
            <a:t> </a:t>
          </a:r>
          <a:r>
            <a:rPr lang="en-US" sz="3400" kern="1200" dirty="0" err="1" smtClean="0"/>
            <a:t>pemerintahan</a:t>
          </a:r>
          <a:r>
            <a:rPr lang="en-US" sz="3400" kern="1200" dirty="0" smtClean="0"/>
            <a:t> </a:t>
          </a:r>
          <a:r>
            <a:rPr lang="en-US" sz="3400" kern="1200" dirty="0" err="1" smtClean="0"/>
            <a:t>mempelajari</a:t>
          </a:r>
          <a:r>
            <a:rPr lang="en-US" sz="3400" kern="1200" dirty="0" smtClean="0"/>
            <a:t> </a:t>
          </a:r>
          <a:r>
            <a:rPr lang="en-US" sz="3400" kern="1200" dirty="0" err="1" smtClean="0"/>
            <a:t>perbedaan</a:t>
          </a:r>
          <a:r>
            <a:rPr lang="en-US" sz="3400" kern="1200" dirty="0" smtClean="0"/>
            <a:t> </a:t>
          </a:r>
          <a:r>
            <a:rPr lang="en-US" sz="3400" kern="1200" dirty="0" err="1" smtClean="0"/>
            <a:t>dan</a:t>
          </a:r>
          <a:r>
            <a:rPr lang="en-US" sz="3400" kern="1200" dirty="0" smtClean="0"/>
            <a:t> </a:t>
          </a:r>
          <a:r>
            <a:rPr lang="en-US" sz="3400" kern="1200" dirty="0" err="1" smtClean="0"/>
            <a:t>kesamaan</a:t>
          </a:r>
          <a:r>
            <a:rPr lang="en-US" sz="3400" kern="1200" dirty="0" smtClean="0"/>
            <a:t> </a:t>
          </a:r>
          <a:r>
            <a:rPr lang="en-US" sz="3400" kern="1200" dirty="0" err="1" smtClean="0"/>
            <a:t>institusi</a:t>
          </a:r>
          <a:r>
            <a:rPr lang="en-US" sz="3400" kern="1200" dirty="0" smtClean="0"/>
            <a:t> </a:t>
          </a:r>
          <a:r>
            <a:rPr lang="en-US" sz="3400" kern="1200" dirty="0" err="1" smtClean="0"/>
            <a:t>sosial</a:t>
          </a:r>
          <a:r>
            <a:rPr lang="en-US" sz="3400" kern="1200" dirty="0" smtClean="0"/>
            <a:t> </a:t>
          </a:r>
          <a:r>
            <a:rPr lang="en-US" sz="3400" kern="1200" dirty="0" err="1" smtClean="0"/>
            <a:t>dan</a:t>
          </a:r>
          <a:r>
            <a:rPr lang="en-US" sz="3400" kern="1200" dirty="0" smtClean="0"/>
            <a:t> </a:t>
          </a:r>
          <a:r>
            <a:rPr lang="en-US" sz="3400" kern="1200" dirty="0" err="1" smtClean="0"/>
            <a:t>lembaga</a:t>
          </a:r>
          <a:r>
            <a:rPr lang="en-US" sz="3400" kern="1200" dirty="0" smtClean="0"/>
            <a:t> </a:t>
          </a:r>
          <a:r>
            <a:rPr lang="en-US" sz="3400" kern="1200" dirty="0" err="1" smtClean="0"/>
            <a:t>politik</a:t>
          </a:r>
          <a:r>
            <a:rPr lang="en-US" sz="3400" kern="1200" dirty="0" smtClean="0"/>
            <a:t> </a:t>
          </a:r>
          <a:r>
            <a:rPr lang="en-US" sz="3400" kern="1200" dirty="0" err="1" smtClean="0"/>
            <a:t>beberapa</a:t>
          </a:r>
          <a:r>
            <a:rPr lang="en-US" sz="3400" kern="1200" dirty="0" smtClean="0"/>
            <a:t> </a:t>
          </a:r>
          <a:r>
            <a:rPr lang="en-US" sz="3400" kern="1200" dirty="0" err="1" smtClean="0"/>
            <a:t>negara</a:t>
          </a:r>
          <a:r>
            <a:rPr lang="en-US" sz="3400" kern="1200" dirty="0" smtClean="0"/>
            <a:t>.</a:t>
          </a:r>
          <a:endParaRPr lang="en-US" sz="3400" kern="1200" dirty="0"/>
        </a:p>
      </dsp:txBody>
      <dsp:txXfrm>
        <a:off x="0" y="1262781"/>
        <a:ext cx="8186766" cy="1502820"/>
      </dsp:txXfrm>
    </dsp:sp>
    <dsp:sp modelId="{BDFB0E1C-9A3C-4829-8928-B21B1EEE1E19}">
      <dsp:nvSpPr>
        <dsp:cNvPr id="0" name=""/>
        <dsp:cNvSpPr/>
      </dsp:nvSpPr>
      <dsp:spPr>
        <a:xfrm>
          <a:off x="0" y="2765601"/>
          <a:ext cx="8186766" cy="1029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l" defTabSz="1955800">
            <a:lnSpc>
              <a:spcPct val="90000"/>
            </a:lnSpc>
            <a:spcBef>
              <a:spcPct val="0"/>
            </a:spcBef>
            <a:spcAft>
              <a:spcPct val="35000"/>
            </a:spcAft>
          </a:pPr>
          <a:r>
            <a:rPr lang="en-US" sz="4400" kern="1200" dirty="0" err="1" smtClean="0"/>
            <a:t>Perbandingan</a:t>
          </a:r>
          <a:r>
            <a:rPr lang="en-US" sz="4400" kern="1200" dirty="0" smtClean="0"/>
            <a:t> Temporal</a:t>
          </a:r>
          <a:endParaRPr lang="en-US" sz="4400" kern="1200" dirty="0"/>
        </a:p>
      </dsp:txBody>
      <dsp:txXfrm>
        <a:off x="50261" y="2815862"/>
        <a:ext cx="8086244" cy="929078"/>
      </dsp:txXfrm>
    </dsp:sp>
    <dsp:sp modelId="{898C3184-8679-4EBE-B594-834CA4C1008A}">
      <dsp:nvSpPr>
        <dsp:cNvPr id="0" name=""/>
        <dsp:cNvSpPr/>
      </dsp:nvSpPr>
      <dsp:spPr>
        <a:xfrm>
          <a:off x="0" y="3795202"/>
          <a:ext cx="8186766" cy="1024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9930" tIns="55880" rIns="312928" bIns="55880" numCol="1" spcCol="1270" anchor="t" anchorCtr="0">
          <a:noAutofit/>
        </a:bodyPr>
        <a:lstStyle/>
        <a:p>
          <a:pPr marL="285750" lvl="1" indent="-285750" algn="l" defTabSz="1511300">
            <a:lnSpc>
              <a:spcPct val="90000"/>
            </a:lnSpc>
            <a:spcBef>
              <a:spcPct val="0"/>
            </a:spcBef>
            <a:spcAft>
              <a:spcPct val="20000"/>
            </a:spcAft>
            <a:buChar char="••"/>
          </a:pPr>
          <a:r>
            <a:rPr lang="en-US" sz="3400" kern="1200" dirty="0" err="1" smtClean="0"/>
            <a:t>mempelajarai</a:t>
          </a:r>
          <a:r>
            <a:rPr lang="en-US" sz="3400" kern="1200" dirty="0" smtClean="0"/>
            <a:t> </a:t>
          </a:r>
          <a:r>
            <a:rPr lang="en-US" sz="3400" kern="1200" dirty="0" err="1" smtClean="0"/>
            <a:t>proses</a:t>
          </a:r>
          <a:r>
            <a:rPr lang="en-US" sz="3400" kern="1200" dirty="0" smtClean="0"/>
            <a:t> </a:t>
          </a:r>
          <a:r>
            <a:rPr lang="en-US" sz="3400" kern="1200" dirty="0" err="1" smtClean="0"/>
            <a:t>perubahan</a:t>
          </a:r>
          <a:r>
            <a:rPr lang="en-US" sz="3400" kern="1200" dirty="0" smtClean="0"/>
            <a:t> </a:t>
          </a:r>
          <a:r>
            <a:rPr lang="en-US" sz="3400" kern="1200" dirty="0" err="1" smtClean="0"/>
            <a:t>politik</a:t>
          </a:r>
          <a:r>
            <a:rPr lang="en-US" sz="3400" kern="1200" dirty="0" smtClean="0"/>
            <a:t> </a:t>
          </a:r>
          <a:r>
            <a:rPr lang="en-US" sz="3400" kern="1200" dirty="0" err="1" smtClean="0"/>
            <a:t>dan</a:t>
          </a:r>
          <a:r>
            <a:rPr lang="en-US" sz="3400" kern="1200" dirty="0" smtClean="0"/>
            <a:t> </a:t>
          </a:r>
          <a:r>
            <a:rPr lang="en-US" sz="3400" kern="1200" dirty="0" err="1" smtClean="0"/>
            <a:t>suatu</a:t>
          </a:r>
          <a:r>
            <a:rPr lang="en-US" sz="3400" kern="1200" dirty="0" smtClean="0"/>
            <a:t> </a:t>
          </a:r>
          <a:r>
            <a:rPr lang="en-US" sz="3400" kern="1200" dirty="0" err="1" smtClean="0"/>
            <a:t>atau</a:t>
          </a:r>
          <a:r>
            <a:rPr lang="en-US" sz="3400" kern="1200" dirty="0" smtClean="0"/>
            <a:t> </a:t>
          </a:r>
          <a:r>
            <a:rPr lang="en-US" sz="3400" kern="1200" dirty="0" err="1" smtClean="0"/>
            <a:t>beberapa</a:t>
          </a:r>
          <a:r>
            <a:rPr lang="en-US" sz="3400" kern="1200" dirty="0" smtClean="0"/>
            <a:t> </a:t>
          </a:r>
          <a:r>
            <a:rPr lang="en-US" sz="3400" kern="1200" dirty="0" err="1" smtClean="0"/>
            <a:t>negara</a:t>
          </a:r>
          <a:r>
            <a:rPr lang="en-US" sz="3400" kern="1200" dirty="0" smtClean="0"/>
            <a:t>.</a:t>
          </a:r>
          <a:endParaRPr lang="en-US" sz="3400" kern="1200" dirty="0"/>
        </a:p>
      </dsp:txBody>
      <dsp:txXfrm>
        <a:off x="0" y="3795202"/>
        <a:ext cx="8186766" cy="10246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E88A9B-F594-4B6A-B409-30C8D01526BB}" type="datetimeFigureOut">
              <a:rPr lang="en-US" smtClean="0"/>
              <a:t>3/15/2012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6980C9-5962-415A-8E8A-3FCA3AC3FE7C}" type="slidenum">
              <a:rPr lang="en-US" smtClean="0"/>
              <a:t>‹#›</a:t>
            </a:fld>
            <a:endParaRPr lang="en-US"/>
          </a:p>
        </p:txBody>
      </p:sp>
    </p:spTree>
    <p:extLst>
      <p:ext uri="{BB962C8B-B14F-4D97-AF65-F5344CB8AC3E}">
        <p14:creationId xmlns:p14="http://schemas.microsoft.com/office/powerpoint/2010/main" val="3525478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6980C9-5962-415A-8E8A-3FCA3AC3FE7C}"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6980C9-5962-415A-8E8A-3FCA3AC3FE7C}"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6980C9-5962-415A-8E8A-3FCA3AC3FE7C}"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6980C9-5962-415A-8E8A-3FCA3AC3FE7C}"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6980C9-5962-415A-8E8A-3FCA3AC3FE7C}"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6980C9-5962-415A-8E8A-3FCA3AC3FE7C}"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6980C9-5962-415A-8E8A-3FCA3AC3FE7C}"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6980C9-5962-415A-8E8A-3FCA3AC3FE7C}" type="slidenum">
              <a:rPr lang="en-US" smtClean="0"/>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5A3489E-8E15-444F-AEAB-FC681A245F12}" type="datetimeFigureOut">
              <a:rPr lang="en-US" smtClean="0"/>
              <a:t>3/15/2012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EA8A1F5B-0BB2-45AF-8BC5-E1123E73D7CB}"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A3489E-8E15-444F-AEAB-FC681A245F12}" type="datetimeFigureOut">
              <a:rPr lang="en-US" smtClean="0"/>
              <a:t>3/15/2012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8A1F5B-0BB2-45AF-8BC5-E1123E73D7C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5A3489E-8E15-444F-AEAB-FC681A245F12}" type="datetimeFigureOut">
              <a:rPr lang="en-US" smtClean="0"/>
              <a:t>3/15/2012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8A1F5B-0BB2-45AF-8BC5-E1123E73D7C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5A3489E-8E15-444F-AEAB-FC681A245F12}" type="datetimeFigureOut">
              <a:rPr lang="en-US" smtClean="0"/>
              <a:t>3/15/2012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8A1F5B-0BB2-45AF-8BC5-E1123E73D7CB}"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5A3489E-8E15-444F-AEAB-FC681A245F12}" type="datetimeFigureOut">
              <a:rPr lang="en-US" smtClean="0"/>
              <a:t>3/15/2012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A8A1F5B-0BB2-45AF-8BC5-E1123E73D7C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5A3489E-8E15-444F-AEAB-FC681A245F12}" type="datetimeFigureOut">
              <a:rPr lang="en-US" smtClean="0"/>
              <a:t>3/15/2012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8A1F5B-0BB2-45AF-8BC5-E1123E73D7CB}"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5A3489E-8E15-444F-AEAB-FC681A245F12}" type="datetimeFigureOut">
              <a:rPr lang="en-US" smtClean="0"/>
              <a:t>3/15/2012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8A1F5B-0BB2-45AF-8BC5-E1123E73D7CB}"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5A3489E-8E15-444F-AEAB-FC681A245F12}" type="datetimeFigureOut">
              <a:rPr lang="en-US" smtClean="0"/>
              <a:t>3/15/2012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8A1F5B-0BB2-45AF-8BC5-E1123E73D7C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A3489E-8E15-444F-AEAB-FC681A245F12}" type="datetimeFigureOut">
              <a:rPr lang="en-US" smtClean="0"/>
              <a:t>3/15/2012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8A1F5B-0BB2-45AF-8BC5-E1123E73D7C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A3489E-8E15-444F-AEAB-FC681A245F12}" type="datetimeFigureOut">
              <a:rPr lang="en-US" smtClean="0"/>
              <a:t>3/15/2012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8A1F5B-0BB2-45AF-8BC5-E1123E73D7CB}"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A3489E-8E15-444F-AEAB-FC681A245F12}" type="datetimeFigureOut">
              <a:rPr lang="en-US" smtClean="0"/>
              <a:t>3/15/2012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EA8A1F5B-0BB2-45AF-8BC5-E1123E73D7CB}"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5A3489E-8E15-444F-AEAB-FC681A245F12}" type="datetimeFigureOut">
              <a:rPr lang="en-US" smtClean="0"/>
              <a:t>3/15/2012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A8A1F5B-0BB2-45AF-8BC5-E1123E73D7C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Dr. </a:t>
            </a:r>
            <a:r>
              <a:rPr lang="en-US" dirty="0" err="1" smtClean="0"/>
              <a:t>Dewi</a:t>
            </a:r>
            <a:r>
              <a:rPr lang="en-US" dirty="0" smtClean="0"/>
              <a:t> </a:t>
            </a:r>
            <a:r>
              <a:rPr lang="en-US" dirty="0" err="1" smtClean="0"/>
              <a:t>Kurniasih</a:t>
            </a:r>
            <a:r>
              <a:rPr lang="en-US" dirty="0" smtClean="0"/>
              <a:t>, S.IP.,</a:t>
            </a:r>
            <a:r>
              <a:rPr lang="en-US" dirty="0" err="1" smtClean="0"/>
              <a:t>M.Si</a:t>
            </a:r>
            <a:r>
              <a:rPr lang="en-US" dirty="0" smtClean="0"/>
              <a:t>.</a:t>
            </a:r>
            <a:endParaRPr lang="en-US" dirty="0"/>
          </a:p>
        </p:txBody>
      </p:sp>
      <p:sp>
        <p:nvSpPr>
          <p:cNvPr id="2" name="Title 1"/>
          <p:cNvSpPr>
            <a:spLocks noGrp="1"/>
          </p:cNvSpPr>
          <p:nvPr>
            <p:ph type="ctrTitle"/>
          </p:nvPr>
        </p:nvSpPr>
        <p:spPr/>
        <p:txBody>
          <a:bodyPr/>
          <a:lstStyle/>
          <a:p>
            <a:r>
              <a:rPr lang="en-US" b="1" dirty="0" smtClean="0"/>
              <a:t>ILMU PERBANDINGAN</a:t>
            </a:r>
            <a:br>
              <a:rPr lang="en-US" b="1" dirty="0" smtClean="0"/>
            </a:br>
            <a:r>
              <a:rPr lang="en-US" sz="2800" b="1" i="1" dirty="0" smtClean="0"/>
              <a:t>COMPARATIVE STUDIES</a:t>
            </a:r>
            <a:endParaRPr lang="en-US" sz="2800" b="1"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COMPARATIVE  STUDIES</a:t>
            </a:r>
            <a:endParaRPr lang="en-US" b="1" dirty="0"/>
          </a:p>
        </p:txBody>
      </p:sp>
      <p:sp>
        <p:nvSpPr>
          <p:cNvPr id="3" name="Content Placeholder 2"/>
          <p:cNvSpPr>
            <a:spLocks noGrp="1"/>
          </p:cNvSpPr>
          <p:nvPr>
            <p:ph sz="quarter" idx="1"/>
          </p:nvPr>
        </p:nvSpPr>
        <p:spPr>
          <a:xfrm>
            <a:off x="714348" y="2143116"/>
            <a:ext cx="7772400" cy="3428992"/>
          </a:xfrm>
        </p:spPr>
        <p:txBody>
          <a:bodyPr>
            <a:normAutofit/>
          </a:bodyPr>
          <a:lstStyle/>
          <a:p>
            <a:pPr marL="0" indent="0" algn="ctr">
              <a:buNone/>
            </a:pPr>
            <a:r>
              <a:rPr lang="en-US" sz="4000" dirty="0" smtClean="0"/>
              <a:t>Thinking without comparisons is unthinkable and, in the absence of comparisons, so all the scientific thought and all scientific research.</a:t>
            </a:r>
          </a:p>
          <a:p>
            <a:pPr marL="0" indent="0" algn="ctr">
              <a:buNone/>
            </a:pPr>
            <a:r>
              <a:rPr lang="en-US" sz="4000" dirty="0" smtClean="0"/>
              <a:t> (Guy. E. Swanson).</a:t>
            </a:r>
          </a:p>
          <a:p>
            <a:pPr algn="ctr">
              <a:buNone/>
            </a:pP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APA &amp; BAGAIMANA </a:t>
            </a:r>
            <a:br>
              <a:rPr lang="en-US" b="1" dirty="0" smtClean="0"/>
            </a:br>
            <a:r>
              <a:rPr lang="en-US" b="1" dirty="0" smtClean="0"/>
              <a:t>STUDI PERBANDINGAN</a:t>
            </a:r>
            <a:endParaRPr lang="en-US" b="1" dirty="0"/>
          </a:p>
        </p:txBody>
      </p:sp>
      <p:sp>
        <p:nvSpPr>
          <p:cNvPr id="3" name="Content Placeholder 2"/>
          <p:cNvSpPr>
            <a:spLocks noGrp="1"/>
          </p:cNvSpPr>
          <p:nvPr>
            <p:ph sz="quarter" idx="1"/>
          </p:nvPr>
        </p:nvSpPr>
        <p:spPr>
          <a:xfrm>
            <a:off x="914400" y="1785958"/>
            <a:ext cx="7772400" cy="4643438"/>
          </a:xfrm>
        </p:spPr>
        <p:txBody>
          <a:bodyPr>
            <a:noAutofit/>
          </a:bodyPr>
          <a:lstStyle/>
          <a:p>
            <a:pPr marL="0" indent="0" algn="ctr">
              <a:buNone/>
            </a:pPr>
            <a:r>
              <a:rPr lang="en-GB" sz="3200" b="1" dirty="0" smtClean="0"/>
              <a:t>Comparative Political Systems examines theories of the state and methods of comparing political systems across time and space. Spatial comparisons (typically called comparative government) examine the similarities and differences in countries' social and political institutions. Temporal comparisons examine the process of political change”</a:t>
            </a: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1414"/>
            <a:ext cx="7772400" cy="1143000"/>
          </a:xfrm>
        </p:spPr>
        <p:txBody>
          <a:bodyPr/>
          <a:lstStyle/>
          <a:p>
            <a:pPr algn="ctr"/>
            <a:r>
              <a:rPr lang="en-US" b="1" dirty="0" smtClean="0"/>
              <a:t>MACAM-MACAM PERBANDINGAN</a:t>
            </a:r>
            <a:endParaRPr lang="en-US" b="1" dirty="0"/>
          </a:p>
        </p:txBody>
      </p:sp>
      <p:graphicFrame>
        <p:nvGraphicFramePr>
          <p:cNvPr id="4" name="Content Placeholder 3"/>
          <p:cNvGraphicFramePr>
            <a:graphicFrameLocks noGrp="1"/>
          </p:cNvGraphicFramePr>
          <p:nvPr>
            <p:ph sz="quarter" idx="1"/>
          </p:nvPr>
        </p:nvGraphicFramePr>
        <p:xfrm>
          <a:off x="571472" y="1447800"/>
          <a:ext cx="8186766" cy="50530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MENGAPA  PERLU  BELAJAR  PSP  ???</a:t>
            </a:r>
            <a:endParaRPr lang="en-US" b="1" dirty="0"/>
          </a:p>
        </p:txBody>
      </p:sp>
      <p:sp>
        <p:nvSpPr>
          <p:cNvPr id="3" name="Content Placeholder 2"/>
          <p:cNvSpPr>
            <a:spLocks noGrp="1"/>
          </p:cNvSpPr>
          <p:nvPr>
            <p:ph sz="quarter" idx="1"/>
          </p:nvPr>
        </p:nvSpPr>
        <p:spPr>
          <a:xfrm>
            <a:off x="571472" y="1571612"/>
            <a:ext cx="8115328" cy="2624142"/>
          </a:xfrm>
        </p:spPr>
        <p:txBody>
          <a:bodyPr>
            <a:normAutofit/>
          </a:bodyPr>
          <a:lstStyle/>
          <a:p>
            <a:pPr marL="514350" indent="-514350">
              <a:buFont typeface="+mj-lt"/>
              <a:buAutoNum type="arabicPeriod"/>
            </a:pPr>
            <a:r>
              <a:rPr lang="en-US" sz="3200" dirty="0" err="1" smtClean="0"/>
              <a:t>Sistem</a:t>
            </a:r>
            <a:r>
              <a:rPr lang="en-US" sz="3200" dirty="0" smtClean="0"/>
              <a:t> </a:t>
            </a:r>
            <a:r>
              <a:rPr lang="en-US" sz="3200" dirty="0" err="1" smtClean="0"/>
              <a:t>politik</a:t>
            </a:r>
            <a:r>
              <a:rPr lang="en-US" sz="3200" dirty="0" smtClean="0"/>
              <a:t> (</a:t>
            </a:r>
            <a:r>
              <a:rPr lang="en-US" sz="3200" i="1" dirty="0" smtClean="0"/>
              <a:t>political system</a:t>
            </a:r>
            <a:r>
              <a:rPr lang="en-US" sz="3200" dirty="0" smtClean="0"/>
              <a:t>) </a:t>
            </a:r>
            <a:r>
              <a:rPr lang="en-US" sz="3200" dirty="0" err="1" smtClean="0"/>
              <a:t>adalah</a:t>
            </a:r>
            <a:r>
              <a:rPr lang="en-US" sz="3200" dirty="0" smtClean="0"/>
              <a:t> </a:t>
            </a:r>
            <a:r>
              <a:rPr lang="en-US" sz="3200" dirty="0" err="1" smtClean="0"/>
              <a:t>dasar</a:t>
            </a:r>
            <a:r>
              <a:rPr lang="en-US" sz="3200" dirty="0" smtClean="0"/>
              <a:t> </a:t>
            </a:r>
            <a:r>
              <a:rPr lang="en-US" sz="3200" dirty="0" err="1" smtClean="0"/>
              <a:t>mekanisme</a:t>
            </a:r>
            <a:r>
              <a:rPr lang="en-US" sz="3200" dirty="0" smtClean="0"/>
              <a:t>, </a:t>
            </a:r>
            <a:r>
              <a:rPr lang="en-US" sz="3200" dirty="0" err="1" smtClean="0"/>
              <a:t>bentuk</a:t>
            </a:r>
            <a:r>
              <a:rPr lang="en-US" sz="3200" dirty="0" smtClean="0"/>
              <a:t> </a:t>
            </a:r>
            <a:r>
              <a:rPr lang="en-US" sz="3200" dirty="0" err="1" smtClean="0"/>
              <a:t>dan</a:t>
            </a:r>
            <a:r>
              <a:rPr lang="en-US" sz="3200" dirty="0" smtClean="0"/>
              <a:t> </a:t>
            </a:r>
            <a:r>
              <a:rPr lang="en-US" sz="3200" dirty="0" err="1" smtClean="0"/>
              <a:t>relasi-relasi</a:t>
            </a:r>
            <a:r>
              <a:rPr lang="en-US" sz="3200" dirty="0" smtClean="0"/>
              <a:t> </a:t>
            </a:r>
            <a:r>
              <a:rPr lang="en-US" sz="3200" dirty="0" err="1" smtClean="0"/>
              <a:t>bagi</a:t>
            </a:r>
            <a:r>
              <a:rPr lang="en-US" sz="3200" dirty="0" smtClean="0"/>
              <a:t> </a:t>
            </a:r>
            <a:r>
              <a:rPr lang="en-US" sz="3200" dirty="0" err="1" smtClean="0"/>
              <a:t>bekerjanya</a:t>
            </a:r>
            <a:r>
              <a:rPr lang="en-US" sz="3200" dirty="0" smtClean="0"/>
              <a:t> </a:t>
            </a:r>
            <a:r>
              <a:rPr lang="en-US" sz="3200" dirty="0" err="1" smtClean="0"/>
              <a:t>unsur</a:t>
            </a:r>
            <a:r>
              <a:rPr lang="en-US" sz="3200" dirty="0" smtClean="0"/>
              <a:t> </a:t>
            </a:r>
            <a:r>
              <a:rPr lang="en-US" sz="3200" dirty="0" err="1" smtClean="0"/>
              <a:t>unsur</a:t>
            </a:r>
            <a:r>
              <a:rPr lang="en-US" sz="3200" dirty="0" smtClean="0"/>
              <a:t> </a:t>
            </a:r>
            <a:r>
              <a:rPr lang="en-US" sz="3200" dirty="0" err="1" smtClean="0"/>
              <a:t>dalam</a:t>
            </a:r>
            <a:r>
              <a:rPr lang="en-US" sz="3200" dirty="0" smtClean="0"/>
              <a:t> </a:t>
            </a:r>
            <a:r>
              <a:rPr lang="en-US" sz="3200" dirty="0" err="1" smtClean="0"/>
              <a:t>suatu</a:t>
            </a:r>
            <a:r>
              <a:rPr lang="en-US" sz="3200" dirty="0" smtClean="0"/>
              <a:t> </a:t>
            </a:r>
            <a:r>
              <a:rPr lang="en-US" sz="3200" dirty="0" err="1" smtClean="0"/>
              <a:t>negara</a:t>
            </a:r>
            <a:r>
              <a:rPr lang="en-US" sz="3200" dirty="0" smtClean="0"/>
              <a:t>, </a:t>
            </a:r>
            <a:r>
              <a:rPr lang="en-US" sz="3200" dirty="0" err="1" smtClean="0"/>
              <a:t>kesepakatan</a:t>
            </a:r>
            <a:r>
              <a:rPr lang="en-US" sz="3200" dirty="0" smtClean="0"/>
              <a:t> </a:t>
            </a:r>
            <a:r>
              <a:rPr lang="en-US" sz="3200" dirty="0" err="1" smtClean="0"/>
              <a:t>filosofis</a:t>
            </a:r>
            <a:r>
              <a:rPr lang="en-US" sz="3200" dirty="0" smtClean="0"/>
              <a:t> </a:t>
            </a:r>
            <a:r>
              <a:rPr lang="en-US" sz="3200" dirty="0" err="1" smtClean="0"/>
              <a:t>dan</a:t>
            </a:r>
            <a:r>
              <a:rPr lang="en-US" sz="3200" dirty="0" smtClean="0"/>
              <a:t> </a:t>
            </a:r>
            <a:r>
              <a:rPr lang="en-US" sz="3200" dirty="0" err="1" smtClean="0"/>
              <a:t>tujuan</a:t>
            </a:r>
            <a:r>
              <a:rPr lang="en-US" sz="3200" dirty="0" smtClean="0"/>
              <a:t> ideal yang </a:t>
            </a:r>
            <a:r>
              <a:rPr lang="en-US" sz="3200" dirty="0" err="1" smtClean="0"/>
              <a:t>hendak</a:t>
            </a:r>
            <a:r>
              <a:rPr lang="en-US" sz="3200" dirty="0" smtClean="0"/>
              <a:t> </a:t>
            </a:r>
            <a:r>
              <a:rPr lang="en-US" sz="3200" dirty="0" err="1" smtClean="0"/>
              <a:t>dicapai</a:t>
            </a:r>
            <a:r>
              <a:rPr lang="en-US" sz="3200" dirty="0" smtClean="0"/>
              <a:t> </a:t>
            </a:r>
            <a:r>
              <a:rPr lang="en-US" sz="3200" dirty="0" err="1" smtClean="0"/>
              <a:t>dan</a:t>
            </a:r>
            <a:r>
              <a:rPr lang="en-US" sz="3200" dirty="0" smtClean="0"/>
              <a:t> </a:t>
            </a:r>
            <a:r>
              <a:rPr lang="en-US" sz="3200" dirty="0" err="1" smtClean="0"/>
              <a:t>dasar</a:t>
            </a:r>
            <a:r>
              <a:rPr lang="en-US" sz="3200" dirty="0" smtClean="0"/>
              <a:t> </a:t>
            </a:r>
            <a:r>
              <a:rPr lang="en-US" sz="3200" dirty="0" err="1" smtClean="0"/>
              <a:t>negara</a:t>
            </a:r>
            <a:r>
              <a:rPr lang="en-US" sz="3200" dirty="0" smtClean="0"/>
              <a:t> yang </a:t>
            </a:r>
            <a:r>
              <a:rPr lang="en-US" sz="3200" dirty="0" err="1" smtClean="0"/>
              <a:t>dianut</a:t>
            </a:r>
            <a:r>
              <a:rPr lang="en-US" sz="3200" dirty="0" smtClean="0"/>
              <a:t>.</a:t>
            </a:r>
          </a:p>
          <a:p>
            <a:pPr marL="514350" indent="-514350">
              <a:buFont typeface="+mj-lt"/>
              <a:buAutoNum type="arabicPeriod"/>
            </a:pPr>
            <a:endParaRPr lang="en-US" sz="3200" dirty="0"/>
          </a:p>
        </p:txBody>
      </p:sp>
      <p:sp>
        <p:nvSpPr>
          <p:cNvPr id="4" name="TextBox 3"/>
          <p:cNvSpPr txBox="1"/>
          <p:nvPr/>
        </p:nvSpPr>
        <p:spPr>
          <a:xfrm>
            <a:off x="714348" y="4786322"/>
            <a:ext cx="7786742" cy="1754326"/>
          </a:xfrm>
          <a:prstGeom prst="rect">
            <a:avLst/>
          </a:prstGeom>
          <a:noFill/>
        </p:spPr>
        <p:txBody>
          <a:bodyPr wrap="square" rtlCol="0">
            <a:spAutoFit/>
          </a:bodyPr>
          <a:lstStyle/>
          <a:p>
            <a:pPr algn="ctr"/>
            <a:r>
              <a:rPr lang="en-US" sz="3600" dirty="0" err="1" smtClean="0"/>
              <a:t>manifestasi</a:t>
            </a:r>
            <a:r>
              <a:rPr lang="en-US" sz="3600" dirty="0" smtClean="0"/>
              <a:t> </a:t>
            </a:r>
            <a:r>
              <a:rPr lang="en-US" sz="3600" dirty="0" err="1" smtClean="0"/>
              <a:t>dari</a:t>
            </a:r>
            <a:r>
              <a:rPr lang="en-US" sz="3600" dirty="0" smtClean="0"/>
              <a:t> </a:t>
            </a:r>
            <a:r>
              <a:rPr lang="en-US" sz="3600" dirty="0" err="1" smtClean="0"/>
              <a:t>kerangka</a:t>
            </a:r>
            <a:r>
              <a:rPr lang="en-US" sz="3600" dirty="0" smtClean="0"/>
              <a:t> </a:t>
            </a:r>
            <a:r>
              <a:rPr lang="en-US" sz="3600" dirty="0" err="1" smtClean="0"/>
              <a:t>berfikir</a:t>
            </a:r>
            <a:r>
              <a:rPr lang="en-US" sz="3600" dirty="0" smtClean="0"/>
              <a:t> </a:t>
            </a:r>
            <a:r>
              <a:rPr lang="en-US" sz="3600" dirty="0" err="1" smtClean="0"/>
              <a:t>dan</a:t>
            </a:r>
            <a:r>
              <a:rPr lang="en-US" sz="3600" dirty="0" smtClean="0"/>
              <a:t> </a:t>
            </a:r>
            <a:r>
              <a:rPr lang="en-US" sz="3600" dirty="0" err="1" smtClean="0"/>
              <a:t>hubungan</a:t>
            </a:r>
            <a:r>
              <a:rPr lang="en-US" sz="3600" dirty="0" smtClean="0"/>
              <a:t> </a:t>
            </a:r>
            <a:r>
              <a:rPr lang="en-US" sz="3600" dirty="0" err="1" smtClean="0"/>
              <a:t>sinergis</a:t>
            </a:r>
            <a:r>
              <a:rPr lang="en-US" sz="3600" dirty="0" smtClean="0"/>
              <a:t> </a:t>
            </a:r>
            <a:r>
              <a:rPr lang="en-US" sz="3600" dirty="0" err="1" smtClean="0"/>
              <a:t>antara</a:t>
            </a:r>
            <a:r>
              <a:rPr lang="en-US" sz="3600" dirty="0" smtClean="0"/>
              <a:t> </a:t>
            </a:r>
            <a:r>
              <a:rPr lang="en-US" sz="3600" dirty="0" err="1" smtClean="0"/>
              <a:t>cita</a:t>
            </a:r>
            <a:r>
              <a:rPr lang="en-US" sz="3600" dirty="0" smtClean="0"/>
              <a:t> </a:t>
            </a:r>
            <a:r>
              <a:rPr lang="en-US" sz="3600" dirty="0" err="1" smtClean="0"/>
              <a:t>cita</a:t>
            </a:r>
            <a:r>
              <a:rPr lang="en-US" sz="3600" dirty="0" smtClean="0"/>
              <a:t> </a:t>
            </a:r>
            <a:r>
              <a:rPr lang="en-US" sz="3600" dirty="0" err="1" smtClean="0"/>
              <a:t>dan</a:t>
            </a:r>
            <a:r>
              <a:rPr lang="en-US" sz="3600" dirty="0" smtClean="0"/>
              <a:t> </a:t>
            </a:r>
            <a:r>
              <a:rPr lang="en-US" sz="3600" dirty="0" err="1" smtClean="0"/>
              <a:t>realisasi</a:t>
            </a:r>
            <a:r>
              <a:rPr lang="en-US" sz="3600" dirty="0" smtClean="0"/>
              <a:t> </a:t>
            </a:r>
            <a:r>
              <a:rPr lang="en-US" sz="3600" dirty="0" err="1" smtClean="0"/>
              <a:t>cita</a:t>
            </a:r>
            <a:r>
              <a:rPr lang="en-US" sz="3600" dirty="0" smtClean="0"/>
              <a:t> </a:t>
            </a:r>
            <a:r>
              <a:rPr lang="en-US" sz="3600" dirty="0" err="1" smtClean="0"/>
              <a:t>cita</a:t>
            </a:r>
            <a:endParaRPr lang="en-US" sz="3600" dirty="0"/>
          </a:p>
        </p:txBody>
      </p:sp>
      <p:sp>
        <p:nvSpPr>
          <p:cNvPr id="5" name="Down Arrow 4"/>
          <p:cNvSpPr/>
          <p:nvPr/>
        </p:nvSpPr>
        <p:spPr>
          <a:xfrm>
            <a:off x="4214810" y="4286256"/>
            <a:ext cx="100013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42910" y="785794"/>
            <a:ext cx="3500462" cy="5357850"/>
          </a:xfrm>
        </p:spPr>
        <p:txBody>
          <a:bodyPr>
            <a:normAutofit/>
          </a:bodyPr>
          <a:lstStyle/>
          <a:p>
            <a:pPr marL="365125" indent="-365125">
              <a:buNone/>
            </a:pPr>
            <a:r>
              <a:rPr lang="en-US" sz="3200" dirty="0" smtClean="0"/>
              <a:t>2. </a:t>
            </a:r>
            <a:r>
              <a:rPr lang="en-US" sz="3200" dirty="0" err="1" smtClean="0"/>
              <a:t>Studi</a:t>
            </a:r>
            <a:r>
              <a:rPr lang="en-US" sz="3200" dirty="0" smtClean="0"/>
              <a:t> </a:t>
            </a:r>
            <a:r>
              <a:rPr lang="en-US" sz="3200" dirty="0" err="1" smtClean="0"/>
              <a:t>Perbandingan</a:t>
            </a:r>
            <a:r>
              <a:rPr lang="en-US" sz="3200" dirty="0" smtClean="0"/>
              <a:t> </a:t>
            </a:r>
            <a:r>
              <a:rPr lang="en-US" sz="3200" dirty="0" err="1" smtClean="0"/>
              <a:t>Sistem</a:t>
            </a:r>
            <a:r>
              <a:rPr lang="en-US" sz="3200" dirty="0" smtClean="0"/>
              <a:t> </a:t>
            </a:r>
            <a:r>
              <a:rPr lang="en-US" sz="3200" dirty="0" err="1" smtClean="0"/>
              <a:t>Politik</a:t>
            </a:r>
            <a:r>
              <a:rPr lang="en-US" sz="3200" dirty="0" smtClean="0"/>
              <a:t> DAPAT </a:t>
            </a:r>
            <a:r>
              <a:rPr lang="en-US" sz="3200" dirty="0" err="1" smtClean="0"/>
              <a:t>membantu</a:t>
            </a:r>
            <a:r>
              <a:rPr lang="en-US" sz="3200" dirty="0" smtClean="0"/>
              <a:t> </a:t>
            </a:r>
            <a:r>
              <a:rPr lang="en-US" sz="3200" dirty="0" err="1" smtClean="0"/>
              <a:t>kita</a:t>
            </a:r>
            <a:r>
              <a:rPr lang="en-US" sz="3200" dirty="0" smtClean="0"/>
              <a:t> </a:t>
            </a:r>
            <a:r>
              <a:rPr lang="en-US" sz="3200" dirty="0" err="1" smtClean="0"/>
              <a:t>untuk</a:t>
            </a:r>
            <a:r>
              <a:rPr lang="en-US" sz="3200" dirty="0" smtClean="0"/>
              <a:t> </a:t>
            </a:r>
            <a:r>
              <a:rPr lang="en-US" sz="3200" dirty="0" err="1" smtClean="0"/>
              <a:t>memahami</a:t>
            </a:r>
            <a:r>
              <a:rPr lang="en-US" sz="3200" dirty="0" smtClean="0"/>
              <a:t> BAGAIMANA </a:t>
            </a:r>
            <a:r>
              <a:rPr lang="en-US" sz="3200" dirty="0" err="1" smtClean="0"/>
              <a:t>kerjanya</a:t>
            </a:r>
            <a:r>
              <a:rPr lang="en-US" sz="3200" dirty="0" smtClean="0"/>
              <a:t> </a:t>
            </a:r>
            <a:r>
              <a:rPr lang="en-US" sz="3200" dirty="0" err="1" smtClean="0"/>
              <a:t>berbagai</a:t>
            </a:r>
            <a:r>
              <a:rPr lang="en-US" sz="3200" dirty="0" smtClean="0"/>
              <a:t> </a:t>
            </a:r>
            <a:r>
              <a:rPr lang="en-US" sz="3200" dirty="0" err="1" smtClean="0"/>
              <a:t>sistem</a:t>
            </a:r>
            <a:r>
              <a:rPr lang="en-US" sz="3200" dirty="0" smtClean="0"/>
              <a:t> </a:t>
            </a:r>
            <a:r>
              <a:rPr lang="en-US" sz="3200" dirty="0" err="1" smtClean="0"/>
              <a:t>politik</a:t>
            </a:r>
            <a:r>
              <a:rPr lang="en-US" sz="3200" dirty="0" smtClean="0"/>
              <a:t>.</a:t>
            </a:r>
          </a:p>
          <a:p>
            <a:endParaRPr lang="en-US" sz="3200" dirty="0"/>
          </a:p>
        </p:txBody>
      </p:sp>
      <p:sp>
        <p:nvSpPr>
          <p:cNvPr id="4" name="TextBox 3"/>
          <p:cNvSpPr txBox="1"/>
          <p:nvPr/>
        </p:nvSpPr>
        <p:spPr>
          <a:xfrm>
            <a:off x="5214942" y="841134"/>
            <a:ext cx="3571900" cy="5016758"/>
          </a:xfrm>
          <a:prstGeom prst="rect">
            <a:avLst/>
          </a:prstGeom>
          <a:noFill/>
        </p:spPr>
        <p:txBody>
          <a:bodyPr wrap="square" rtlCol="0">
            <a:spAutoFit/>
          </a:bodyPr>
          <a:lstStyle/>
          <a:p>
            <a:r>
              <a:rPr lang="en-US" sz="3200" dirty="0" err="1" smtClean="0"/>
              <a:t>asumsi</a:t>
            </a:r>
            <a:r>
              <a:rPr lang="en-US" sz="3200" dirty="0" smtClean="0"/>
              <a:t> </a:t>
            </a:r>
            <a:r>
              <a:rPr lang="en-US" sz="3200" b="1" dirty="0" err="1" smtClean="0"/>
              <a:t>kondisi</a:t>
            </a:r>
            <a:r>
              <a:rPr lang="en-US" sz="3200" b="1" dirty="0" smtClean="0"/>
              <a:t> </a:t>
            </a:r>
            <a:r>
              <a:rPr lang="en-US" sz="3200" b="1" dirty="0" err="1" smtClean="0"/>
              <a:t>kesamaan</a:t>
            </a:r>
            <a:r>
              <a:rPr lang="en-US" sz="3200" b="1" dirty="0" smtClean="0"/>
              <a:t> (similarities) </a:t>
            </a:r>
            <a:r>
              <a:rPr lang="en-US" sz="3200" b="1" dirty="0" err="1" smtClean="0"/>
              <a:t>dan</a:t>
            </a:r>
            <a:r>
              <a:rPr lang="en-US" sz="3200" b="1" dirty="0" smtClean="0"/>
              <a:t> </a:t>
            </a:r>
            <a:r>
              <a:rPr lang="en-US" sz="3200" b="1" dirty="0" err="1" smtClean="0"/>
              <a:t>perbedaan</a:t>
            </a:r>
            <a:r>
              <a:rPr lang="en-US" sz="3200" b="1" dirty="0" smtClean="0"/>
              <a:t> (differences) </a:t>
            </a:r>
            <a:r>
              <a:rPr lang="en-US" sz="3200" dirty="0" err="1" smtClean="0"/>
              <a:t>pada</a:t>
            </a:r>
            <a:r>
              <a:rPr lang="en-US" sz="3200" dirty="0" smtClean="0"/>
              <a:t> </a:t>
            </a:r>
            <a:r>
              <a:rPr lang="en-US" sz="3200" dirty="0" err="1" smtClean="0"/>
              <a:t>beberapa</a:t>
            </a:r>
            <a:r>
              <a:rPr lang="en-US" sz="3200" dirty="0" smtClean="0"/>
              <a:t> </a:t>
            </a:r>
            <a:r>
              <a:rPr lang="en-US" sz="3200" dirty="0" err="1" smtClean="0"/>
              <a:t>kondisi</a:t>
            </a:r>
            <a:r>
              <a:rPr lang="en-US" sz="3200" dirty="0" smtClean="0"/>
              <a:t> </a:t>
            </a:r>
            <a:r>
              <a:rPr lang="en-US" sz="3200" dirty="0" err="1" smtClean="0"/>
              <a:t>sistem</a:t>
            </a:r>
            <a:r>
              <a:rPr lang="en-US" sz="3200" dirty="0" smtClean="0"/>
              <a:t> </a:t>
            </a:r>
            <a:r>
              <a:rPr lang="en-US" sz="3200" dirty="0" err="1" smtClean="0"/>
              <a:t>sosial</a:t>
            </a:r>
            <a:r>
              <a:rPr lang="en-US" sz="3200" dirty="0" smtClean="0"/>
              <a:t>, </a:t>
            </a:r>
            <a:r>
              <a:rPr lang="en-US" sz="3200" dirty="0" err="1" smtClean="0"/>
              <a:t>sistem</a:t>
            </a:r>
            <a:r>
              <a:rPr lang="en-US" sz="3200" dirty="0" smtClean="0"/>
              <a:t> </a:t>
            </a:r>
            <a:r>
              <a:rPr lang="en-US" sz="3200" dirty="0" err="1" smtClean="0"/>
              <a:t>politik</a:t>
            </a:r>
            <a:r>
              <a:rPr lang="en-US" sz="3200" dirty="0" smtClean="0"/>
              <a:t>, </a:t>
            </a:r>
            <a:r>
              <a:rPr lang="en-US" sz="3200" dirty="0" err="1" smtClean="0"/>
              <a:t>sistem</a:t>
            </a:r>
            <a:r>
              <a:rPr lang="en-US" sz="3200" dirty="0" smtClean="0"/>
              <a:t> </a:t>
            </a:r>
            <a:r>
              <a:rPr lang="en-US" sz="3200" dirty="0" err="1" smtClean="0"/>
              <a:t>pemerintahan</a:t>
            </a:r>
            <a:r>
              <a:rPr lang="en-US" sz="3200" dirty="0" smtClean="0"/>
              <a:t> </a:t>
            </a:r>
            <a:r>
              <a:rPr lang="en-US" sz="3200" dirty="0" err="1" smtClean="0"/>
              <a:t>dalam</a:t>
            </a:r>
            <a:r>
              <a:rPr lang="en-US" sz="3200" dirty="0" smtClean="0"/>
              <a:t> </a:t>
            </a:r>
            <a:r>
              <a:rPr lang="en-US" sz="3200" dirty="0" err="1" smtClean="0"/>
              <a:t>sebuah</a:t>
            </a:r>
            <a:r>
              <a:rPr lang="en-US" sz="3200" dirty="0" smtClean="0"/>
              <a:t> </a:t>
            </a:r>
            <a:r>
              <a:rPr lang="en-US" sz="3200" dirty="0" err="1" smtClean="0"/>
              <a:t>negara</a:t>
            </a:r>
            <a:endParaRPr lang="en-US" sz="3200" dirty="0"/>
          </a:p>
        </p:txBody>
      </p:sp>
      <p:sp>
        <p:nvSpPr>
          <p:cNvPr id="5" name="Right Arrow 4"/>
          <p:cNvSpPr/>
          <p:nvPr/>
        </p:nvSpPr>
        <p:spPr>
          <a:xfrm>
            <a:off x="4286248" y="2643182"/>
            <a:ext cx="571504" cy="8572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70C0"/>
                </a:solidFill>
              </a:rPr>
              <a:t>MENGAPA  BERBEDA ???</a:t>
            </a:r>
            <a:endParaRPr lang="en-US" b="1" dirty="0">
              <a:solidFill>
                <a:srgbClr val="0070C0"/>
              </a:solidFill>
            </a:endParaRPr>
          </a:p>
        </p:txBody>
      </p:sp>
      <p:sp>
        <p:nvSpPr>
          <p:cNvPr id="3" name="Content Placeholder 2"/>
          <p:cNvSpPr>
            <a:spLocks noGrp="1"/>
          </p:cNvSpPr>
          <p:nvPr>
            <p:ph sz="quarter" idx="1"/>
          </p:nvPr>
        </p:nvSpPr>
        <p:spPr>
          <a:xfrm>
            <a:off x="914400" y="1643050"/>
            <a:ext cx="7772400" cy="4857784"/>
          </a:xfrm>
        </p:spPr>
        <p:txBody>
          <a:bodyPr>
            <a:normAutofit/>
          </a:bodyPr>
          <a:lstStyle/>
          <a:p>
            <a:pPr marL="0" indent="0" algn="ctr">
              <a:buNone/>
            </a:pPr>
            <a:r>
              <a:rPr lang="en-US" sz="3600" b="1" dirty="0" smtClean="0"/>
              <a:t>Hal </a:t>
            </a:r>
            <a:r>
              <a:rPr lang="en-US" sz="3600" b="1" dirty="0" err="1" smtClean="0"/>
              <a:t>itu</a:t>
            </a:r>
            <a:r>
              <a:rPr lang="en-US" sz="3600" b="1" dirty="0" smtClean="0"/>
              <a:t> </a:t>
            </a:r>
            <a:r>
              <a:rPr lang="en-US" sz="3600" b="1" dirty="0" err="1" smtClean="0"/>
              <a:t>karena</a:t>
            </a:r>
            <a:r>
              <a:rPr lang="en-US" sz="3600" b="1" dirty="0" smtClean="0"/>
              <a:t> </a:t>
            </a:r>
            <a:r>
              <a:rPr lang="en-US" sz="3600" b="1" dirty="0" err="1" smtClean="0"/>
              <a:t>unsur</a:t>
            </a:r>
            <a:r>
              <a:rPr lang="en-US" sz="3600" b="1" dirty="0" smtClean="0"/>
              <a:t> </a:t>
            </a:r>
            <a:r>
              <a:rPr lang="en-US" sz="3600" b="1" dirty="0" err="1" smtClean="0"/>
              <a:t>unsur</a:t>
            </a:r>
            <a:r>
              <a:rPr lang="en-US" sz="3600" b="1" dirty="0" smtClean="0"/>
              <a:t> </a:t>
            </a:r>
            <a:r>
              <a:rPr lang="en-US" sz="3600" b="1" dirty="0" err="1" smtClean="0"/>
              <a:t>atau</a:t>
            </a:r>
            <a:r>
              <a:rPr lang="en-US" sz="3600" b="1" dirty="0" smtClean="0"/>
              <a:t> sub system </a:t>
            </a:r>
            <a:r>
              <a:rPr lang="en-US" sz="3600" b="1" dirty="0" err="1" smtClean="0"/>
              <a:t>sebuah</a:t>
            </a:r>
            <a:r>
              <a:rPr lang="en-US" sz="3600" b="1" dirty="0" smtClean="0"/>
              <a:t> </a:t>
            </a:r>
            <a:r>
              <a:rPr lang="en-US" sz="3600" b="1" dirty="0" err="1" smtClean="0"/>
              <a:t>negara</a:t>
            </a:r>
            <a:r>
              <a:rPr lang="en-US" sz="3600" b="1" dirty="0" smtClean="0"/>
              <a:t> </a:t>
            </a:r>
            <a:r>
              <a:rPr lang="en-US" sz="3600" b="1" dirty="0" err="1" smtClean="0"/>
              <a:t>berbeda</a:t>
            </a:r>
            <a:r>
              <a:rPr lang="en-US" sz="3600" b="1" dirty="0" smtClean="0"/>
              <a:t> </a:t>
            </a:r>
            <a:r>
              <a:rPr lang="en-US" sz="3600" b="1" dirty="0" err="1" smtClean="0"/>
              <a:t>beda</a:t>
            </a:r>
            <a:r>
              <a:rPr lang="en-US" sz="3600" b="1" dirty="0" smtClean="0"/>
              <a:t>. </a:t>
            </a:r>
            <a:r>
              <a:rPr lang="en-US" sz="3600" b="1" dirty="0" err="1" smtClean="0"/>
              <a:t>Begitu</a:t>
            </a:r>
            <a:r>
              <a:rPr lang="en-US" sz="3600" b="1" dirty="0" smtClean="0"/>
              <a:t> pula </a:t>
            </a:r>
            <a:r>
              <a:rPr lang="en-US" sz="3600" b="1" dirty="0" err="1" smtClean="0"/>
              <a:t>tujuan</a:t>
            </a:r>
            <a:r>
              <a:rPr lang="en-US" sz="3600" b="1" dirty="0" smtClean="0"/>
              <a:t> </a:t>
            </a:r>
            <a:r>
              <a:rPr lang="en-US" sz="3600" b="1" dirty="0" err="1" smtClean="0"/>
              <a:t>tujuan</a:t>
            </a:r>
            <a:r>
              <a:rPr lang="en-US" sz="3600" b="1" dirty="0" smtClean="0"/>
              <a:t> </a:t>
            </a:r>
            <a:r>
              <a:rPr lang="en-US" sz="3600" b="1" dirty="0" err="1" smtClean="0"/>
              <a:t>tetentu</a:t>
            </a:r>
            <a:r>
              <a:rPr lang="en-US" sz="3600" b="1" dirty="0" smtClean="0"/>
              <a:t> </a:t>
            </a:r>
            <a:r>
              <a:rPr lang="en-US" sz="3600" b="1" dirty="0" err="1" smtClean="0"/>
              <a:t>yg</a:t>
            </a:r>
            <a:r>
              <a:rPr lang="en-US" sz="3600" b="1" dirty="0" smtClean="0"/>
              <a:t> </a:t>
            </a:r>
            <a:r>
              <a:rPr lang="en-US" sz="3600" b="1" dirty="0" err="1" smtClean="0"/>
              <a:t>ingin</a:t>
            </a:r>
            <a:r>
              <a:rPr lang="en-US" sz="3600" b="1" dirty="0" smtClean="0"/>
              <a:t> </a:t>
            </a:r>
            <a:r>
              <a:rPr lang="en-US" sz="3600" b="1" dirty="0" err="1" smtClean="0"/>
              <a:t>dicapai</a:t>
            </a:r>
            <a:r>
              <a:rPr lang="en-US" sz="3600" b="1" dirty="0" smtClean="0"/>
              <a:t>. </a:t>
            </a:r>
            <a:r>
              <a:rPr lang="en-US" sz="3600" b="1" dirty="0" err="1" smtClean="0"/>
              <a:t>Sebagaimana</a:t>
            </a:r>
            <a:r>
              <a:rPr lang="en-US" sz="3600" b="1" dirty="0" smtClean="0"/>
              <a:t> </a:t>
            </a:r>
            <a:r>
              <a:rPr lang="en-US" sz="3600" b="1" dirty="0" err="1" smtClean="0"/>
              <a:t>kita</a:t>
            </a:r>
            <a:r>
              <a:rPr lang="en-US" sz="3600" b="1" dirty="0" smtClean="0"/>
              <a:t> </a:t>
            </a:r>
            <a:r>
              <a:rPr lang="en-US" sz="3600" b="1" dirty="0" err="1" smtClean="0"/>
              <a:t>ketahui</a:t>
            </a:r>
            <a:r>
              <a:rPr lang="en-US" sz="3600" b="1" dirty="0" smtClean="0"/>
              <a:t> </a:t>
            </a:r>
            <a:r>
              <a:rPr lang="en-US" sz="3600" b="1" dirty="0" err="1" smtClean="0"/>
              <a:t>negara</a:t>
            </a:r>
            <a:r>
              <a:rPr lang="en-US" sz="3600" b="1" dirty="0" smtClean="0"/>
              <a:t> </a:t>
            </a:r>
            <a:r>
              <a:rPr lang="en-US" sz="3600" b="1" dirty="0" err="1" smtClean="0"/>
              <a:t>baru</a:t>
            </a:r>
            <a:r>
              <a:rPr lang="en-US" sz="3600" b="1" dirty="0" smtClean="0"/>
              <a:t> </a:t>
            </a:r>
            <a:r>
              <a:rPr lang="en-US" sz="3600" b="1" dirty="0" err="1" smtClean="0"/>
              <a:t>akan</a:t>
            </a:r>
            <a:r>
              <a:rPr lang="en-US" sz="3600" b="1" dirty="0" smtClean="0"/>
              <a:t> </a:t>
            </a:r>
            <a:r>
              <a:rPr lang="en-US" sz="3600" b="1" dirty="0" err="1" smtClean="0"/>
              <a:t>berjalan</a:t>
            </a:r>
            <a:r>
              <a:rPr lang="en-US" sz="3600" b="1" dirty="0" smtClean="0"/>
              <a:t> </a:t>
            </a:r>
            <a:r>
              <a:rPr lang="en-US" sz="3600" b="1" dirty="0" err="1" smtClean="0"/>
              <a:t>kalau</a:t>
            </a:r>
            <a:r>
              <a:rPr lang="en-US" sz="3600" b="1" dirty="0" smtClean="0"/>
              <a:t> </a:t>
            </a:r>
            <a:r>
              <a:rPr lang="en-US" sz="3600" b="1" dirty="0" err="1" smtClean="0"/>
              <a:t>kita</a:t>
            </a:r>
            <a:r>
              <a:rPr lang="en-US" sz="3600" b="1" dirty="0" smtClean="0"/>
              <a:t> </a:t>
            </a:r>
            <a:r>
              <a:rPr lang="en-US" sz="3600" b="1" dirty="0" err="1" smtClean="0"/>
              <a:t>memiliki</a:t>
            </a:r>
            <a:r>
              <a:rPr lang="en-US" sz="3600" b="1" dirty="0" smtClean="0"/>
              <a:t> </a:t>
            </a:r>
            <a:r>
              <a:rPr lang="en-US" sz="3600" b="1" dirty="0" err="1" smtClean="0"/>
              <a:t>kesepakan</a:t>
            </a:r>
            <a:r>
              <a:rPr lang="en-US" sz="3600" b="1" dirty="0" smtClean="0"/>
              <a:t> yang </a:t>
            </a:r>
            <a:r>
              <a:rPr lang="en-US" sz="3600" b="1" dirty="0" err="1" smtClean="0"/>
              <a:t>dihormati</a:t>
            </a:r>
            <a:r>
              <a:rPr lang="en-US" sz="3600" b="1" dirty="0" smtClean="0"/>
              <a:t> </a:t>
            </a:r>
            <a:r>
              <a:rPr lang="en-US" sz="3600" b="1" dirty="0" err="1" smtClean="0"/>
              <a:t>dan</a:t>
            </a:r>
            <a:r>
              <a:rPr lang="en-US" sz="3600" b="1" dirty="0" smtClean="0"/>
              <a:t> </a:t>
            </a:r>
            <a:r>
              <a:rPr lang="en-US" sz="3600" b="1" dirty="0" err="1" smtClean="0"/>
              <a:t>dilaksanakan</a:t>
            </a:r>
            <a:r>
              <a:rPr lang="en-US" sz="3600" b="1" dirty="0" smtClean="0"/>
              <a:t>. </a:t>
            </a:r>
            <a:r>
              <a:rPr lang="en-US" sz="3600" b="1" dirty="0" err="1" smtClean="0"/>
              <a:t>Ia</a:t>
            </a:r>
            <a:r>
              <a:rPr lang="en-US" sz="3600" b="1" dirty="0" smtClean="0"/>
              <a:t> </a:t>
            </a:r>
            <a:r>
              <a:rPr lang="en-US" sz="3600" b="1" dirty="0" err="1" smtClean="0"/>
              <a:t>erat</a:t>
            </a:r>
            <a:r>
              <a:rPr lang="en-US" sz="3600" b="1" dirty="0" smtClean="0"/>
              <a:t> </a:t>
            </a:r>
            <a:r>
              <a:rPr lang="en-US" sz="3600" b="1" dirty="0" err="1" smtClean="0"/>
              <a:t>hubungannya</a:t>
            </a:r>
            <a:r>
              <a:rPr lang="en-US" sz="3600" b="1" dirty="0" smtClean="0"/>
              <a:t> </a:t>
            </a:r>
            <a:r>
              <a:rPr lang="en-US" sz="3600" b="1" dirty="0" err="1" smtClean="0"/>
              <a:t>dengan</a:t>
            </a:r>
            <a:r>
              <a:rPr lang="en-US" sz="3600" b="1" dirty="0" smtClean="0"/>
              <a:t> </a:t>
            </a:r>
            <a:r>
              <a:rPr lang="en-US" sz="3600" b="1" dirty="0" err="1" smtClean="0"/>
              <a:t>stabilitas</a:t>
            </a:r>
            <a:r>
              <a:rPr lang="en-US" sz="3600" b="1" dirty="0" smtClean="0"/>
              <a:t> </a:t>
            </a:r>
            <a:r>
              <a:rPr lang="en-US" sz="3600" b="1" dirty="0" err="1" smtClean="0"/>
              <a:t>negara</a:t>
            </a:r>
            <a:r>
              <a:rPr lang="en-US" sz="3600" b="1" dirty="0" smtClean="0"/>
              <a:t>. </a:t>
            </a:r>
          </a:p>
          <a:p>
            <a:pPr marL="0" indent="0" algn="ctr">
              <a:buNone/>
            </a:pPr>
            <a:endParaRPr lang="en-US" sz="3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00174"/>
            <a:ext cx="7772400" cy="2214578"/>
          </a:xfrm>
        </p:spPr>
        <p:txBody>
          <a:bodyPr>
            <a:normAutofit/>
          </a:bodyPr>
          <a:lstStyle/>
          <a:p>
            <a:pPr algn="ctr"/>
            <a:r>
              <a:rPr lang="en-US" b="1" dirty="0" smtClean="0">
                <a:solidFill>
                  <a:srgbClr val="FF0000"/>
                </a:solidFill>
              </a:rPr>
              <a:t>SEKIAN </a:t>
            </a:r>
            <a:br>
              <a:rPr lang="en-US" b="1" dirty="0" smtClean="0">
                <a:solidFill>
                  <a:srgbClr val="FF0000"/>
                </a:solidFill>
              </a:rPr>
            </a:br>
            <a:r>
              <a:rPr lang="en-US" b="1" dirty="0" smtClean="0">
                <a:solidFill>
                  <a:srgbClr val="FF0000"/>
                </a:solidFill>
              </a:rPr>
              <a:t>&amp; </a:t>
            </a:r>
            <a:br>
              <a:rPr lang="en-US" b="1" dirty="0" smtClean="0">
                <a:solidFill>
                  <a:srgbClr val="FF0000"/>
                </a:solidFill>
              </a:rPr>
            </a:br>
            <a:r>
              <a:rPr lang="en-US" b="1" smtClean="0">
                <a:solidFill>
                  <a:srgbClr val="FF0000"/>
                </a:solidFill>
              </a:rPr>
              <a:t>TERIMA  KASIH</a:t>
            </a:r>
            <a:endParaRPr lang="en-US" b="1" dirty="0">
              <a:solidFill>
                <a:srgbClr val="FF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29</TotalTime>
  <Words>281</Words>
  <Application>Microsoft Office PowerPoint</Application>
  <PresentationFormat>On-screen Show (4:3)</PresentationFormat>
  <Paragraphs>28</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ILMU PERBANDINGAN COMPARATIVE STUDIES</vt:lpstr>
      <vt:lpstr>COMPARATIVE  STUDIES</vt:lpstr>
      <vt:lpstr>APA &amp; BAGAIMANA  STUDI PERBANDINGAN</vt:lpstr>
      <vt:lpstr>MACAM-MACAM PERBANDINGAN</vt:lpstr>
      <vt:lpstr>MENGAPA  PERLU  BELAJAR  PSP  ???</vt:lpstr>
      <vt:lpstr>PowerPoint Presentation</vt:lpstr>
      <vt:lpstr>MENGAPA  BERBEDA ???</vt:lpstr>
      <vt:lpstr>SEKIAN  &amp;  TERIMA  KASIH</vt:lpstr>
    </vt:vector>
  </TitlesOfParts>
  <Company>Acer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ILMU PERBANDINGAN COMPARATIVE STUDIES</dc:title>
  <dc:creator>Valued Acer Customer</dc:creator>
  <cp:lastModifiedBy>Netbook01</cp:lastModifiedBy>
  <cp:revision>7</cp:revision>
  <dcterms:created xsi:type="dcterms:W3CDTF">2011-03-03T04:02:48Z</dcterms:created>
  <dcterms:modified xsi:type="dcterms:W3CDTF">2012-03-15T02:56:50Z</dcterms:modified>
</cp:coreProperties>
</file>