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60C7-824D-4837-A609-0AF445CAB97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F4B5-D999-45A8-9D48-5CB8D002A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60C7-824D-4837-A609-0AF445CAB97E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F4B5-D999-45A8-9D48-5CB8D002A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chemeClr val="tx2">
                    <a:satMod val="200000"/>
                  </a:schemeClr>
                </a:solidFill>
              </a:rPr>
              <a:t>IDENTITAS BUDAYA</a:t>
            </a:r>
            <a:r>
              <a:rPr lang="en-US" sz="480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480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smtClean="0">
                <a:solidFill>
                  <a:schemeClr val="tx2">
                    <a:satMod val="200000"/>
                  </a:schemeClr>
                </a:solidFill>
              </a:rPr>
              <a:t>(ETNOSENTRISME, STEREOTIP, RASISME, AKULTURASI &amp; ENKULTURASI)</a:t>
            </a:r>
            <a:endParaRPr lang="en-US" sz="28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4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Stereotip</a:t>
            </a:r>
            <a:br>
              <a:rPr lang="en-US" sz="4400" smtClean="0"/>
            </a:br>
            <a:endParaRPr lang="en-US" sz="4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Menghindari stereotip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Rasisme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Pernyataan rasisme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3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Etnosentris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ETNOSENTRISME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8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Tingkat Etnosentrisme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72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Enkulturasi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Enkulturasi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0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Tahap Perkembangan Manusia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Akulturasi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0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Akulturasi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8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69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Enkulturasi Vs Akulturasi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9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9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Identitas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IDENTITAS BUDAYA (ETNOSENTRISME, STEREOTIP, RASISME, AKULTURASI &amp; ENKULTURASI)</vt:lpstr>
      <vt:lpstr>Identitas</vt:lpstr>
      <vt:lpstr>Identitas Budaya</vt:lpstr>
      <vt:lpstr>Identitas Budaya</vt:lpstr>
      <vt:lpstr>Identitas Budaya</vt:lpstr>
      <vt:lpstr>Identitas Budaya</vt:lpstr>
      <vt:lpstr>Identitas Budaya</vt:lpstr>
      <vt:lpstr>Identitas Budaya</vt:lpstr>
      <vt:lpstr>PowerPoint Presentation</vt:lpstr>
      <vt:lpstr>PowerPoint Presentation</vt:lpstr>
      <vt:lpstr>PowerPoint Presentation</vt:lpstr>
      <vt:lpstr>Stereotip </vt:lpstr>
      <vt:lpstr>PowerPoint Presentation</vt:lpstr>
      <vt:lpstr>Menghindari stereotip</vt:lpstr>
      <vt:lpstr>Rasisme </vt:lpstr>
      <vt:lpstr>Pernyataan rasisme</vt:lpstr>
      <vt:lpstr>Etnosentris</vt:lpstr>
      <vt:lpstr>ETNOSENTRISME</vt:lpstr>
      <vt:lpstr>PowerPoint Presentation</vt:lpstr>
      <vt:lpstr>PowerPoint Presentation</vt:lpstr>
      <vt:lpstr>PowerPoint Presentation</vt:lpstr>
      <vt:lpstr>PowerPoint Presentation</vt:lpstr>
      <vt:lpstr>Tingkat Etnosentrisme</vt:lpstr>
      <vt:lpstr>PowerPoint Presentation</vt:lpstr>
      <vt:lpstr>Enkulturasi</vt:lpstr>
      <vt:lpstr>Enkulturasi</vt:lpstr>
      <vt:lpstr>Tahap Perkembangan Manusia</vt:lpstr>
      <vt:lpstr>Akulturasi</vt:lpstr>
      <vt:lpstr>Akulturasi</vt:lpstr>
      <vt:lpstr>Enkulturasi Vs Akulturasi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BUDAYA (ETNOSENTRISME, STEREOTIP, RASISME, AKULTURASI &amp; ENKULTURASI)</dc:title>
  <dc:creator>Kajur_IKunikom</dc:creator>
  <cp:lastModifiedBy>Kajur_IKunikom</cp:lastModifiedBy>
  <cp:revision>1</cp:revision>
  <dcterms:created xsi:type="dcterms:W3CDTF">2015-04-01T04:38:05Z</dcterms:created>
  <dcterms:modified xsi:type="dcterms:W3CDTF">2015-04-01T04:38:05Z</dcterms:modified>
</cp:coreProperties>
</file>