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79" r:id="rId10"/>
    <p:sldId id="280" r:id="rId11"/>
    <p:sldId id="281" r:id="rId12"/>
    <p:sldId id="282" r:id="rId13"/>
    <p:sldId id="283" r:id="rId14"/>
    <p:sldId id="26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39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7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4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17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56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66CAF-617C-4392-B0FE-1CF0365225A8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DCAE-B2EC-41C5-851D-DCF760E3C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39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78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48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17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56" algn="l" defTabSz="9141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6DCAE-B2EC-41C5-851D-DCF760E3C34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34CB5B-92E4-473B-93BE-5B72AA1C1D3F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584B90-F03F-4B1C-B0F7-407804777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Sangra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Juliano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M.I.Kom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85852" y="2214554"/>
            <a:ext cx="6705600" cy="235745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KONSEP DIRI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63E406C-D534-4222-8397-778E5A1D1E1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Daerah Buta (</a:t>
            </a:r>
            <a:r>
              <a:rPr lang="en-US" i="1" smtClean="0"/>
              <a:t>Blind Self)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Daerah buta berisikan informasi tentang diri kita yang diketahui orang lain, tapi kita sendiri tidak mengetahuinya.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Sebagian orang mempunyai daerah buta yang luas, tapi dia tidak menyadari berbagai kekeliruan yang dibuatnya.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Orang lain kelihatan sangat cemas jika memiliki sedikit saja daerah buta, bahkan mereka berusaha melakukan terapi dan mengikuti kegiatan penyadaran diri.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CB186B-0A26-40E9-9A84-84EBD16C957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Daerah Gelap (</a:t>
            </a:r>
            <a:r>
              <a:rPr lang="en-US" i="1" smtClean="0"/>
              <a:t>Unknown Self)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Daerah gelap adalah bagian dari diri kita yang tidak diketahui baik oleh sendiri maupun oleh orang lain.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Daerah ini adalah informasi yang tenggelam di bawah sadar sesuatu yang luput dari perhatian.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Kita memperoleh gambaran mengenai daerah gelap dari sejumlah sumber.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3675CE1-16E1-4A3E-9B7B-AA25EC54C2D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Daerah Tertutup (</a:t>
            </a:r>
            <a:r>
              <a:rPr lang="en-US" i="1" smtClean="0"/>
              <a:t>Hidden Self)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Daerah tertutup mengandung semua hal yang kita ketahui tentang diri sendiri dan tentang orang lain tapi hanya kita simpan untuk diri sendiri.</a:t>
            </a:r>
          </a:p>
          <a:p>
            <a:pPr eaLnBrk="1" hangingPunct="1"/>
            <a:r>
              <a:rPr lang="en-US" smtClean="0"/>
              <a:t>Daerah ini adalah tempat kita merahasiakan sesuatu tentang diri sendiri dan tentang orang lain.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4B56B99-D32A-4D99-803C-214C2C307E7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Menumbuhkan Kesadaran Diri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Dialog Dengan Diri Sendiri</a:t>
            </a:r>
          </a:p>
          <a:p>
            <a:pPr eaLnBrk="1" hangingPunct="1"/>
            <a:r>
              <a:rPr lang="en-US" smtClean="0"/>
              <a:t>Mendengarkan</a:t>
            </a:r>
          </a:p>
          <a:p>
            <a:pPr eaLnBrk="1" hangingPunct="1"/>
            <a:r>
              <a:rPr lang="en-US" smtClean="0"/>
              <a:t>Mengurangi daerah Buta</a:t>
            </a:r>
          </a:p>
          <a:p>
            <a:pPr eaLnBrk="1" hangingPunct="1"/>
            <a:r>
              <a:rPr lang="en-US" smtClean="0"/>
              <a:t>Amati diri anda yang berbeda-beda</a:t>
            </a:r>
          </a:p>
          <a:p>
            <a:pPr eaLnBrk="1" hangingPunct="1"/>
            <a:r>
              <a:rPr lang="en-US" smtClean="0"/>
              <a:t>Memperluas Daerah terbuka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045" y="152559"/>
            <a:ext cx="8229838" cy="1066721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PERBEDAAN KARAKTERISTIK </a:t>
            </a:r>
            <a:b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ORANG YANG TERBUKA DAN ORANG TERTUTUP</a:t>
            </a:r>
          </a:p>
        </p:txBody>
      </p:sp>
      <p:graphicFrame>
        <p:nvGraphicFramePr>
          <p:cNvPr id="31787" name="Group 43"/>
          <p:cNvGraphicFramePr>
            <a:graphicFrameLocks noGrp="1"/>
          </p:cNvGraphicFramePr>
          <p:nvPr>
            <p:ph sz="quarter" idx="1"/>
          </p:nvPr>
        </p:nvGraphicFramePr>
        <p:xfrm>
          <a:off x="500035" y="1857363"/>
          <a:ext cx="8143931" cy="3931892"/>
        </p:xfrm>
        <a:graphic>
          <a:graphicData uri="http://schemas.openxmlformats.org/drawingml/2006/table">
            <a:tbl>
              <a:tblPr/>
              <a:tblGrid>
                <a:gridCol w="3857651"/>
                <a:gridCol w="4286280"/>
              </a:tblGrid>
              <a:tr h="275730">
                <a:tc>
                  <a:txBody>
                    <a:bodyPr/>
                    <a:lstStyle/>
                    <a:p>
                      <a:pPr marL="0" marR="0" lvl="0" indent="0" algn="ctr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ritannic Bold" pitchFamily="34" charset="0"/>
                        </a:rPr>
                        <a:t>SIKAP TERBUKA</a:t>
                      </a: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ritannic Bold" pitchFamily="34" charset="0"/>
                        </a:rPr>
                        <a:t>SIKAP TERTUTUP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759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Menilai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scr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objektif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dg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menggunakan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data &amp;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keajengan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logika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Menilai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berdasarkan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motif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94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Membedakan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dg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mudah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melihat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suasana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Berpikir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simplisis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berpikir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hitam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putih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)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tanpa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nuansa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759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Berorientasi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pada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isi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Bersandar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lebih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banyak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pd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sumber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pada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isi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62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Mencari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informasi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berbagai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sumber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Mencari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informasi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tentang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kepercayaan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orang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sumbernya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sendiri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bukan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kepercayaan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orang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lain.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759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Lebih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bersifat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provisionalisme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bersedia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mengubah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kepercayaan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Secara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kaku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mempertahankan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memegang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teguh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sistem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kepercayaan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94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Mencari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pengertian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yang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tidak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sesuai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dengan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rangkaian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kepercayaan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Menolak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mengabaikan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menolak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pesan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yg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tdk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konsisten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dg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sistem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kepercayaan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SEKIAN</a:t>
            </a:r>
          </a:p>
          <a:p>
            <a:pPr algn="ctr">
              <a:buNone/>
            </a:pPr>
            <a:r>
              <a:rPr lang="en-US" sz="5400" dirty="0" smtClean="0"/>
              <a:t>&amp;</a:t>
            </a:r>
          </a:p>
          <a:p>
            <a:pPr algn="ctr">
              <a:buNone/>
            </a:pPr>
            <a:r>
              <a:rPr lang="en-US" sz="5400" dirty="0" smtClean="0"/>
              <a:t>TERIMA KASIH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 KONSEP DIRI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Brooks,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Pandangan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perasaan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OBJEK &amp; SUBJEK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persepsi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Cooley,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menyebutnya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looking glass self 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cermin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Komponen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citra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diri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Komponen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afektif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ORANG LAIN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/paling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berpengaruh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signifiicant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others.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KELOMPOK RUJUKAN 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reference group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kritik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2.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Responsif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kritik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3.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Sikap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hiperkritis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4.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disenangi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5.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Pesimis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KONSEP DIRI NEGATIF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KONSEP DIRI POSITIF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6476" indent="-514204" algn="just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Yakin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mengatasi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masalah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96476" indent="-514204" algn="just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Merasa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</a:t>
            </a:r>
          </a:p>
          <a:p>
            <a:pPr marL="596476" indent="-514204" algn="just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Menerima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pujian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rasa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malu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96476" indent="-514204" algn="just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punya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perasaan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keinginan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seluruhnya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disetujui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96476" indent="-514204" algn="just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memperbaiki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(self awareness)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inginkan</a:t>
            </a:r>
            <a:endParaRPr lang="en-US" dirty="0" smtClean="0"/>
          </a:p>
          <a:p>
            <a:r>
              <a:rPr lang="en-US" dirty="0" smtClean="0"/>
              <a:t>Tingkat </a:t>
            </a:r>
            <a:r>
              <a:rPr lang="en-US" dirty="0" err="1" smtClean="0"/>
              <a:t>keterbukaan</a:t>
            </a:r>
            <a:r>
              <a:rPr lang="en-US" dirty="0" smtClean="0"/>
              <a:t> (self disclosure)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diungkapkan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model </a:t>
            </a:r>
            <a:r>
              <a:rPr lang="en-US" dirty="0" err="1" smtClean="0"/>
              <a:t>Johari</a:t>
            </a:r>
            <a:r>
              <a:rPr lang="en-US" dirty="0" smtClean="0"/>
              <a:t> Window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KETERBUKAAN DAN KESADARAN DIRI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71472" y="304800"/>
            <a:ext cx="8267728" cy="838184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dirty="0" err="1" smtClean="0"/>
              <a:t>Jendela</a:t>
            </a:r>
            <a:r>
              <a:rPr lang="en-US" sz="4800" dirty="0" smtClean="0"/>
              <a:t> </a:t>
            </a:r>
            <a:r>
              <a:rPr lang="en-US" sz="4800" dirty="0" err="1" smtClean="0"/>
              <a:t>Johari</a:t>
            </a:r>
            <a:r>
              <a:rPr lang="en-US" sz="4800" dirty="0" smtClean="0"/>
              <a:t> (</a:t>
            </a:r>
            <a:r>
              <a:rPr lang="en-US" sz="4800" dirty="0" err="1" smtClean="0"/>
              <a:t>Johari</a:t>
            </a:r>
            <a:r>
              <a:rPr lang="en-US" sz="4800" dirty="0" smtClean="0"/>
              <a:t> Window)</a:t>
            </a:r>
            <a:endParaRPr lang="en-US" sz="54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7724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		         Mengenal Diri	       Tidak Mengenal Diri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Diketahui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Orang  Lain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Tidak Diketahui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Orang Lain</a:t>
            </a: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61F316-CEB2-490D-9769-D16DF900BEE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352800" y="2286000"/>
            <a:ext cx="2514600" cy="1676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en-US"/>
          </a:p>
          <a:p>
            <a:pPr algn="ctr"/>
            <a:endParaRPr lang="en-US" sz="1200"/>
          </a:p>
          <a:p>
            <a:pPr algn="ctr"/>
            <a:r>
              <a:rPr lang="en-US"/>
              <a:t>Daerah Terbuka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096000" y="4114800"/>
            <a:ext cx="2514600" cy="1676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en-US"/>
          </a:p>
          <a:p>
            <a:pPr algn="ctr"/>
            <a:endParaRPr lang="en-US" sz="1400"/>
          </a:p>
          <a:p>
            <a:pPr algn="ctr"/>
            <a:r>
              <a:rPr lang="en-US"/>
              <a:t>Daerah Gelap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6096000" y="2286000"/>
            <a:ext cx="2514600" cy="1676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en-US"/>
          </a:p>
          <a:p>
            <a:pPr algn="ctr"/>
            <a:endParaRPr lang="en-US" sz="1200"/>
          </a:p>
          <a:p>
            <a:pPr algn="ctr"/>
            <a:r>
              <a:rPr lang="en-US"/>
              <a:t>Daerah Buta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3352800" y="4114800"/>
            <a:ext cx="2514600" cy="1676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en-US" dirty="0"/>
          </a:p>
          <a:p>
            <a:pPr algn="ctr"/>
            <a:endParaRPr lang="en-US" sz="1400" dirty="0"/>
          </a:p>
          <a:p>
            <a:pPr algn="ctr"/>
            <a:r>
              <a:rPr lang="en-US" dirty="0"/>
              <a:t>Daerah </a:t>
            </a:r>
            <a:r>
              <a:rPr lang="en-US" dirty="0" err="1"/>
              <a:t>Tertutup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6A7CEE7-D0A3-490E-8FFC-6A0BF7BBF78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Daerah Terbuka </a:t>
            </a:r>
            <a:r>
              <a:rPr lang="en-US" i="1" dirty="0" smtClean="0"/>
              <a:t>(Open Self</a:t>
            </a:r>
            <a:r>
              <a:rPr lang="en-US" i="1" dirty="0" smtClean="0"/>
              <a:t>)</a:t>
            </a:r>
            <a:endParaRPr lang="en-US" i="1" dirty="0" smtClean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Daerah terbuka berisikan Informasi, perilaku, perasaan, keinginan, motivasi, gagasan dan sebagainya yang diketahui oleh diri sendiri dan orang lain.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Informasi yang termasuk disini dapat beragam mulai dari nama, warna kulit, jenis kelamin, Usia, keyakinan politik dan agama.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Daerah terbuka masing-masing orang akan berbeda-beda besarnya tergantung pada dengan siapa orang ini berkomunikasi.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  <p:bldP spid="615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212</TotalTime>
  <Words>509</Words>
  <Application>Microsoft Office PowerPoint</Application>
  <PresentationFormat>On-screen Show (4:3)</PresentationFormat>
  <Paragraphs>101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Slide 1</vt:lpstr>
      <vt:lpstr>PENGERTIAN KONSEP DIRI</vt:lpstr>
      <vt:lpstr>Komponen Konsep diri</vt:lpstr>
      <vt:lpstr>Slide 4</vt:lpstr>
      <vt:lpstr>KONSEP DIRI NEGATIF</vt:lpstr>
      <vt:lpstr>KONSEP DIRI POSITIF</vt:lpstr>
      <vt:lpstr>KETERBUKAAN DAN KESADARAN DIRI</vt:lpstr>
      <vt:lpstr>Jendela Johari (Johari Window)</vt:lpstr>
      <vt:lpstr>Daerah Terbuka (Open Self)</vt:lpstr>
      <vt:lpstr>Daerah Buta (Blind Self)</vt:lpstr>
      <vt:lpstr>Daerah Gelap (Unknown Self)</vt:lpstr>
      <vt:lpstr>Daerah Tertutup (Hidden Self)</vt:lpstr>
      <vt:lpstr>Menumbuhkan Kesadaran Diri</vt:lpstr>
      <vt:lpstr>PERBEDAAN KARAKTERISTIK  ORANG YANG TERBUKA DAN ORANG TERTUTUP</vt:lpstr>
      <vt:lpstr>Slide 15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DIRI</dc:title>
  <dc:creator>Valued Acer Customer</dc:creator>
  <cp:lastModifiedBy>acer</cp:lastModifiedBy>
  <cp:revision>26</cp:revision>
  <dcterms:created xsi:type="dcterms:W3CDTF">2010-03-28T14:45:12Z</dcterms:created>
  <dcterms:modified xsi:type="dcterms:W3CDTF">2014-04-11T23:47:03Z</dcterms:modified>
</cp:coreProperties>
</file>