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D4BC5-955C-4253-8F73-1CF983CAFD0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62172-5E19-4499-B9A4-49443E55A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D4BC5-955C-4253-8F73-1CF983CAFD0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62172-5E19-4499-B9A4-49443E55A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D4BC5-955C-4253-8F73-1CF983CAFD0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62172-5E19-4499-B9A4-49443E55A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D4BC5-955C-4253-8F73-1CF983CAFD0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62172-5E19-4499-B9A4-49443E55A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D4BC5-955C-4253-8F73-1CF983CAFD0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62172-5E19-4499-B9A4-49443E55A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D4BC5-955C-4253-8F73-1CF983CAFD0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62172-5E19-4499-B9A4-49443E55A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D4BC5-955C-4253-8F73-1CF983CAFD0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62172-5E19-4499-B9A4-49443E55A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D4BC5-955C-4253-8F73-1CF983CAFD0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62172-5E19-4499-B9A4-49443E55A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D4BC5-955C-4253-8F73-1CF983CAFD0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62172-5E19-4499-B9A4-49443E55A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D4BC5-955C-4253-8F73-1CF983CAFD0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62172-5E19-4499-B9A4-49443E55A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D4BC5-955C-4253-8F73-1CF983CAFD0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62172-5E19-4499-B9A4-49443E55AC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F3D4BC5-955C-4253-8F73-1CF983CAFD0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DE62172-5E19-4499-B9A4-49443E55A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(ABM)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Pertanggungjawaban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pertanggungjawaban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4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benchmark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imbalan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pertanggungjawaban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pertanggungjawaban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stabil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. </a:t>
            </a:r>
            <a:r>
              <a:rPr lang="en-US" dirty="0" err="1" smtClean="0"/>
              <a:t>Pertanggungjawaban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1.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bertanggungjawab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2.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4. </a:t>
            </a:r>
            <a:r>
              <a:rPr lang="en-US" dirty="0" err="1" smtClean="0"/>
              <a:t>Promosi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pertanggungjawaban</a:t>
            </a:r>
            <a:r>
              <a:rPr lang="en-US" dirty="0" smtClean="0"/>
              <a:t> </a:t>
            </a:r>
            <a:r>
              <a:rPr lang="en-US" dirty="0" err="1" smtClean="0"/>
              <a:t>kontemporer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pertanggungjawaban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akt.pertanggungjawaban</a:t>
            </a:r>
            <a:r>
              <a:rPr lang="en-US" dirty="0" smtClean="0"/>
              <a:t> </a:t>
            </a:r>
            <a:r>
              <a:rPr lang="en-US" dirty="0" err="1" smtClean="0"/>
              <a:t>kontemporer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Proses</a:t>
            </a:r>
            <a:r>
              <a:rPr lang="en-US" dirty="0" smtClean="0"/>
              <a:t>/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optimal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,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Mata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individual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. </a:t>
            </a:r>
            <a:r>
              <a:rPr lang="en-US" dirty="0" err="1" smtClean="0"/>
              <a:t>Pertanggungjawaban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Fokusnya</a:t>
            </a:r>
            <a:r>
              <a:rPr lang="en-US" dirty="0" smtClean="0"/>
              <a:t> internal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lgs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Mengabaikan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6. </a:t>
            </a:r>
            <a:r>
              <a:rPr lang="en-US" dirty="0" err="1" smtClean="0"/>
              <a:t>Penekanan</a:t>
            </a:r>
            <a:r>
              <a:rPr lang="en-US" dirty="0" smtClean="0"/>
              <a:t> yang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smtClean="0"/>
              <a:t>.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</TotalTime>
  <Words>134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Manajemen Berdasarkan Aktivitas</vt:lpstr>
      <vt:lpstr>Akuntansi Pertanggungjawaban</vt:lpstr>
      <vt:lpstr>Akuntansi pertanggungjawaban tradisional</vt:lpstr>
      <vt:lpstr>Akuntansi pertanggungjawaban kontemporer</vt:lpstr>
      <vt:lpstr>Slide 5</vt:lpstr>
      <vt:lpstr>Keterbatasan Akt. Pertanggungjawaban Tradisional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Berdasarkan Aktivitas</dc:title>
  <dc:creator>Universitas Komputer Indonesia</dc:creator>
  <cp:lastModifiedBy>User-PC</cp:lastModifiedBy>
  <cp:revision>6</cp:revision>
  <dcterms:created xsi:type="dcterms:W3CDTF">2009-12-15T05:29:29Z</dcterms:created>
  <dcterms:modified xsi:type="dcterms:W3CDTF">2010-01-14T01:00:13Z</dcterms:modified>
</cp:coreProperties>
</file>