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0A4B-486D-4D3E-A6DB-40878BAE21D6}" type="datetimeFigureOut">
              <a:rPr lang="id-ID" smtClean="0"/>
              <a:t>02/06/2016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50D-EBF2-4F74-A8F9-1B91A0C38DB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92163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0A4B-486D-4D3E-A6DB-40878BAE21D6}" type="datetimeFigureOut">
              <a:rPr lang="id-ID" smtClean="0"/>
              <a:t>02/06/2016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50D-EBF2-4F74-A8F9-1B91A0C38DB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14851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0A4B-486D-4D3E-A6DB-40878BAE21D6}" type="datetimeFigureOut">
              <a:rPr lang="id-ID" smtClean="0"/>
              <a:t>02/06/2016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50D-EBF2-4F74-A8F9-1B91A0C38DB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34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0A4B-486D-4D3E-A6DB-40878BAE21D6}" type="datetimeFigureOut">
              <a:rPr lang="id-ID" smtClean="0"/>
              <a:t>02/06/2016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50D-EBF2-4F74-A8F9-1B91A0C38DB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992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0A4B-486D-4D3E-A6DB-40878BAE21D6}" type="datetimeFigureOut">
              <a:rPr lang="id-ID" smtClean="0"/>
              <a:t>02/06/2016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50D-EBF2-4F74-A8F9-1B91A0C38DB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451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0A4B-486D-4D3E-A6DB-40878BAE21D6}" type="datetimeFigureOut">
              <a:rPr lang="id-ID" smtClean="0"/>
              <a:t>02/06/2016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50D-EBF2-4F74-A8F9-1B91A0C38DB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77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0A4B-486D-4D3E-A6DB-40878BAE21D6}" type="datetimeFigureOut">
              <a:rPr lang="id-ID" smtClean="0"/>
              <a:t>02/06/2016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50D-EBF2-4F74-A8F9-1B91A0C38DB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210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0A4B-486D-4D3E-A6DB-40878BAE21D6}" type="datetimeFigureOut">
              <a:rPr lang="id-ID" smtClean="0"/>
              <a:t>02/06/2016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50D-EBF2-4F74-A8F9-1B91A0C38DB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852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0A4B-486D-4D3E-A6DB-40878BAE21D6}" type="datetimeFigureOut">
              <a:rPr lang="id-ID" smtClean="0"/>
              <a:t>02/06/2016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50D-EBF2-4F74-A8F9-1B91A0C38DB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999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0A4B-486D-4D3E-A6DB-40878BAE21D6}" type="datetimeFigureOut">
              <a:rPr lang="id-ID" smtClean="0"/>
              <a:t>02/06/2016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50D-EBF2-4F74-A8F9-1B91A0C38DB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876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E0A4B-486D-4D3E-A6DB-40878BAE21D6}" type="datetimeFigureOut">
              <a:rPr lang="id-ID" smtClean="0"/>
              <a:t>02/06/2016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D50D-EBF2-4F74-A8F9-1B91A0C38DB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448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0A4B-486D-4D3E-A6DB-40878BAE21D6}" type="datetimeFigureOut">
              <a:rPr lang="id-ID" smtClean="0"/>
              <a:t>02/06/2016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3D50D-EBF2-4F74-A8F9-1B91A0C38DB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2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633413"/>
            <a:ext cx="7153275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441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647700"/>
            <a:ext cx="732472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311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42975"/>
            <a:ext cx="7343775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530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52463"/>
            <a:ext cx="7086600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477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23888"/>
            <a:ext cx="7058025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446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1019175"/>
            <a:ext cx="7362825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249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652463"/>
            <a:ext cx="745807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62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52488"/>
            <a:ext cx="742950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169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619125"/>
            <a:ext cx="7400925" cy="561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389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742950"/>
            <a:ext cx="7143750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614363"/>
            <a:ext cx="7362825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184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776288"/>
            <a:ext cx="7305675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834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738188"/>
            <a:ext cx="7277100" cy="538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05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676275"/>
            <a:ext cx="718185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374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709613"/>
            <a:ext cx="7267575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183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647700"/>
            <a:ext cx="733425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861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319213"/>
            <a:ext cx="73914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008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771525"/>
            <a:ext cx="7143750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002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3</cp:revision>
  <dcterms:created xsi:type="dcterms:W3CDTF">2016-06-02T14:39:47Z</dcterms:created>
  <dcterms:modified xsi:type="dcterms:W3CDTF">2016-06-02T15:12:14Z</dcterms:modified>
</cp:coreProperties>
</file>