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849F-74C1-4FFF-B45C-6957B765B4B3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A51B-DC18-42BA-A8D5-9C4ED6773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2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0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6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0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33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82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11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52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93B0-60C7-4A9F-8AF1-5DC2EB52BAC0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8288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286016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</a:t>
            </a:r>
          </a:p>
          <a:p>
            <a:endParaRPr lang="en-US" sz="3200" b="1" dirty="0" smtClean="0"/>
          </a:p>
          <a:p>
            <a:endParaRPr lang="en-US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786182" y="266688"/>
            <a:ext cx="13890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34781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KU cINTA Indones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71480"/>
            <a:ext cx="36957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1831214"/>
            <a:ext cx="314327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lvl="1" indent="-406400"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Book Antiqua" pitchFamily="18" charset="0"/>
              </a:rPr>
              <a:t>KESADARAN </a:t>
            </a:r>
            <a:r>
              <a:rPr lang="en-US" sz="2400" b="1" dirty="0">
                <a:latin typeface="Book Antiqua" pitchFamily="18" charset="0"/>
              </a:rPr>
              <a:t>MAHASISWA TENTANG PERLUNYA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PERSATUAN BANGSA &amp; KEUTUHAN TANAH AIR   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SERTA EKSISTENSI BANGSA &amp; NEGARA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85720" y="1571612"/>
            <a:ext cx="6286544" cy="500066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152" y="1628232"/>
            <a:ext cx="39982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Kewarganegaraan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berupaya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membekali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didik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pengetahuan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kemampuan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berkenaan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Pendahuluan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Bela</a:t>
            </a:r>
            <a:r>
              <a:rPr lang="en-US" sz="2400" b="1" dirty="0" smtClean="0"/>
              <a:t> </a:t>
            </a:r>
            <a:r>
              <a:rPr lang="en-US" sz="2400" b="1" dirty="0" smtClean="0"/>
              <a:t>Negara  agar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warga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diandalkan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/>
          </a:bodyPr>
          <a:lstStyle/>
          <a:p>
            <a:pPr marL="182563" indent="-46038" algn="ctr">
              <a:buNone/>
            </a:pP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kewajiban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seluruh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dunia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menyangkut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kehormatan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bangsa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. </a:t>
            </a:r>
          </a:p>
          <a:p>
            <a:pPr algn="ctr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4786322"/>
            <a:ext cx="4448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UUD NRI 1945</a:t>
            </a:r>
            <a:endParaRPr lang="en-US" sz="4800" b="1" dirty="0"/>
          </a:p>
        </p:txBody>
      </p:sp>
      <p:sp>
        <p:nvSpPr>
          <p:cNvPr id="5" name="Notched Right Arrow 4"/>
          <p:cNvSpPr/>
          <p:nvPr/>
        </p:nvSpPr>
        <p:spPr>
          <a:xfrm rot="5400000">
            <a:off x="4214810" y="3857628"/>
            <a:ext cx="857256" cy="9286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30 UUD NRI 1945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4" y="1657730"/>
            <a:ext cx="88582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8025" indent="-708025">
              <a:buAutoNum type="arabicParenBoth"/>
            </a:pP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TIAP-TIAP WARGA NEGARA BERHAK DAN WAJIB IKUT SERTA DALAM USAHA PEMBELAAN NEGARA</a:t>
            </a:r>
          </a:p>
          <a:p>
            <a:pPr marL="708025" indent="-708025">
              <a:buAutoNum type="arabicParenBoth"/>
            </a:pPr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708025" indent="-708025">
              <a:buFontTx/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SYARAT-SYARAT TENTANG PEMBELAAN DIATUR DENGAN UNDANG-UNDANG</a:t>
            </a:r>
          </a:p>
          <a:p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RUMUSAN PERUBAHAN/AMANDEMEN</a:t>
            </a:r>
          </a:p>
          <a:p>
            <a:endParaRPr lang="en-US" sz="1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USAHA PERTAHANAN DAN KEAMANAN NEGARA DILAKSANAKAN MELALUI SISTEM PERTAHANAN DAN KEAMANAN RAKYAT SEMESTA OLEH TENTARA NASIONAL INDONESIA DAN KEPOLISIAN NEGARA REPUBLIK INDONESIA, SEBAGAI KEKUATAN UTAMA, DAN RAKYAT, SEBAGAI KEKUATAN PENDUKUNG.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effectLst/>
              </a:rPr>
              <a:t>KEIKUTSERTAAN WARGA NEGARA DALAM UPAYA BELA NEGARA MELALUI 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2868" y="1357298"/>
            <a:ext cx="87154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kewarganegaraan</a:t>
            </a:r>
            <a:endParaRPr lang="en-CA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Pelatihan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>
                <a:solidFill>
                  <a:srgbClr val="00B050"/>
                </a:solidFill>
              </a:rPr>
              <a:t>dasar</a:t>
            </a:r>
            <a:r>
              <a:rPr lang="en-CA" sz="2800" b="1" dirty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kemiliteran</a:t>
            </a:r>
            <a:endParaRPr lang="en-CA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secara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wajib</a:t>
            </a:r>
            <a:endParaRPr lang="en-CA" sz="2800" b="1" dirty="0"/>
          </a:p>
          <a:p>
            <a:pPr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FF00"/>
                </a:solidFill>
              </a:rPr>
              <a:t>Pengabdian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sebagai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praja</a:t>
            </a:r>
            <a:r>
              <a:rPr lang="en-CA" sz="2800" b="1" dirty="0" smtClean="0">
                <a:solidFill>
                  <a:srgbClr val="FFFF00"/>
                </a:solidFill>
              </a:rPr>
              <a:t> TNI </a:t>
            </a:r>
            <a:endParaRPr lang="en-CA" sz="2800" b="1" dirty="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CA" sz="2800" b="1" dirty="0" err="1">
                <a:solidFill>
                  <a:srgbClr val="FFFF00"/>
                </a:solidFill>
              </a:rPr>
              <a:t>s</a:t>
            </a:r>
            <a:r>
              <a:rPr lang="en-CA" sz="2800" b="1" dirty="0" err="1" smtClean="0">
                <a:solidFill>
                  <a:srgbClr val="FFFF00"/>
                </a:solidFill>
              </a:rPr>
              <a:t>ecara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Sukarela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atau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Wajib</a:t>
            </a:r>
            <a:endParaRPr lang="en-CA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F0"/>
                </a:solidFill>
              </a:rPr>
              <a:t>                                 </a:t>
            </a:r>
            <a:r>
              <a:rPr lang="en-CA" sz="2800" b="1" dirty="0" err="1" smtClean="0">
                <a:solidFill>
                  <a:srgbClr val="00B0F0"/>
                </a:solidFill>
              </a:rPr>
              <a:t>Pengabdian</a:t>
            </a:r>
            <a:r>
              <a:rPr lang="en-CA" sz="2800" b="1" dirty="0" smtClean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sesuai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dengan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 smtClean="0">
                <a:solidFill>
                  <a:srgbClr val="00B0F0"/>
                </a:solidFill>
              </a:rPr>
              <a:t>profesi</a:t>
            </a:r>
            <a:endParaRPr lang="en-CA" sz="2800" b="1" dirty="0">
              <a:solidFill>
                <a:srgbClr val="00B0F0"/>
              </a:solidFill>
            </a:endParaRPr>
          </a:p>
        </p:txBody>
      </p:sp>
      <p:pic>
        <p:nvPicPr>
          <p:cNvPr id="6" name="Picture 19" descr="opm ko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04" y="5169230"/>
            <a:ext cx="21539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Pramu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259989" cy="15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rajur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000504"/>
            <a:ext cx="2286003" cy="1714502"/>
          </a:xfrm>
          <a:prstGeom prst="rect">
            <a:avLst/>
          </a:prstGeom>
        </p:spPr>
      </p:pic>
      <p:pic>
        <p:nvPicPr>
          <p:cNvPr id="9" name="Picture 8" descr="Siti Wam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100" y="2010351"/>
            <a:ext cx="1285884" cy="199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padamu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“…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--John F. Kennedy--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Keterlibatan warga negara sipil dalam 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2"/>
            <a:ext cx="8686800" cy="4709160"/>
          </a:xfrm>
        </p:spPr>
        <p:txBody>
          <a:bodyPr>
            <a:noAutofit/>
          </a:bodyPr>
          <a:lstStyle/>
          <a:p>
            <a:pPr lvl="0"/>
            <a:r>
              <a:rPr lang="it-IT" sz="2400" b="1" dirty="0" smtClean="0"/>
              <a:t>meningkatkan kesadaran berbangsa &amp; bernegara, dgn menghayati arti demokrasi dgn menghargai perbedaan pendapat tanpa menimbulakan permusuhan serta tidak memaksakan kehendak</a:t>
            </a:r>
            <a:endParaRPr lang="en-US" sz="2400" b="1" dirty="0" smtClean="0"/>
          </a:p>
          <a:p>
            <a:pPr lvl="0"/>
            <a:r>
              <a:rPr lang="it-IT" sz="2400" b="1" dirty="0" smtClean="0"/>
              <a:t>menanamkan kecintaan thdp tanah air,  melalui pengabdian yg tulus kpd masyarakat</a:t>
            </a:r>
            <a:endParaRPr lang="en-US" sz="2400" b="1" dirty="0" smtClean="0"/>
          </a:p>
          <a:p>
            <a:pPr lvl="0"/>
            <a:r>
              <a:rPr lang="en-US" sz="2400" b="1" dirty="0" err="1" smtClean="0"/>
              <a:t>berperan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b="1" dirty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r>
              <a:rPr lang="en-US" sz="2400" b="1" dirty="0" smtClean="0"/>
              <a:t>)</a:t>
            </a:r>
          </a:p>
          <a:p>
            <a:pPr lvl="0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menjunjung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 HAM</a:t>
            </a:r>
          </a:p>
          <a:p>
            <a:pPr lvl="0"/>
            <a:r>
              <a:rPr lang="en-US" sz="2400" b="1" dirty="0" err="1" smtClean="0"/>
              <a:t>pembekalan</a:t>
            </a:r>
            <a:r>
              <a:rPr lang="en-US" sz="2400" b="1" dirty="0" smtClean="0"/>
              <a:t> mental spiritual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menangkal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norma-norma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Indonesia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ami Bangsa Indones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214290"/>
            <a:ext cx="2714644" cy="3076596"/>
          </a:xfrm>
        </p:spPr>
      </p:pic>
      <p:sp>
        <p:nvSpPr>
          <p:cNvPr id="8" name="TextBox 7"/>
          <p:cNvSpPr txBox="1"/>
          <p:nvPr/>
        </p:nvSpPr>
        <p:spPr>
          <a:xfrm>
            <a:off x="214282" y="3687079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ahoma" pitchFamily="34" charset="0"/>
              </a:rPr>
              <a:t>Adalah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 yang </a:t>
            </a:r>
            <a:r>
              <a:rPr lang="en-US" sz="2800" b="1" dirty="0" err="1" smtClean="0">
                <a:effectLst/>
                <a:latin typeface="Tahoma" pitchFamily="34" charset="0"/>
              </a:rPr>
              <a:t>beragam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berpadu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dalam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satu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kesatuan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Bahasa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dan</a:t>
            </a:r>
            <a:r>
              <a:rPr lang="en-US" sz="2800" b="1" dirty="0" smtClean="0">
                <a:effectLst/>
                <a:latin typeface="Tahoma" pitchFamily="34" charset="0"/>
              </a:rPr>
              <a:t> Tanah Air</a:t>
            </a:r>
            <a:br>
              <a:rPr lang="en-US" sz="2800" b="1" dirty="0" smtClean="0">
                <a:effectLst/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85728"/>
            <a:ext cx="55721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Merupakan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kumpulan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individu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ikatan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kesamaan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Filosofis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Pancasila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Pandangan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Wawasan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Nusantara/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Wanus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Cita-Cita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Tunas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" name="Text Box 6" descr="Water droplets"/>
          <p:cNvSpPr txBox="1">
            <a:spLocks noChangeArrowheads="1"/>
          </p:cNvSpPr>
          <p:nvPr/>
        </p:nvSpPr>
        <p:spPr bwMode="auto">
          <a:xfrm>
            <a:off x="357158" y="4786322"/>
            <a:ext cx="8429684" cy="181588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Kami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bangga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bahwa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dunia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menyebut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AIR. 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terdiri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Air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52400"/>
            <a:ext cx="8458200" cy="6324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" y="1600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38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865188" y="2605088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36600" y="2401888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074988" y="2676525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4625975" y="2998788"/>
            <a:ext cx="1257300" cy="1309687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978400" y="3381375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76500" y="4370388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2706688" y="4256088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67388" y="4725988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4700588" y="4827588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386388" y="4659313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5541963" y="2871788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5807075" y="3578225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6543675" y="3325813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342188" y="3351213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6376988" y="4354513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7131050" y="4176713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824788" y="3135313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67588" y="32115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129588" y="28305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05788" y="22971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8358188" y="2601913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7200" y="228600"/>
            <a:ext cx="8458200" cy="13716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954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62000" y="762000"/>
            <a:ext cx="7696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DASAR HUKUM : TZMKO 1939. NO.442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388" y="4508500"/>
            <a:ext cx="9906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  <p:pic>
        <p:nvPicPr>
          <p:cNvPr id="10271" name="Picture 31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Freeform 32"/>
          <p:cNvSpPr>
            <a:spLocks/>
          </p:cNvSpPr>
          <p:nvPr/>
        </p:nvSpPr>
        <p:spPr bwMode="auto">
          <a:xfrm>
            <a:off x="1017588" y="2644775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889000" y="2441575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3227388" y="2716213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4778375" y="3038475"/>
            <a:ext cx="1257300" cy="1309688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5130800" y="3421063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628900" y="4410075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2859088" y="4295775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919788" y="476567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4852988" y="4867275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5538788" y="4699000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5694363" y="2911475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5959475" y="3617913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6696075" y="3365500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7494588" y="3390900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6529388" y="4394200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7283450" y="4216400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672388" y="317500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19988" y="3251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977188" y="28702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358188" y="233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8510588" y="264160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57200" y="228600"/>
            <a:ext cx="8382000" cy="121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47800" y="268288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914400" y="801688"/>
            <a:ext cx="7696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TZMKO 1939. NO.442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85788" y="454818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271</TotalTime>
  <Words>396</Words>
  <Application>Microsoft Office PowerPoint</Application>
  <PresentationFormat>On-screen Show (4:3)</PresentationFormat>
  <Paragraphs>67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Book Antiqua</vt:lpstr>
      <vt:lpstr>Britannic Bold</vt:lpstr>
      <vt:lpstr>Calibri</vt:lpstr>
      <vt:lpstr>Lucida Sans</vt:lpstr>
      <vt:lpstr>Monotype Corsiva</vt:lpstr>
      <vt:lpstr>Poster Bodoni ATT</vt:lpstr>
      <vt:lpstr>Tahoma</vt:lpstr>
      <vt:lpstr>Times New Roman</vt:lpstr>
      <vt:lpstr>Wingdings</vt:lpstr>
      <vt:lpstr>Wingdings 2</vt:lpstr>
      <vt:lpstr>Wingdings 3</vt:lpstr>
      <vt:lpstr>Apex</vt:lpstr>
      <vt:lpstr>Pendidikan  kewarganegaraan</vt:lpstr>
      <vt:lpstr>PENGERTIAN</vt:lpstr>
      <vt:lpstr>DASAR</vt:lpstr>
      <vt:lpstr>PASAL 30 UUD NRI 1945</vt:lpstr>
      <vt:lpstr>KEIKUTSERTAAN WARGA NEGARA DALAM UPAYA BELA NEGARA MELALUI : </vt:lpstr>
      <vt:lpstr>"Jangan tanyakan apa yang diberikan negara padamu, tapi apa yang kamu berikan padanya“…                                                                                                                                                                                                                                            --John F. Kennedy-- </vt:lpstr>
      <vt:lpstr>Keterlibatan warga negara sipil dalam Bela Negara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 kewarganegaraan</dc:title>
  <dc:creator>Valued Acer Customer</dc:creator>
  <cp:lastModifiedBy>Microsoft account</cp:lastModifiedBy>
  <cp:revision>29</cp:revision>
  <dcterms:created xsi:type="dcterms:W3CDTF">2011-02-21T17:00:41Z</dcterms:created>
  <dcterms:modified xsi:type="dcterms:W3CDTF">2015-03-01T21:07:35Z</dcterms:modified>
</cp:coreProperties>
</file>