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3B1887-9940-4C58-80E7-CD19446F5419}" type="datetimeFigureOut">
              <a:rPr lang="en-US" smtClean="0"/>
              <a:pPr/>
              <a:t>9/16/2014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BA249-4E88-453A-B3D0-5B5219CEF0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6BA249-4E88-453A-B3D0-5B5219CEF03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AE070A-0C6A-4493-9E08-B6488EF6EAF4}" type="datetimeFigureOut">
              <a:rPr lang="en-US" smtClean="0"/>
              <a:pPr/>
              <a:t>9/16/2014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6297A7-049D-4B4D-97D5-E7E742F157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AE070A-0C6A-4493-9E08-B6488EF6EAF4}"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AE070A-0C6A-4493-9E08-B6488EF6EAF4}" type="datetimeFigureOut">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297A7-049D-4B4D-97D5-E7E742F157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E070A-0C6A-4493-9E08-B6488EF6EAF4}"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AE070A-0C6A-4493-9E08-B6488EF6EAF4}" type="datetimeFigureOut">
              <a:rPr lang="en-US" smtClean="0"/>
              <a:pPr/>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AE070A-0C6A-4493-9E08-B6488EF6EAF4}" type="datetimeFigureOut">
              <a:rPr lang="en-US" smtClean="0"/>
              <a:pPr/>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E070A-0C6A-4493-9E08-B6488EF6EAF4}" type="datetimeFigureOut">
              <a:rPr lang="en-US" smtClean="0"/>
              <a:pPr/>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AE070A-0C6A-4493-9E08-B6488EF6EAF4}"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297A7-049D-4B4D-97D5-E7E742F157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AE070A-0C6A-4493-9E08-B6488EF6EAF4}" type="datetimeFigureOut">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6297A7-049D-4B4D-97D5-E7E742F157E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AE070A-0C6A-4493-9E08-B6488EF6EAF4}" type="datetimeFigureOut">
              <a:rPr lang="en-US" smtClean="0"/>
              <a:pPr/>
              <a:t>9/16/2014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6297A7-049D-4B4D-97D5-E7E742F157E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SEJARAH DAN PERKEMBANGAN KOMUNIKASI</a:t>
            </a:r>
            <a:endParaRPr lang="en-US" dirty="0"/>
          </a:p>
        </p:txBody>
      </p:sp>
      <p:sp>
        <p:nvSpPr>
          <p:cNvPr id="3" name="Subtitle 2"/>
          <p:cNvSpPr>
            <a:spLocks noGrp="1"/>
          </p:cNvSpPr>
          <p:nvPr>
            <p:ph type="subTitle" idx="1"/>
          </p:nvPr>
        </p:nvSpPr>
        <p:spPr/>
        <p:txBody>
          <a:bodyPr>
            <a:normAutofit fontScale="47500" lnSpcReduction="20000"/>
          </a:bodyPr>
          <a:lstStyle/>
          <a:p>
            <a:r>
              <a:rPr lang="en-US" smtClean="0"/>
              <a:t>Istilah Publisistik berasal dari perkataan bahasa Jerman “Publizistik”, yang untuk selanjutnya berasal dari kata kerja Latin: Publicare, yang artinya mengumumkan ,memberitahu, menyebarkan dan sebagainya . Istilah Publisistik di Indonesia secara formil untuk pertama kali nya digunakan oleh UGM Yogyakarta.Istilah Publisistik oleh Walter Hagemann (Jerman) digunakan untuk meramalkan suatu gejala dalam bidang Ilmu Pengetahuan ,berupa pernyataan manusia . Hageman menyatakan bahwa “Publisistik” adalah ajaran tentang pernyataan umum mengenai isi kesadaran yang aktuil. Di Amerika Serikat pada ummunya dinegara-negara yang menggunakan bahasa Inggris, gejala itu  disebut : Communication. Sedangkan Communication menurut Sir Gerald Barry adalah berasal dari kata kerja Latin : Communicare. Menurut Wlbur Schraam, istilah “Communication “ adalah berasal dari perkataan Latin  yang lain : Communis, yang artinya Common, sama.</a:t>
            </a:r>
          </a:p>
          <a:p>
            <a:r>
              <a:rPr lang="en-US" smtClean="0"/>
              <a:t>Jadi menurut Wilbur Schramm jika kita mengadakan komunikasi dengan sesuatu pihak, maka kita lalu meyatakan gagasan kita untuk memperoleh Commonnes dengan pihak lain itu mengenai sesuatu obyek tertentu.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SEJARAH PERKEMBANGAN KOMUNIKASI</a:t>
            </a:r>
            <a:endParaRPr lang="en-US" dirty="0"/>
          </a:p>
        </p:txBody>
      </p:sp>
      <p:sp>
        <p:nvSpPr>
          <p:cNvPr id="3" name="Content Placeholder 2"/>
          <p:cNvSpPr>
            <a:spLocks noGrp="1"/>
          </p:cNvSpPr>
          <p:nvPr>
            <p:ph idx="1"/>
          </p:nvPr>
        </p:nvSpPr>
        <p:spPr/>
        <p:txBody>
          <a:bodyPr/>
          <a:lstStyle/>
          <a:p>
            <a:r>
              <a:rPr lang="en-US" dirty="0" err="1" smtClean="0"/>
              <a:t>Menurut</a:t>
            </a:r>
            <a:r>
              <a:rPr lang="en-US" dirty="0" smtClean="0"/>
              <a:t> Rogers</a:t>
            </a:r>
            <a:r>
              <a:rPr lang="en-US" i="1" dirty="0" smtClean="0"/>
              <a:t>,</a:t>
            </a:r>
            <a:r>
              <a:rPr lang="en-US" dirty="0" smtClean="0"/>
              <a:t> </a:t>
            </a:r>
            <a:r>
              <a:rPr lang="en-US" dirty="0" err="1" smtClean="0"/>
              <a:t>sejarah</a:t>
            </a:r>
            <a:r>
              <a:rPr lang="en-US" dirty="0" smtClean="0"/>
              <a:t> </a:t>
            </a:r>
            <a:r>
              <a:rPr lang="en-US" dirty="0" err="1" smtClean="0"/>
              <a:t>perkembangan</a:t>
            </a:r>
            <a:r>
              <a:rPr lang="en-US" dirty="0" smtClean="0"/>
              <a:t> </a:t>
            </a:r>
            <a:r>
              <a:rPr lang="en-US" dirty="0" err="1" smtClean="0"/>
              <a:t>komunikasi</a:t>
            </a:r>
            <a:r>
              <a:rPr lang="en-US" dirty="0" smtClean="0"/>
              <a:t> </a:t>
            </a:r>
            <a:r>
              <a:rPr lang="en-US" dirty="0" err="1" smtClean="0"/>
              <a:t>dapat</a:t>
            </a:r>
            <a:r>
              <a:rPr lang="en-US" dirty="0" smtClean="0"/>
              <a:t> </a:t>
            </a:r>
            <a:r>
              <a:rPr lang="en-US" dirty="0" err="1" smtClean="0"/>
              <a:t>dibagi</a:t>
            </a:r>
            <a:r>
              <a:rPr lang="en-US" dirty="0" smtClean="0"/>
              <a:t> </a:t>
            </a:r>
            <a:r>
              <a:rPr lang="en-US" dirty="0" err="1" smtClean="0"/>
              <a:t>menjadi</a:t>
            </a:r>
            <a:r>
              <a:rPr lang="en-US" dirty="0" smtClean="0"/>
              <a:t> </a:t>
            </a:r>
            <a:r>
              <a:rPr lang="en-US" dirty="0" err="1" smtClean="0"/>
              <a:t>empat</a:t>
            </a:r>
            <a:r>
              <a:rPr lang="en-US" dirty="0" smtClean="0"/>
              <a:t> era </a:t>
            </a:r>
            <a:r>
              <a:rPr lang="en-US" dirty="0" err="1" smtClean="0"/>
              <a:t>perubahan</a:t>
            </a:r>
            <a:r>
              <a:rPr lang="en-US" dirty="0" smtClean="0"/>
              <a:t> :</a:t>
            </a:r>
          </a:p>
          <a:p>
            <a:pPr>
              <a:buNone/>
            </a:pPr>
            <a:r>
              <a:rPr lang="en-US" dirty="0" smtClean="0"/>
              <a:t>                                    </a:t>
            </a:r>
          </a:p>
          <a:p>
            <a:endParaRPr lang="en-US" dirty="0" smtClean="0"/>
          </a:p>
          <a:p>
            <a:pPr marL="1154430" lvl="2" indent="-514350">
              <a:buAutoNum type="arabicPeriod"/>
            </a:pPr>
            <a:r>
              <a:rPr lang="en-US" sz="3200" dirty="0" smtClean="0"/>
              <a:t>Era </a:t>
            </a:r>
            <a:r>
              <a:rPr lang="en-US" sz="3200" dirty="0" err="1" smtClean="0"/>
              <a:t>Komunikasi</a:t>
            </a:r>
            <a:r>
              <a:rPr lang="en-US" sz="3200" dirty="0" smtClean="0"/>
              <a:t> </a:t>
            </a:r>
            <a:r>
              <a:rPr lang="en-US" sz="3200" dirty="0" err="1" smtClean="0"/>
              <a:t>Tulisan</a:t>
            </a:r>
            <a:endParaRPr lang="en-US" sz="3200" dirty="0" smtClean="0"/>
          </a:p>
          <a:p>
            <a:pPr marL="1154430" lvl="2" indent="-514350">
              <a:buAutoNum type="arabicPeriod"/>
            </a:pPr>
            <a:r>
              <a:rPr lang="en-US" sz="3200" dirty="0" smtClean="0"/>
              <a:t>Era </a:t>
            </a:r>
            <a:r>
              <a:rPr lang="en-US" sz="3200" dirty="0" err="1" smtClean="0"/>
              <a:t>Komunikasi</a:t>
            </a:r>
            <a:r>
              <a:rPr lang="en-US" sz="3200" dirty="0" smtClean="0"/>
              <a:t> </a:t>
            </a:r>
            <a:r>
              <a:rPr lang="en-US" sz="3200" dirty="0" err="1" smtClean="0"/>
              <a:t>Cetakan</a:t>
            </a:r>
            <a:endParaRPr lang="en-US" sz="3200" dirty="0" smtClean="0"/>
          </a:p>
          <a:p>
            <a:pPr marL="1154430" lvl="2" indent="-514350">
              <a:buAutoNum type="arabicPeriod"/>
            </a:pPr>
            <a:r>
              <a:rPr lang="en-US" sz="3200" dirty="0" smtClean="0"/>
              <a:t>Era Telekomunikasi</a:t>
            </a:r>
          </a:p>
          <a:p>
            <a:pPr marL="1154430" lvl="2" indent="-514350">
              <a:buAutoNum type="arabicPeriod"/>
            </a:pPr>
            <a:r>
              <a:rPr lang="en-US" sz="3200" dirty="0" smtClean="0"/>
              <a:t>Era </a:t>
            </a:r>
            <a:r>
              <a:rPr lang="en-US" sz="3200" dirty="0" err="1" smtClean="0"/>
              <a:t>Komunikasi</a:t>
            </a:r>
            <a:r>
              <a:rPr lang="en-US" sz="3200" dirty="0" smtClean="0"/>
              <a:t> </a:t>
            </a:r>
            <a:r>
              <a:rPr lang="en-US" sz="3200" dirty="0" err="1" smtClean="0"/>
              <a:t>Interaktif</a:t>
            </a:r>
            <a:endParaRPr lang="en-US" sz="3200" dirty="0" smtClean="0"/>
          </a:p>
          <a:p>
            <a:pPr algn="ctr"/>
            <a:endParaRPr lang="en-US" dirty="0"/>
          </a:p>
        </p:txBody>
      </p:sp>
      <p:sp>
        <p:nvSpPr>
          <p:cNvPr id="5" name="Curved Down Arrow 4"/>
          <p:cNvSpPr/>
          <p:nvPr/>
        </p:nvSpPr>
        <p:spPr>
          <a:xfrm>
            <a:off x="2743200" y="2819400"/>
            <a:ext cx="1981200" cy="9144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SECARA UMUM,SEJARAH PERKEMBANGAN DAPAT DIBAGI MENJADI EMPAT PERIODE</a:t>
            </a:r>
            <a:endParaRPr lang="en-US" sz="3600" dirty="0"/>
          </a:p>
        </p:txBody>
      </p:sp>
      <p:sp>
        <p:nvSpPr>
          <p:cNvPr id="3" name="Content Placeholder 2"/>
          <p:cNvSpPr>
            <a:spLocks noGrp="1"/>
          </p:cNvSpPr>
          <p:nvPr>
            <p:ph idx="1"/>
          </p:nvPr>
        </p:nvSpPr>
        <p:spPr/>
        <p:txBody>
          <a:bodyPr>
            <a:normAutofit/>
          </a:bodyPr>
          <a:lstStyle/>
          <a:p>
            <a:pPr>
              <a:buNone/>
            </a:pPr>
            <a:r>
              <a:rPr lang="en-US" sz="2400" dirty="0" smtClean="0"/>
              <a:t>1</a:t>
            </a:r>
            <a:r>
              <a:rPr lang="en-US" sz="2400" b="1" dirty="0" smtClean="0"/>
              <a:t>. </a:t>
            </a:r>
            <a:r>
              <a:rPr lang="en-US" sz="2400" b="1" dirty="0" err="1" smtClean="0"/>
              <a:t>Periode</a:t>
            </a:r>
            <a:r>
              <a:rPr lang="en-US" sz="2400" b="1" dirty="0" smtClean="0"/>
              <a:t> </a:t>
            </a:r>
            <a:r>
              <a:rPr lang="en-US" sz="2400" b="1" dirty="0" err="1" smtClean="0"/>
              <a:t>Tradisi</a:t>
            </a:r>
            <a:r>
              <a:rPr lang="en-US" sz="2400" b="1" dirty="0" smtClean="0"/>
              <a:t> </a:t>
            </a:r>
            <a:r>
              <a:rPr lang="en-US" sz="2400" b="1" dirty="0" err="1" smtClean="0"/>
              <a:t>Retorika</a:t>
            </a:r>
            <a:endParaRPr lang="en-US" sz="2400" b="1" dirty="0" smtClean="0"/>
          </a:p>
          <a:p>
            <a:pPr>
              <a:buNone/>
            </a:pPr>
            <a:r>
              <a:rPr lang="en-US" dirty="0" smtClean="0"/>
              <a:t>	</a:t>
            </a:r>
            <a:r>
              <a:rPr lang="en-US" dirty="0" err="1" smtClean="0"/>
              <a:t>Aristoteles</a:t>
            </a:r>
            <a:r>
              <a:rPr lang="en-US" dirty="0" smtClean="0"/>
              <a:t> </a:t>
            </a:r>
            <a:r>
              <a:rPr lang="en-US" dirty="0" err="1" smtClean="0"/>
              <a:t>menyatakan</a:t>
            </a:r>
            <a:r>
              <a:rPr lang="en-US" dirty="0" smtClean="0"/>
              <a:t> </a:t>
            </a:r>
            <a:r>
              <a:rPr lang="en-US" dirty="0" err="1" smtClean="0"/>
              <a:t>retorika</a:t>
            </a:r>
            <a:r>
              <a:rPr lang="en-US" dirty="0" smtClean="0"/>
              <a:t> </a:t>
            </a:r>
            <a:r>
              <a:rPr lang="en-US" dirty="0" err="1" smtClean="0"/>
              <a:t>mencakup</a:t>
            </a:r>
            <a:r>
              <a:rPr lang="en-US" dirty="0" smtClean="0"/>
              <a:t> 3 </a:t>
            </a:r>
            <a:r>
              <a:rPr lang="en-US" dirty="0" err="1" smtClean="0"/>
              <a:t>unsur</a:t>
            </a:r>
            <a:r>
              <a:rPr lang="en-US" dirty="0" smtClean="0"/>
              <a:t> yang </a:t>
            </a:r>
            <a:r>
              <a:rPr lang="en-US" dirty="0" err="1" smtClean="0"/>
              <a:t>bertujuan</a:t>
            </a:r>
            <a:r>
              <a:rPr lang="en-US" dirty="0" smtClean="0"/>
              <a:t> </a:t>
            </a:r>
            <a:r>
              <a:rPr lang="en-US" dirty="0" err="1" smtClean="0"/>
              <a:t>untuk</a:t>
            </a:r>
            <a:r>
              <a:rPr lang="en-US" dirty="0" smtClean="0"/>
              <a:t> </a:t>
            </a:r>
            <a:r>
              <a:rPr lang="en-US" dirty="0" err="1" smtClean="0"/>
              <a:t>mempersuasi,yaitu</a:t>
            </a:r>
            <a:r>
              <a:rPr lang="en-US" dirty="0" smtClean="0"/>
              <a:t> :</a:t>
            </a:r>
          </a:p>
          <a:p>
            <a:pPr>
              <a:buNone/>
            </a:pPr>
            <a:r>
              <a:rPr lang="en-US" dirty="0" smtClean="0"/>
              <a:t>	*Ethos (</a:t>
            </a:r>
            <a:r>
              <a:rPr lang="en-US" dirty="0" err="1" smtClean="0"/>
              <a:t>kredibilitas</a:t>
            </a:r>
            <a:r>
              <a:rPr lang="en-US" dirty="0" smtClean="0"/>
              <a:t> </a:t>
            </a:r>
            <a:r>
              <a:rPr lang="en-US" dirty="0" err="1" smtClean="0"/>
              <a:t>sumber</a:t>
            </a:r>
            <a:r>
              <a:rPr lang="en-US" dirty="0" smtClean="0"/>
              <a:t>)</a:t>
            </a:r>
          </a:p>
          <a:p>
            <a:pPr>
              <a:buNone/>
            </a:pPr>
            <a:r>
              <a:rPr lang="en-US" dirty="0" smtClean="0"/>
              <a:t>	*</a:t>
            </a:r>
            <a:r>
              <a:rPr lang="en-US" dirty="0" err="1" smtClean="0"/>
              <a:t>Panthos</a:t>
            </a:r>
            <a:r>
              <a:rPr lang="en-US" dirty="0" smtClean="0"/>
              <a:t> (</a:t>
            </a:r>
            <a:r>
              <a:rPr lang="en-US" dirty="0" err="1" smtClean="0"/>
              <a:t>hal</a:t>
            </a:r>
            <a:r>
              <a:rPr lang="en-US" dirty="0" smtClean="0"/>
              <a:t> </a:t>
            </a:r>
            <a:r>
              <a:rPr lang="en-US" dirty="0" err="1" smtClean="0"/>
              <a:t>mencakup</a:t>
            </a:r>
            <a:r>
              <a:rPr lang="en-US" dirty="0" smtClean="0"/>
              <a:t> </a:t>
            </a:r>
            <a:r>
              <a:rPr lang="en-US" dirty="0" err="1" smtClean="0"/>
              <a:t>emosi</a:t>
            </a:r>
            <a:r>
              <a:rPr lang="en-US" dirty="0" smtClean="0"/>
              <a:t>/</a:t>
            </a:r>
            <a:r>
              <a:rPr lang="en-US" dirty="0" err="1" smtClean="0"/>
              <a:t>perasaan</a:t>
            </a:r>
            <a:r>
              <a:rPr lang="en-US" dirty="0" smtClean="0"/>
              <a:t>)</a:t>
            </a:r>
          </a:p>
          <a:p>
            <a:pPr>
              <a:buNone/>
            </a:pPr>
            <a:r>
              <a:rPr lang="en-US" dirty="0" smtClean="0"/>
              <a:t>	*Logos (</a:t>
            </a:r>
            <a:r>
              <a:rPr lang="en-US" dirty="0" err="1" smtClean="0"/>
              <a:t>hal</a:t>
            </a:r>
            <a:r>
              <a:rPr lang="en-US" dirty="0" smtClean="0"/>
              <a:t> yang </a:t>
            </a:r>
            <a:r>
              <a:rPr lang="en-US" dirty="0" err="1" smtClean="0"/>
              <a:t>mencakup</a:t>
            </a:r>
            <a:r>
              <a:rPr lang="en-US" dirty="0" smtClean="0"/>
              <a:t> </a:t>
            </a:r>
            <a:r>
              <a:rPr lang="en-US" dirty="0" err="1" smtClean="0"/>
              <a:t>fakta</a:t>
            </a:r>
            <a:r>
              <a:rPr lang="en-US" dirty="0" smtClean="0"/>
              <a:t>)</a:t>
            </a:r>
          </a:p>
          <a:p>
            <a:pPr>
              <a:buNone/>
            </a:pPr>
            <a:r>
              <a:rPr lang="en-US" dirty="0" smtClean="0"/>
              <a:t>	2</a:t>
            </a:r>
            <a:r>
              <a:rPr lang="en-US" b="1" dirty="0" smtClean="0"/>
              <a:t>. </a:t>
            </a:r>
            <a:r>
              <a:rPr lang="en-US" b="1" dirty="0" err="1" smtClean="0"/>
              <a:t>Periode</a:t>
            </a:r>
            <a:r>
              <a:rPr lang="en-US" b="1" dirty="0" smtClean="0"/>
              <a:t> </a:t>
            </a:r>
            <a:r>
              <a:rPr lang="en-US" b="1" dirty="0" err="1" smtClean="0"/>
              <a:t>Pertumbuhan</a:t>
            </a:r>
            <a:r>
              <a:rPr lang="en-US" b="1" dirty="0" smtClean="0"/>
              <a:t> : 1900 – PD II</a:t>
            </a:r>
          </a:p>
          <a:p>
            <a:pPr>
              <a:buNone/>
            </a:pPr>
            <a:r>
              <a:rPr lang="en-US" b="1" dirty="0" smtClean="0"/>
              <a:t>	3. </a:t>
            </a:r>
            <a:r>
              <a:rPr lang="en-US" b="1" dirty="0" err="1" smtClean="0"/>
              <a:t>Periode</a:t>
            </a:r>
            <a:r>
              <a:rPr lang="en-US" b="1" dirty="0" smtClean="0"/>
              <a:t> </a:t>
            </a:r>
            <a:r>
              <a:rPr lang="en-US" b="1" dirty="0" err="1" smtClean="0"/>
              <a:t>Konsolidasi</a:t>
            </a:r>
            <a:r>
              <a:rPr lang="en-US" b="1" dirty="0" smtClean="0"/>
              <a:t> : PD II – 1960-an</a:t>
            </a:r>
          </a:p>
          <a:p>
            <a:pPr>
              <a:buNone/>
            </a:pPr>
            <a:r>
              <a:rPr lang="en-US" b="1" dirty="0" smtClean="0"/>
              <a:t>	4. </a:t>
            </a:r>
            <a:r>
              <a:rPr lang="en-US" b="1" dirty="0" err="1" smtClean="0"/>
              <a:t>Periode</a:t>
            </a:r>
            <a:r>
              <a:rPr lang="en-US" b="1" dirty="0" smtClean="0"/>
              <a:t> </a:t>
            </a:r>
            <a:r>
              <a:rPr lang="en-US" b="1" dirty="0" err="1" smtClean="0"/>
              <a:t>Teknologi</a:t>
            </a:r>
            <a:r>
              <a:rPr lang="en-US" b="1" dirty="0" smtClean="0"/>
              <a:t> </a:t>
            </a:r>
            <a:r>
              <a:rPr lang="en-US" b="1" dirty="0" err="1" smtClean="0"/>
              <a:t>Komunikasi</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696</TotalTime>
  <Words>215</Words>
  <Application>Microsoft Office PowerPoint</Application>
  <PresentationFormat>On-screen Show (4:3)</PresentationFormat>
  <Paragraphs>21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SEJARAH DAN PERKEMBANGAN KOMUNIKASI</vt:lpstr>
      <vt:lpstr>SEJARAH PERKEMBANGAN KOMUNIKASI</vt:lpstr>
      <vt:lpstr>SECARA UMUM,SEJARAH PERKEMBANGAN DAPAT DIBAGI MENJADI EMPAT PERIODE</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DAN PERKEMBANGAN KOMUNIKASI</dc:title>
  <dc:creator>Universitas Komputer Indonesia</dc:creator>
  <cp:lastModifiedBy>Rismawaty</cp:lastModifiedBy>
  <cp:revision>142</cp:revision>
  <dcterms:created xsi:type="dcterms:W3CDTF">2010-01-09T12:54:00Z</dcterms:created>
  <dcterms:modified xsi:type="dcterms:W3CDTF">2014-09-16T00:19:32Z</dcterms:modified>
</cp:coreProperties>
</file>