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0" r:id="rId3"/>
    <p:sldId id="274" r:id="rId4"/>
    <p:sldId id="260" r:id="rId5"/>
    <p:sldId id="266" r:id="rId6"/>
    <p:sldId id="267" r:id="rId7"/>
    <p:sldId id="268" r:id="rId8"/>
    <p:sldId id="280" r:id="rId9"/>
    <p:sldId id="281" r:id="rId10"/>
    <p:sldId id="269" r:id="rId11"/>
    <p:sldId id="265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620869"/>
            <a:ext cx="37338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Ken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Kinanti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Purnamasari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45352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91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Metode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D:\Desktop\ku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09800"/>
            <a:ext cx="2590800" cy="2590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95400" y="2339876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  </a:t>
            </a:r>
            <a:r>
              <a:rPr lang="en-US" sz="3600" dirty="0" err="1" smtClean="0"/>
              <a:t>Ceramah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Quiz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</a:t>
            </a:r>
            <a:r>
              <a:rPr lang="en-US" sz="3600" dirty="0" err="1" smtClean="0"/>
              <a:t>Tugas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FontTx/>
              <a:buChar char="-"/>
            </a:pPr>
            <a:r>
              <a:rPr lang="en-US" dirty="0" err="1" smtClean="0">
                <a:ea typeface="Kozuka Gothic Pro H" pitchFamily="34" charset="-128"/>
              </a:rPr>
              <a:t>Pilih</a:t>
            </a:r>
            <a:r>
              <a:rPr lang="en-US" dirty="0" smtClean="0">
                <a:ea typeface="Kozuka Gothic Pro H" pitchFamily="34" charset="-128"/>
              </a:rPr>
              <a:t> KM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ea typeface="Kozuka Gothic Pro H" pitchFamily="34" charset="-128"/>
              </a:rPr>
              <a:t>Tugas</a:t>
            </a:r>
            <a:r>
              <a:rPr lang="en-US" dirty="0" smtClean="0">
                <a:ea typeface="Kozuka Gothic Pro H" pitchFamily="34" charset="-128"/>
              </a:rPr>
              <a:t> KM : </a:t>
            </a:r>
            <a:r>
              <a:rPr lang="en-US" dirty="0" err="1" smtClean="0">
                <a:ea typeface="Kozuka Gothic Pro H" pitchFamily="34" charset="-128"/>
              </a:rPr>
              <a:t>Buat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Grup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Facebook</a:t>
            </a:r>
            <a:r>
              <a:rPr lang="en-US" dirty="0" smtClean="0">
                <a:ea typeface="Kozuka Gothic Pro H" pitchFamily="34" charset="-128"/>
              </a:rPr>
              <a:t> !!! 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None/>
            </a:pPr>
            <a:r>
              <a:rPr lang="en-US" dirty="0" smtClean="0">
                <a:ea typeface="Kozuka Gothic Pro H" pitchFamily="34" charset="-128"/>
              </a:rPr>
              <a:t>      </a:t>
            </a:r>
            <a:r>
              <a:rPr lang="en-US" dirty="0" err="1" smtClean="0">
                <a:ea typeface="Kozuka Gothic Pro H" pitchFamily="34" charset="-128"/>
              </a:rPr>
              <a:t>contoh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smtClean="0">
                <a:ea typeface="Kozuka Gothic Pro H" pitchFamily="34" charset="-128"/>
              </a:rPr>
              <a:t>: </a:t>
            </a:r>
            <a:r>
              <a:rPr lang="en-US" b="1" dirty="0" smtClean="0">
                <a:ea typeface="Kozuka Gothic Pro H" pitchFamily="34" charset="-128"/>
              </a:rPr>
              <a:t>AA-01 (2016/2017)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Tx/>
              <a:buChar char="-"/>
            </a:pPr>
            <a:r>
              <a:rPr lang="en-US" dirty="0" err="1" smtClean="0">
                <a:ea typeface="Kozuka Gothic Pro H" pitchFamily="34" charset="-128"/>
              </a:rPr>
              <a:t>Buat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Kelompok</a:t>
            </a:r>
            <a:r>
              <a:rPr lang="en-US" dirty="0" smtClean="0">
                <a:ea typeface="Kozuka Gothic Pro H" pitchFamily="34" charset="-128"/>
              </a:rPr>
              <a:t> (</a:t>
            </a:r>
            <a:r>
              <a:rPr lang="en-US" dirty="0" err="1" smtClean="0">
                <a:ea typeface="Kozuka Gothic Pro H" pitchFamily="34" charset="-128"/>
              </a:rPr>
              <a:t>maks</a:t>
            </a:r>
            <a:r>
              <a:rPr lang="en-US" dirty="0" smtClean="0">
                <a:ea typeface="Kozuka Gothic Pro H" pitchFamily="34" charset="-128"/>
              </a:rPr>
              <a:t>. </a:t>
            </a:r>
            <a:r>
              <a:rPr lang="en-US" dirty="0" err="1" smtClean="0">
                <a:ea typeface="Kozuka Gothic Pro H" pitchFamily="34" charset="-128"/>
              </a:rPr>
              <a:t>Anggota</a:t>
            </a:r>
            <a:r>
              <a:rPr lang="en-US" dirty="0" smtClean="0">
                <a:ea typeface="Kozuka Gothic Pro H" pitchFamily="34" charset="-128"/>
              </a:rPr>
              <a:t> 5 </a:t>
            </a:r>
            <a:r>
              <a:rPr lang="en-US" dirty="0" err="1" smtClean="0">
                <a:ea typeface="Kozuka Gothic Pro H" pitchFamily="34" charset="-128"/>
              </a:rPr>
              <a:t>orang</a:t>
            </a:r>
            <a:r>
              <a:rPr lang="en-US" dirty="0" smtClean="0">
                <a:ea typeface="Kozuka Gothic Pro H" pitchFamily="34" charset="-128"/>
              </a:rPr>
              <a:t>)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ea typeface="Kozuka Gothic Pro H" pitchFamily="34" charset="-128"/>
              </a:rPr>
              <a:t>Buat</a:t>
            </a:r>
            <a:r>
              <a:rPr lang="en-US" dirty="0" smtClean="0">
                <a:ea typeface="Kozuka Gothic Pro H" pitchFamily="34" charset="-128"/>
              </a:rPr>
              <a:t> BLOG (per </a:t>
            </a:r>
            <a:r>
              <a:rPr lang="en-US" dirty="0" err="1" smtClean="0">
                <a:ea typeface="Kozuka Gothic Pro H" pitchFamily="34" charset="-128"/>
              </a:rPr>
              <a:t>kelompok</a:t>
            </a:r>
            <a:r>
              <a:rPr lang="en-US" dirty="0" smtClean="0">
                <a:ea typeface="Kozuka Gothic Pro H" pitchFamily="34" charset="-128"/>
              </a:rPr>
              <a:t>)</a:t>
            </a:r>
          </a:p>
          <a:p>
            <a:pPr marL="514350" indent="-514350">
              <a:buFontTx/>
              <a:buChar char="-"/>
            </a:pP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None/>
            </a:pPr>
            <a:endParaRPr lang="en-US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3600" y="3810000"/>
            <a:ext cx="49530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Dosen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00" y="1828800"/>
            <a:ext cx="6172200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Ken </a:t>
            </a:r>
            <a:r>
              <a:rPr lang="en-US" sz="3600" b="1" u="sng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Kinanti</a:t>
            </a:r>
            <a:r>
              <a:rPr lang="en-US" sz="3600" b="1" u="sng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 </a:t>
            </a:r>
            <a:r>
              <a:rPr lang="en-US" sz="3600" b="1" u="sng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Purnamasari</a:t>
            </a:r>
            <a:endParaRPr lang="en-US" sz="3600" b="1" u="sng" dirty="0" smtClean="0">
              <a:latin typeface="Arial" pitchFamily="34" charset="0"/>
              <a:ea typeface="Adobe Fangsong Std R" pitchFamily="18" charset="-128"/>
              <a:cs typeface="Arial" pitchFamily="34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guinev_gs@yahoo.co.nz</a:t>
            </a:r>
            <a:endParaRPr lang="en-US" sz="2400" b="1" dirty="0" smtClean="0">
              <a:latin typeface="Arial" pitchFamily="34" charset="0"/>
              <a:ea typeface="Kozuka Gothic Pro H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FB : Ken </a:t>
            </a:r>
            <a:r>
              <a:rPr lang="en-US" sz="2400" b="1" dirty="0" err="1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Kinanti</a:t>
            </a:r>
            <a:r>
              <a:rPr lang="en-US" sz="2400" b="1" dirty="0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Purnamasari</a:t>
            </a:r>
            <a:endParaRPr lang="en-US" sz="2400" dirty="0" smtClean="0">
              <a:latin typeface="Arial" pitchFamily="34" charset="0"/>
              <a:ea typeface="Kozuka Gothic Pro H" pitchFamily="34" charset="-128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ea typeface="Kozuka Gothic Pro H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en-US" sz="2400" dirty="0" err="1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Kelas</a:t>
            </a:r>
            <a:r>
              <a:rPr lang="en-US" sz="2400" dirty="0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Kuliah</a:t>
            </a:r>
            <a:r>
              <a:rPr lang="en-US" sz="2400" dirty="0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 Online : </a:t>
            </a:r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AA </a:t>
            </a:r>
            <a:r>
              <a:rPr lang="en-US" b="1" dirty="0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– </a:t>
            </a:r>
            <a:r>
              <a:rPr lang="en-US" b="1" dirty="0" smtClean="0">
                <a:latin typeface="Arial" pitchFamily="34" charset="0"/>
                <a:ea typeface="Kozuka Gothic Pro H" pitchFamily="34" charset="-128"/>
                <a:cs typeface="Arial" pitchFamily="34" charset="0"/>
              </a:rPr>
              <a:t>2016</a:t>
            </a: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Deskripsi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Mata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Kuliah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609600" y="2057400"/>
            <a:ext cx="7010400" cy="3078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Kozuka Gothic Pro H" pitchFamily="34" charset="-128"/>
                <a:ea typeface="Kozuka Gothic Pro H" pitchFamily="34" charset="-128"/>
              </a:rPr>
              <a:t>  </a:t>
            </a:r>
            <a:r>
              <a:rPr lang="en-US" sz="4000" b="1" u="sng" dirty="0" smtClean="0">
                <a:latin typeface="Kozuka Gothic Pro H" pitchFamily="34" charset="-128"/>
                <a:ea typeface="Kozuka Gothic Pro H" pitchFamily="34" charset="-128"/>
              </a:rPr>
              <a:t>2</a:t>
            </a:r>
            <a:r>
              <a:rPr lang="en-US" sz="2800" b="1" u="sng" dirty="0" smtClean="0">
                <a:latin typeface="Kozuka Gothic Pro H" pitchFamily="34" charset="-128"/>
                <a:ea typeface="Kozuka Gothic Pro H" pitchFamily="34" charset="-128"/>
              </a:rPr>
              <a:t> SKS</a:t>
            </a:r>
          </a:p>
          <a:p>
            <a:pPr algn="ctr">
              <a:buNone/>
            </a:pPr>
            <a:endParaRPr lang="en-US" sz="2800" u="sng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i="1" dirty="0" smtClean="0">
                <a:latin typeface="Kozuka Gothic Pro H" pitchFamily="34" charset="-128"/>
                <a:ea typeface="Kozuka Gothic Pro H" pitchFamily="34" charset="-128"/>
              </a:rPr>
              <a:t>          90 </a:t>
            </a:r>
            <a:r>
              <a:rPr lang="en-US" sz="2800" i="1" dirty="0" err="1" smtClean="0">
                <a:latin typeface="Kozuka Gothic Pro H" pitchFamily="34" charset="-128"/>
                <a:ea typeface="Kozuka Gothic Pro H" pitchFamily="34" charset="-128"/>
              </a:rPr>
              <a:t>menit</a:t>
            </a:r>
            <a:r>
              <a:rPr lang="en-US" sz="2800" i="1" dirty="0" smtClean="0">
                <a:latin typeface="Kozuka Gothic Pro H" pitchFamily="34" charset="-128"/>
                <a:ea typeface="Kozuka Gothic Pro H" pitchFamily="34" charset="-128"/>
              </a:rPr>
              <a:t>  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tatap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muka</a:t>
            </a: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i="1" dirty="0" smtClean="0">
                <a:latin typeface="Kozuka Gothic Pro H" pitchFamily="34" charset="-128"/>
                <a:ea typeface="Kozuka Gothic Pro H" pitchFamily="34" charset="-128"/>
              </a:rPr>
              <a:t>120 </a:t>
            </a:r>
            <a:r>
              <a:rPr lang="en-US" sz="2800" i="1" dirty="0" err="1" smtClean="0">
                <a:latin typeface="Kozuka Gothic Pro H" pitchFamily="34" charset="-128"/>
                <a:ea typeface="Kozuka Gothic Pro H" pitchFamily="34" charset="-128"/>
              </a:rPr>
              <a:t>menit</a:t>
            </a:r>
            <a:r>
              <a:rPr lang="en-US" sz="2800" i="1" dirty="0" smtClean="0">
                <a:latin typeface="Kozuka Gothic Pro H" pitchFamily="34" charset="-128"/>
                <a:ea typeface="Kozuka Gothic Pro H" pitchFamily="34" charset="-128"/>
              </a:rPr>
              <a:t>  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  </a:t>
            </a:r>
          </a:p>
          <a:p>
            <a:pPr algn="ctr">
              <a:buNone/>
            </a:pPr>
            <a:r>
              <a:rPr lang="en-US" sz="2800" i="1" dirty="0" smtClean="0">
                <a:latin typeface="Kozuka Gothic Pro H" pitchFamily="34" charset="-128"/>
                <a:ea typeface="Kozuka Gothic Pro H" pitchFamily="34" charset="-128"/>
              </a:rPr>
              <a:t>             12</a:t>
            </a:r>
            <a:r>
              <a:rPr lang="en-US" sz="2800" i="1" dirty="0" smtClean="0">
                <a:latin typeface="Kozuka Gothic Pro H" pitchFamily="34" charset="-128"/>
                <a:ea typeface="Kozuka Gothic Pro H" pitchFamily="34" charset="-128"/>
              </a:rPr>
              <a:t>0 </a:t>
            </a:r>
            <a:r>
              <a:rPr lang="en-US" sz="2800" i="1" dirty="0" err="1" smtClean="0">
                <a:latin typeface="Kozuka Gothic Pro H" pitchFamily="34" charset="-128"/>
                <a:ea typeface="Kozuka Gothic Pro H" pitchFamily="34" charset="-128"/>
              </a:rPr>
              <a:t>menit</a:t>
            </a:r>
            <a:r>
              <a:rPr lang="en-US" sz="2800" i="1" dirty="0" smtClean="0">
                <a:latin typeface="Kozuka Gothic Pro H" pitchFamily="34" charset="-128"/>
                <a:ea typeface="Kozuka Gothic Pro H" pitchFamily="34" charset="-128"/>
              </a:rPr>
              <a:t>  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belajar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mandiri</a:t>
            </a: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3" descr="D:\Desktop\0802111753_jadwal-kuliah-semester-genap-ta--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6756400" cy="345440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943600" y="2895600"/>
            <a:ext cx="2819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Kehadiran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Minimal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80</a:t>
            </a:r>
            <a:r>
              <a:rPr lang="en-US" sz="2800" b="1" dirty="0" smtClean="0">
                <a:solidFill>
                  <a:schemeClr val="tx1"/>
                </a:solidFill>
              </a:rPr>
              <a:t> %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3" descr="D:\Desktop\st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192463" cy="319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 descr="D:\Desktop\menconte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050" y="2133600"/>
            <a:ext cx="3714750" cy="3529013"/>
          </a:xfrm>
          <a:prstGeom prst="rect">
            <a:avLst/>
          </a:prstGeom>
          <a:noFill/>
        </p:spPr>
      </p:pic>
      <p:pic>
        <p:nvPicPr>
          <p:cNvPr id="9" name="Picture 3" descr="D:\Desktop\no-cheating-4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2050" y="2514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578864"/>
            <a:ext cx="7848600" cy="4212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Munir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Rinaldi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Bahan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Kuliah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lang="en-US" sz="3200" dirty="0" smtClean="0"/>
              <a:t>. 2008. ITB.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Levitin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Anany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 To Design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Analysis of Algorithms</a:t>
            </a:r>
            <a:r>
              <a:rPr lang="en-US" sz="3200" dirty="0" smtClean="0"/>
              <a:t>. 2012. Pearson Education, Inc : USA.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Penilaian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50109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TIDAK ADA </a:t>
            </a:r>
            <a:r>
              <a:rPr lang="en-US" sz="24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TUGAS &amp; UJIAN SUSULAN </a:t>
            </a: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  <a:endParaRPr lang="en-US" sz="2400" b="1" dirty="0" smtClean="0">
              <a:solidFill>
                <a:schemeClr val="tx2"/>
              </a:solidFill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TIDAK ADA </a:t>
            </a:r>
            <a:r>
              <a:rPr lang="en-US" sz="24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UJIAN PERBAIKAN </a:t>
            </a: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Absensi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		: 0 %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&amp; Quiz	: 30%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UTS		: 30%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UAS		: 40%</a:t>
            </a:r>
          </a:p>
          <a:p>
            <a:pPr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29200" y="2819400"/>
          <a:ext cx="3581400" cy="3657600"/>
        </p:xfrm>
        <a:graphic>
          <a:graphicData uri="http://schemas.openxmlformats.org/drawingml/2006/table">
            <a:tbl>
              <a:tblPr/>
              <a:tblGrid>
                <a:gridCol w="2343942"/>
                <a:gridCol w="1237458"/>
              </a:tblGrid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45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44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UTS &amp; UAS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50109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WAJIB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MENGENAKAN </a:t>
            </a: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JAS ALMAMATER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194</Words>
  <Application>Microsoft Office PowerPoint</Application>
  <PresentationFormat>On-screen Show (4:3)</PresentationFormat>
  <Paragraphs>70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MATERI PERKULIAHAN ANALISIS ALGORITMA</vt:lpstr>
      <vt:lpstr>Dosen</vt:lpstr>
      <vt:lpstr>Deskripsi Mata Kuliah</vt:lpstr>
      <vt:lpstr>Aturan Perkuliahan</vt:lpstr>
      <vt:lpstr>Aturan Perkuliahan</vt:lpstr>
      <vt:lpstr>Aturan Perkuliahan</vt:lpstr>
      <vt:lpstr>Referensi</vt:lpstr>
      <vt:lpstr>Penilaian</vt:lpstr>
      <vt:lpstr>UTS &amp; UAS</vt:lpstr>
      <vt:lpstr>Metode Perkuliahan</vt:lpstr>
      <vt:lpstr>Slide 11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162</cp:revision>
  <dcterms:created xsi:type="dcterms:W3CDTF">2012-02-22T14:18:32Z</dcterms:created>
  <dcterms:modified xsi:type="dcterms:W3CDTF">2016-09-18T22:05:50Z</dcterms:modified>
</cp:coreProperties>
</file>