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61842-9E6A-415A-ACFE-010B64CB32B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6DB533-FF5B-4BD1-9ECE-12F995883750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86200"/>
            <a:ext cx="8458200" cy="1222375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743200"/>
            <a:ext cx="1436914" cy="762000"/>
          </a:xfrm>
          <a:prstGeom prst="rect">
            <a:avLst/>
          </a:prstGeom>
          <a:noFill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886200"/>
            <a:ext cx="4339167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(Q)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(Q1,Q2 </a:t>
            </a:r>
            <a:r>
              <a:rPr lang="en-US" dirty="0" err="1" smtClean="0"/>
              <a:t>dan</a:t>
            </a:r>
            <a:r>
              <a:rPr lang="en-US" dirty="0" smtClean="0"/>
              <a:t> Q3)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Q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Q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819400"/>
            <a:ext cx="1320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r>
              <a:rPr lang="en-US" dirty="0" err="1" smtClean="0"/>
              <a:t>Letak</a:t>
            </a:r>
            <a:r>
              <a:rPr lang="en-US" dirty="0" smtClean="0"/>
              <a:t> Q1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Q1 =   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819400"/>
            <a:ext cx="1733550" cy="68580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479800"/>
            <a:ext cx="304800" cy="4064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495800"/>
            <a:ext cx="5215467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(D1,D2…D9)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819400"/>
            <a:ext cx="1143000" cy="791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r>
              <a:rPr lang="en-US" dirty="0" err="1" smtClean="0"/>
              <a:t>Letak</a:t>
            </a:r>
            <a:r>
              <a:rPr lang="en-US" dirty="0" smtClean="0"/>
              <a:t> D7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7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D7 = 40  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0150" y="2819400"/>
            <a:ext cx="154305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(P1,P2…P99)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19400"/>
            <a:ext cx="9906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Mean, </a:t>
            </a:r>
            <a:r>
              <a:rPr lang="en-US" dirty="0" err="1" smtClean="0"/>
              <a:t>Median,Kuartil</a:t>
            </a:r>
            <a:r>
              <a:rPr lang="en-US" dirty="0" smtClean="0"/>
              <a:t> 3,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smtClean="0"/>
              <a:t>6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r>
              <a:rPr lang="en-US" dirty="0" smtClean="0"/>
              <a:t> </a:t>
            </a:r>
            <a:r>
              <a:rPr lang="en-US" dirty="0" smtClean="0"/>
              <a:t>20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00398078"/>
              </p:ext>
            </p:extLst>
          </p:nvPr>
        </p:nvGraphicFramePr>
        <p:xfrm>
          <a:off x="457200" y="16764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333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483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data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b="1" dirty="0" smtClean="0"/>
              <a:t>data 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Rata-rata (mean)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362200"/>
            <a:ext cx="1828800" cy="112776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76799"/>
            <a:ext cx="3352800" cy="77871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3,3,1,2,3,4,4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</a:t>
            </a:r>
            <a:r>
              <a:rPr lang="en-US" dirty="0" err="1" smtClean="0"/>
              <a:t>muncul</a:t>
            </a:r>
            <a:r>
              <a:rPr lang="en-US" dirty="0" smtClean="0"/>
              <a:t> paling 			     </a:t>
            </a:r>
            <a:r>
              <a:rPr lang="en-US" dirty="0" err="1" smtClean="0"/>
              <a:t>sering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/>
          <a:lstStyle/>
          <a:p>
            <a:r>
              <a:rPr lang="en-US" dirty="0" smtClean="0"/>
              <a:t>Median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ganjil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971800"/>
            <a:ext cx="1926167" cy="106680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495800"/>
            <a:ext cx="9144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en-US" dirty="0" smtClean="0"/>
              <a:t>Median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038600"/>
            <a:ext cx="2438400" cy="513347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819400"/>
            <a:ext cx="2057400" cy="805069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genap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124200"/>
            <a:ext cx="1143000" cy="94297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419600"/>
            <a:ext cx="2032000" cy="7620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283</TotalTime>
  <Words>324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Ukuran Pemusatan (1)</vt:lpstr>
      <vt:lpstr>Pengantar (1)</vt:lpstr>
      <vt:lpstr>Pengantar (2)</vt:lpstr>
      <vt:lpstr>Data tunggal</vt:lpstr>
      <vt:lpstr>Modus</vt:lpstr>
      <vt:lpstr>Median (1)</vt:lpstr>
      <vt:lpstr>Median (2)</vt:lpstr>
      <vt:lpstr>Median (3)</vt:lpstr>
      <vt:lpstr>Median (4)</vt:lpstr>
      <vt:lpstr>Median (5)</vt:lpstr>
      <vt:lpstr>Kuartil (1)</vt:lpstr>
      <vt:lpstr>Kuartil (2)</vt:lpstr>
      <vt:lpstr>Kuartil (3)</vt:lpstr>
      <vt:lpstr>Desil(1)</vt:lpstr>
      <vt:lpstr>Desil(2)</vt:lpstr>
      <vt:lpstr>Desil(3)</vt:lpstr>
      <vt:lpstr>Persentil (1)</vt:lpstr>
      <vt:lpstr>Persentil (2)</vt:lpstr>
      <vt:lpstr>Latihan Soal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Teknik Industri</cp:lastModifiedBy>
  <cp:revision>15</cp:revision>
  <dcterms:created xsi:type="dcterms:W3CDTF">2011-10-24T01:10:40Z</dcterms:created>
  <dcterms:modified xsi:type="dcterms:W3CDTF">2013-09-23T03:51:59Z</dcterms:modified>
</cp:coreProperties>
</file>