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935D06-B72C-4BC2-8BEA-BF3D78223E7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391D8D-D432-4DDE-9B37-6D8EAA345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5D06-B72C-4BC2-8BEA-BF3D78223E7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1D8D-D432-4DDE-9B37-6D8EAA345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5D06-B72C-4BC2-8BEA-BF3D78223E7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1D8D-D432-4DDE-9B37-6D8EAA345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935D06-B72C-4BC2-8BEA-BF3D78223E7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391D8D-D432-4DDE-9B37-6D8EAA3450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935D06-B72C-4BC2-8BEA-BF3D78223E7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391D8D-D432-4DDE-9B37-6D8EAA345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5D06-B72C-4BC2-8BEA-BF3D78223E7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1D8D-D432-4DDE-9B37-6D8EAA3450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5D06-B72C-4BC2-8BEA-BF3D78223E7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1D8D-D432-4DDE-9B37-6D8EAA3450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935D06-B72C-4BC2-8BEA-BF3D78223E7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391D8D-D432-4DDE-9B37-6D8EAA3450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5D06-B72C-4BC2-8BEA-BF3D78223E7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91D8D-D432-4DDE-9B37-6D8EAA345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935D06-B72C-4BC2-8BEA-BF3D78223E7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391D8D-D432-4DDE-9B37-6D8EAA3450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935D06-B72C-4BC2-8BEA-BF3D78223E7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391D8D-D432-4DDE-9B37-6D8EAA3450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935D06-B72C-4BC2-8BEA-BF3D78223E72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391D8D-D432-4DDE-9B37-6D8EAA345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828800"/>
            <a:ext cx="6172200" cy="1894362"/>
          </a:xfrm>
        </p:spPr>
        <p:txBody>
          <a:bodyPr/>
          <a:lstStyle/>
          <a:p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Bagiannya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sz="1600" dirty="0" err="1" smtClean="0"/>
              <a:t>Dedeng</a:t>
            </a:r>
            <a:r>
              <a:rPr lang="en-US" sz="1600" dirty="0" smtClean="0"/>
              <a:t> </a:t>
            </a:r>
            <a:r>
              <a:rPr lang="en-US" sz="1600" dirty="0" err="1" smtClean="0"/>
              <a:t>Hirawan</a:t>
            </a:r>
            <a:r>
              <a:rPr lang="en-US" sz="1600" dirty="0" smtClean="0"/>
              <a:t>, </a:t>
            </a:r>
            <a:r>
              <a:rPr lang="en-US" sz="1600" dirty="0" err="1" smtClean="0"/>
              <a:t>M</a:t>
            </a:r>
            <a:r>
              <a:rPr lang="en-US" sz="1600" smtClean="0"/>
              <a:t>.Kom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Software </a:t>
            </a:r>
            <a:r>
              <a:rPr lang="en-US" b="1" dirty="0" err="1" smtClean="0"/>
              <a:t>Sistem</a:t>
            </a:r>
            <a:r>
              <a:rPr lang="en-US" b="1" dirty="0" smtClean="0"/>
              <a:t>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Utiliti</a:t>
            </a:r>
            <a:r>
              <a:rPr lang="en-US" dirty="0" smtClean="0"/>
              <a:t>/System Support</a:t>
            </a:r>
          </a:p>
          <a:p>
            <a:pPr marL="569913" indent="-285750" algn="just">
              <a:buFont typeface="+mj-lt"/>
              <a:buAutoNum type="arabicPeriod"/>
            </a:pP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program yang </a:t>
            </a:r>
            <a:r>
              <a:rPr lang="en-US" dirty="0" err="1" smtClean="0"/>
              <a:t>ada</a:t>
            </a:r>
            <a:endParaRPr lang="en-US" dirty="0" smtClean="0"/>
          </a:p>
          <a:p>
            <a:pPr marL="569913" indent="-285750" algn="just">
              <a:buFont typeface="+mj-lt"/>
              <a:buAutoNum type="arabicPeriod"/>
            </a:pPr>
            <a:r>
              <a:rPr lang="en-US" dirty="0" smtClean="0"/>
              <a:t>Program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backup file, recover data, </a:t>
            </a:r>
            <a:r>
              <a:rPr lang="it-IT" dirty="0" smtClean="0"/>
              <a:t>defragmenasi disk, kompresi data, memonitor </a:t>
            </a:r>
            <a:r>
              <a:rPr lang="it-IT" i="1" dirty="0" smtClean="0"/>
              <a:t>perfomance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Software </a:t>
            </a:r>
            <a:r>
              <a:rPr lang="en-US" b="1" dirty="0" err="1" smtClean="0"/>
              <a:t>Sistem</a:t>
            </a:r>
            <a:r>
              <a:rPr lang="en-US" b="1" dirty="0" smtClean="0"/>
              <a:t> (III)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62087" y="1622425"/>
            <a:ext cx="5457825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Operationg</a:t>
            </a:r>
            <a:r>
              <a:rPr lang="en-US" b="1" dirty="0" smtClean="0"/>
              <a:t> system (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 </a:t>
            </a:r>
            <a:r>
              <a:rPr lang="fi-FI" dirty="0" smtClean="0"/>
              <a:t>antara pemakai komputer dan perangkat keras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1" y="2895600"/>
            <a:ext cx="390437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66800" y="3505200"/>
            <a:ext cx="7467600" cy="533400"/>
          </a:xfrm>
        </p:spPr>
        <p:txBody>
          <a:bodyPr>
            <a:noAutofit/>
          </a:bodyPr>
          <a:lstStyle/>
          <a:p>
            <a:pPr algn="ctr"/>
            <a:r>
              <a:rPr lang="en-US" altLang="ko-KR" sz="5400" b="1" dirty="0" err="1" smtClean="0"/>
              <a:t>Terima</a:t>
            </a:r>
            <a:r>
              <a:rPr lang="en-US" altLang="ko-KR" sz="5400" b="1" dirty="0" smtClean="0"/>
              <a:t> </a:t>
            </a:r>
            <a:r>
              <a:rPr lang="en-US" altLang="ko-KR" sz="5400" b="1" dirty="0" err="1" smtClean="0"/>
              <a:t>Kasih</a:t>
            </a:r>
            <a:r>
              <a:rPr lang="en-US" altLang="ko-KR" sz="5400" b="1" dirty="0" smtClean="0"/>
              <a:t/>
            </a:r>
            <a:br>
              <a:rPr lang="en-US" altLang="ko-KR" sz="5400" b="1" dirty="0" smtClean="0"/>
            </a:br>
            <a:r>
              <a:rPr lang="ko-KR" altLang="en-US" sz="5400" b="1" dirty="0" smtClean="0"/>
              <a:t>감 사 합나다</a:t>
            </a:r>
            <a:endParaRPr lang="en-US" sz="5400" b="1" dirty="0"/>
          </a:p>
        </p:txBody>
      </p:sp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Keyboard</a:t>
            </a:r>
          </a:p>
          <a:p>
            <a:pPr marL="284163" indent="0" algn="just">
              <a:buNone/>
            </a:pPr>
            <a:r>
              <a:rPr lang="en-US" sz="2000" dirty="0" smtClean="0"/>
              <a:t>Keyboard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mula</a:t>
            </a:r>
            <a:r>
              <a:rPr lang="en-US" sz="2000" dirty="0" smtClean="0"/>
              <a:t> </a:t>
            </a:r>
            <a:r>
              <a:rPr lang="en-US" sz="2000" dirty="0" err="1" smtClean="0"/>
              <a:t>terhubung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system unit </a:t>
            </a:r>
            <a:r>
              <a:rPr lang="en-US" sz="2000" dirty="0" err="1" smtClean="0"/>
              <a:t>lewat</a:t>
            </a:r>
            <a:r>
              <a:rPr lang="en-US" sz="2000" dirty="0" smtClean="0"/>
              <a:t> port Com,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diperbarui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PS/2 </a:t>
            </a:r>
            <a:r>
              <a:rPr lang="en-US" sz="2000" dirty="0" err="1" smtClean="0"/>
              <a:t>dan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terbaru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USB. </a:t>
            </a:r>
            <a:r>
              <a:rPr lang="en-US" sz="2000" dirty="0" err="1" smtClean="0"/>
              <a:t>Selain</a:t>
            </a:r>
            <a:r>
              <a:rPr lang="en-US" sz="2000" dirty="0" smtClean="0"/>
              <a:t> </a:t>
            </a:r>
            <a:r>
              <a:rPr lang="en-US" sz="2000" dirty="0" err="1" smtClean="0"/>
              <a:t>koneksi</a:t>
            </a:r>
            <a:r>
              <a:rPr lang="en-US" sz="2000" dirty="0" smtClean="0"/>
              <a:t> </a:t>
            </a:r>
            <a:r>
              <a:rPr lang="en-US" sz="2000" dirty="0" err="1" smtClean="0"/>
              <a:t>berbentuk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kabel</a:t>
            </a:r>
            <a:r>
              <a:rPr lang="en-US" sz="2000" dirty="0" smtClean="0"/>
              <a:t>, keyboard </a:t>
            </a:r>
            <a:r>
              <a:rPr lang="en-US" sz="2000" dirty="0" err="1" smtClean="0"/>
              <a:t>ada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terkoneksi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gelombang</a:t>
            </a:r>
            <a:r>
              <a:rPr lang="en-US" sz="2000" dirty="0" smtClean="0"/>
              <a:t> </a:t>
            </a:r>
            <a:r>
              <a:rPr lang="en-US" sz="2000" dirty="0" err="1" smtClean="0"/>
              <a:t>pendek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wireless keyboard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kabel</a:t>
            </a:r>
            <a:r>
              <a:rPr lang="en-US" sz="2000" dirty="0" smtClean="0"/>
              <a:t>.</a:t>
            </a:r>
          </a:p>
          <a:p>
            <a:pPr marL="284163" indent="-284163" algn="just"/>
            <a:r>
              <a:rPr lang="en-US" sz="2000" dirty="0" smtClean="0"/>
              <a:t>Mouse</a:t>
            </a:r>
          </a:p>
          <a:p>
            <a:pPr marL="284163" indent="-284163" algn="just"/>
            <a:r>
              <a:rPr lang="en-US" sz="2000" dirty="0" smtClean="0"/>
              <a:t>Stylus</a:t>
            </a:r>
          </a:p>
          <a:p>
            <a:pPr marL="284163" indent="-284163" algn="just"/>
            <a:r>
              <a:rPr lang="en-US" sz="2000" dirty="0" smtClean="0"/>
              <a:t>Joystick</a:t>
            </a:r>
          </a:p>
          <a:p>
            <a:pPr marL="284163" indent="-284163" algn="just"/>
            <a:r>
              <a:rPr lang="en-US" sz="2000" dirty="0" smtClean="0"/>
              <a:t>Microphone</a:t>
            </a:r>
          </a:p>
          <a:p>
            <a:pPr marL="284163" indent="-284163" algn="just"/>
            <a:r>
              <a:rPr lang="en-US" sz="2000" dirty="0" smtClean="0"/>
              <a:t>Scanner</a:t>
            </a:r>
          </a:p>
          <a:p>
            <a:pPr marL="284163" indent="-284163" algn="just"/>
            <a:r>
              <a:rPr lang="en-US" sz="2000" dirty="0" err="1" smtClean="0"/>
              <a:t>Dll</a:t>
            </a:r>
            <a:r>
              <a:rPr lang="en-US" sz="2000" dirty="0" smtClean="0"/>
              <a:t>.</a:t>
            </a:r>
          </a:p>
          <a:p>
            <a:pPr marL="284163" indent="-284163" algn="just"/>
            <a:endParaRPr lang="en-US" sz="2000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Monitor</a:t>
            </a:r>
          </a:p>
          <a:p>
            <a:pPr marL="273050" indent="11113" algn="just">
              <a:buNone/>
            </a:pPr>
            <a:r>
              <a:rPr lang="en-US" sz="2000" dirty="0" smtClean="0"/>
              <a:t>Monitor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keluaran</a:t>
            </a:r>
            <a:r>
              <a:rPr lang="en-US" sz="2000" dirty="0" smtClean="0"/>
              <a:t> yang paling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user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melihat</a:t>
            </a:r>
            <a:r>
              <a:rPr lang="en-US" sz="2000" dirty="0" smtClean="0"/>
              <a:t> </a:t>
            </a:r>
            <a:r>
              <a:rPr lang="en-US" sz="2000" dirty="0" err="1" smtClean="0"/>
              <a:t>tampilan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perintah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dimasukkan</a:t>
            </a:r>
            <a:r>
              <a:rPr lang="en-US" sz="2000" dirty="0" smtClean="0"/>
              <a:t>. Monitor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CRT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LCD.kabel</a:t>
            </a:r>
            <a:r>
              <a:rPr lang="en-US" sz="2000" dirty="0" smtClean="0"/>
              <a:t>.</a:t>
            </a:r>
          </a:p>
          <a:p>
            <a:pPr marL="284163" indent="-284163" algn="just"/>
            <a:r>
              <a:rPr lang="en-US" sz="2000" dirty="0" smtClean="0"/>
              <a:t>Printer</a:t>
            </a:r>
          </a:p>
          <a:p>
            <a:pPr marL="273050" indent="11113" algn="just">
              <a:buNone/>
            </a:pPr>
            <a:r>
              <a:rPr lang="en-US" sz="2000" dirty="0" smtClean="0"/>
              <a:t>Printer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cetak</a:t>
            </a:r>
            <a:r>
              <a:rPr lang="en-US" sz="2000" dirty="0" smtClean="0"/>
              <a:t> output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. Printer </a:t>
            </a:r>
            <a:r>
              <a:rPr lang="en-US" sz="2000" dirty="0" err="1" smtClean="0"/>
              <a:t>dibedakan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mencetak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: Dot matrix, Inkjet(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sejenisnya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Laser. </a:t>
            </a:r>
            <a:r>
              <a:rPr lang="en-US" sz="2000" dirty="0" err="1" smtClean="0"/>
              <a:t>Koneksi</a:t>
            </a:r>
            <a:r>
              <a:rPr lang="en-US" sz="2000" dirty="0" smtClean="0"/>
              <a:t> printer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: </a:t>
            </a:r>
            <a:r>
              <a:rPr lang="en-US" sz="2000" dirty="0" err="1" smtClean="0"/>
              <a:t>paralel</a:t>
            </a:r>
            <a:r>
              <a:rPr lang="en-US" sz="2000" dirty="0" smtClean="0"/>
              <a:t> (lama) </a:t>
            </a:r>
            <a:r>
              <a:rPr lang="en-US" sz="2000" dirty="0" err="1" smtClean="0"/>
              <a:t>dan</a:t>
            </a:r>
            <a:r>
              <a:rPr lang="en-US" sz="2000" dirty="0" smtClean="0"/>
              <a:t> USB (</a:t>
            </a:r>
            <a:r>
              <a:rPr lang="en-US" sz="2000" dirty="0" err="1" smtClean="0"/>
              <a:t>baru</a:t>
            </a:r>
            <a:r>
              <a:rPr lang="en-US" sz="2000" dirty="0" smtClean="0"/>
              <a:t>).</a:t>
            </a:r>
          </a:p>
          <a:p>
            <a:pPr marL="284163" indent="-284163" algn="just"/>
            <a:r>
              <a:rPr lang="en-US" sz="2000" dirty="0" smtClean="0"/>
              <a:t>Speaker</a:t>
            </a:r>
          </a:p>
          <a:p>
            <a:pPr marL="284163" indent="-284163" algn="just"/>
            <a:r>
              <a:rPr lang="en-US" sz="2000" dirty="0" smtClean="0"/>
              <a:t>LCD </a:t>
            </a:r>
            <a:r>
              <a:rPr lang="en-US" sz="2000" dirty="0" err="1" smtClean="0"/>
              <a:t>Proyektor</a:t>
            </a:r>
            <a:endParaRPr lang="en-US" sz="2000" dirty="0" smtClean="0"/>
          </a:p>
          <a:p>
            <a:pPr marL="284163" indent="-284163" algn="just">
              <a:buNone/>
            </a:pPr>
            <a:endParaRPr lang="en-US" sz="2000" dirty="0" smtClean="0"/>
          </a:p>
          <a:p>
            <a:pPr marL="284163" indent="-284163" algn="just"/>
            <a:endParaRPr lang="en-US" sz="2000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KOMPUTER UNTUK TUJUAN KHUSUS / </a:t>
            </a:r>
            <a:r>
              <a:rPr lang="en-US" i="1" dirty="0" smtClean="0"/>
              <a:t>SPECIAL PURPOSE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Selain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/ </a:t>
            </a:r>
            <a:r>
              <a:rPr lang="en-US" sz="2000" dirty="0" err="1" smtClean="0"/>
              <a:t>pemakaian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,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/ </a:t>
            </a:r>
            <a:r>
              <a:rPr lang="en-US" sz="2000" i="1" dirty="0" smtClean="0"/>
              <a:t>special purpose computer. </a:t>
            </a:r>
            <a:r>
              <a:rPr lang="en-US" sz="2000" i="1" dirty="0" err="1" smtClean="0"/>
              <a:t>Komputer</a:t>
            </a:r>
            <a:r>
              <a:rPr lang="en-US" sz="2000" i="1" dirty="0" smtClean="0"/>
              <a:t> </a:t>
            </a:r>
            <a:r>
              <a:rPr lang="fi-FI" sz="2000" dirty="0" smtClean="0"/>
              <a:t>ini dibuat untuk mengerjakan satu tugas tertentu saja.</a:t>
            </a:r>
          </a:p>
          <a:p>
            <a:pPr algn="just"/>
            <a:endParaRPr lang="fi-FI" sz="2000" dirty="0" smtClean="0"/>
          </a:p>
          <a:p>
            <a:pPr marL="273050" indent="11113"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:</a:t>
            </a:r>
          </a:p>
          <a:p>
            <a:pPr marL="630238" indent="-346075"/>
            <a:r>
              <a:rPr lang="en-US" sz="2000" i="1" dirty="0" smtClean="0"/>
              <a:t>Deep Blue, </a:t>
            </a:r>
            <a:r>
              <a:rPr lang="en-US" sz="2000" i="1" dirty="0" err="1" smtClean="0"/>
              <a:t>komputer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khusus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untuk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memainkan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catur</a:t>
            </a:r>
            <a:endParaRPr lang="en-US" sz="2000" i="1" dirty="0" smtClean="0"/>
          </a:p>
          <a:p>
            <a:pPr marL="630238" indent="-346075"/>
            <a:r>
              <a:rPr lang="en-US" sz="2000" dirty="0" smtClean="0"/>
              <a:t>GRAPE-6</a:t>
            </a:r>
          </a:p>
          <a:p>
            <a:pPr marL="630238" indent="-346075"/>
            <a:r>
              <a:rPr lang="en-US" sz="2000" dirty="0" smtClean="0"/>
              <a:t>5E89</a:t>
            </a:r>
            <a:endParaRPr lang="en-US" sz="2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(Software)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Software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kumpulan</a:t>
            </a:r>
            <a:r>
              <a:rPr lang="en-US" sz="2000" dirty="0" smtClean="0"/>
              <a:t> </a:t>
            </a:r>
            <a:r>
              <a:rPr lang="en-US" sz="2000" dirty="0" err="1" smtClean="0"/>
              <a:t>instruksi-instruksi</a:t>
            </a:r>
            <a:r>
              <a:rPr lang="en-US" sz="2000" dirty="0" smtClean="0"/>
              <a:t> </a:t>
            </a:r>
            <a:r>
              <a:rPr lang="en-US" sz="2000" dirty="0" err="1" smtClean="0"/>
              <a:t>berurutan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program yang </a:t>
            </a:r>
            <a:r>
              <a:rPr lang="en-US" sz="2000" dirty="0" err="1" smtClean="0"/>
              <a:t>dipasang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dijalankan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hardware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intelektual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.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software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antarmuka</a:t>
            </a:r>
            <a:r>
              <a:rPr lang="en-US" sz="2000" dirty="0" smtClean="0"/>
              <a:t>/interface </a:t>
            </a:r>
            <a:r>
              <a:rPr lang="en-US" sz="2000" dirty="0" err="1" smtClean="0"/>
              <a:t>intelektual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Software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pembayarannya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digolongkan</a:t>
            </a:r>
            <a:r>
              <a:rPr lang="en-US" sz="2000" dirty="0" smtClean="0"/>
              <a:t>    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:</a:t>
            </a:r>
          </a:p>
          <a:p>
            <a:pPr marL="569913" indent="-346075" algn="just">
              <a:buFont typeface="+mj-lt"/>
              <a:buAutoNum type="arabicPeriod"/>
              <a:tabLst>
                <a:tab pos="569913" algn="l"/>
              </a:tabLst>
            </a:pPr>
            <a:r>
              <a:rPr lang="en-US" sz="2000" dirty="0" smtClean="0"/>
              <a:t>Full </a:t>
            </a:r>
            <a:r>
              <a:rPr lang="en-US" sz="2000" dirty="0" err="1" smtClean="0"/>
              <a:t>Berbayar</a:t>
            </a:r>
            <a:endParaRPr lang="en-US" sz="2000" dirty="0" smtClean="0"/>
          </a:p>
          <a:p>
            <a:pPr marL="569913" indent="-346075" algn="just">
              <a:buFont typeface="+mj-lt"/>
              <a:buAutoNum type="arabicPeriod"/>
              <a:tabLst>
                <a:tab pos="569913" algn="l"/>
              </a:tabLst>
            </a:pPr>
            <a:r>
              <a:rPr lang="en-US" sz="2000" dirty="0" smtClean="0"/>
              <a:t>Shareware/Trial/Demo</a:t>
            </a:r>
          </a:p>
          <a:p>
            <a:pPr marL="569913" indent="-346075" algn="just">
              <a:buFont typeface="+mj-lt"/>
              <a:buAutoNum type="arabicPeriod"/>
              <a:tabLst>
                <a:tab pos="569913" algn="l"/>
              </a:tabLst>
            </a:pPr>
            <a:r>
              <a:rPr lang="en-US" sz="2000" dirty="0" smtClean="0"/>
              <a:t>Freeware</a:t>
            </a:r>
            <a:endParaRPr lang="en-US" sz="2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(Software)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Software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ciptanya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digolongkan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:</a:t>
            </a:r>
          </a:p>
          <a:p>
            <a:pPr marL="569913" indent="-284163">
              <a:buNone/>
            </a:pPr>
            <a:r>
              <a:rPr lang="en-US" sz="2000" dirty="0" smtClean="0"/>
              <a:t>1. Copyright</a:t>
            </a:r>
          </a:p>
          <a:p>
            <a:pPr marL="569913" indent="-284163">
              <a:buNone/>
            </a:pPr>
            <a:r>
              <a:rPr lang="en-US" sz="2000" dirty="0" smtClean="0"/>
              <a:t>2. </a:t>
            </a:r>
            <a:r>
              <a:rPr lang="en-US" sz="2000" dirty="0" err="1" smtClean="0"/>
              <a:t>Copyleft</a:t>
            </a:r>
            <a:r>
              <a:rPr lang="en-US" sz="2000" dirty="0" smtClean="0"/>
              <a:t>/Open Source</a:t>
            </a:r>
          </a:p>
          <a:p>
            <a:r>
              <a:rPr lang="en-US" sz="2000" dirty="0" smtClean="0"/>
              <a:t>Software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dibedakan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golongan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:</a:t>
            </a:r>
          </a:p>
          <a:p>
            <a:pPr marL="512763" indent="-228600">
              <a:buNone/>
            </a:pPr>
            <a:r>
              <a:rPr lang="en-US" sz="2000" dirty="0" smtClean="0"/>
              <a:t>1. Software </a:t>
            </a:r>
            <a:r>
              <a:rPr lang="en-US" sz="2000" dirty="0" err="1" smtClean="0"/>
              <a:t>Sistem</a:t>
            </a:r>
            <a:endParaRPr lang="en-US" sz="2000" dirty="0" smtClean="0"/>
          </a:p>
          <a:p>
            <a:pPr marL="512763" indent="-228600">
              <a:buNone/>
            </a:pPr>
            <a:r>
              <a:rPr lang="en-US" sz="2000" dirty="0" smtClean="0"/>
              <a:t>2. Software </a:t>
            </a:r>
            <a:r>
              <a:rPr lang="en-US" sz="2000" dirty="0" err="1" smtClean="0"/>
              <a:t>Aplikasi</a:t>
            </a:r>
            <a:endParaRPr lang="en-US" sz="2000" dirty="0" smtClean="0"/>
          </a:p>
          <a:p>
            <a:pPr marL="569913" indent="-284163">
              <a:buNone/>
            </a:pPr>
            <a:endParaRPr lang="en-US" sz="2000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95487" y="2851150"/>
            <a:ext cx="43910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33400" y="1600200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Software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/</a:t>
            </a:r>
            <a:r>
              <a:rPr lang="en-US" i="1" dirty="0" smtClean="0"/>
              <a:t>layer yang </a:t>
            </a:r>
            <a:r>
              <a:rPr lang="en-US" i="1" dirty="0" err="1" smtClean="0"/>
              <a:t>menghubungkan</a:t>
            </a:r>
            <a:r>
              <a:rPr lang="en-US" i="1" dirty="0" smtClean="0"/>
              <a:t> hardware </a:t>
            </a:r>
            <a:r>
              <a:rPr lang="en-US" i="1" dirty="0" err="1" smtClean="0"/>
              <a:t>dengan</a:t>
            </a:r>
            <a:r>
              <a:rPr lang="en-US" i="1" dirty="0" smtClean="0"/>
              <a:t> user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Software </a:t>
            </a:r>
            <a:r>
              <a:rPr lang="en-US" b="1" dirty="0" err="1" smtClean="0"/>
              <a:t>Sistem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7467600" cy="4873752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Software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marL="346075" indent="-346075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Program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user </a:t>
            </a:r>
            <a:r>
              <a:rPr lang="en-US" dirty="0" err="1" smtClean="0"/>
              <a:t>dengan</a:t>
            </a:r>
            <a:r>
              <a:rPr lang="en-US" dirty="0" smtClean="0"/>
              <a:t> hardware.</a:t>
            </a:r>
          </a:p>
          <a:p>
            <a:pPr marL="346075" indent="-346075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Program yang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program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hardware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Software </a:t>
            </a:r>
            <a:r>
              <a:rPr lang="en-US" b="1" dirty="0" err="1" smtClean="0"/>
              <a:t>Sistem</a:t>
            </a:r>
            <a:r>
              <a:rPr lang="en-US" b="1" dirty="0" smtClean="0"/>
              <a:t>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2000" dirty="0" smtClean="0"/>
              <a:t>Software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dibagi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golongan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:</a:t>
            </a:r>
          </a:p>
          <a:p>
            <a:pPr marL="465138" indent="-227013" algn="just">
              <a:lnSpc>
                <a:spcPct val="110000"/>
              </a:lnSpc>
              <a:spcBef>
                <a:spcPts val="0"/>
              </a:spcBef>
              <a:buNone/>
              <a:tabLst>
                <a:tab pos="509588" algn="l"/>
              </a:tabLst>
            </a:pPr>
            <a:r>
              <a:rPr lang="en-US" sz="2000" dirty="0" smtClean="0"/>
              <a:t>a.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endParaRPr lang="en-US" sz="2000" dirty="0" smtClean="0"/>
          </a:p>
          <a:p>
            <a:pPr marL="793750" indent="-284163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err="1" smtClean="0"/>
              <a:t>Mengendalikan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,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memonitoring</a:t>
            </a:r>
            <a:r>
              <a:rPr lang="en-US" sz="2000" dirty="0" smtClean="0"/>
              <a:t> status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pendjadwalan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endParaRPr lang="en-US" sz="2000" dirty="0" smtClean="0"/>
          </a:p>
          <a:p>
            <a:pPr marL="793750" indent="-284163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err="1" smtClean="0"/>
              <a:t>Mengatur</a:t>
            </a:r>
            <a:r>
              <a:rPr lang="en-US" sz="2000" dirty="0" smtClean="0"/>
              <a:t> </a:t>
            </a:r>
            <a:r>
              <a:rPr lang="en-US" sz="2000" i="1" dirty="0" smtClean="0"/>
              <a:t>resource </a:t>
            </a:r>
            <a:r>
              <a:rPr lang="en-US" sz="2000" i="1" dirty="0" err="1" smtClean="0"/>
              <a:t>sistem</a:t>
            </a:r>
            <a:r>
              <a:rPr lang="en-US" sz="2000" i="1" dirty="0" smtClean="0"/>
              <a:t> : CPU, </a:t>
            </a:r>
            <a:r>
              <a:rPr lang="en-US" sz="2000" i="1" dirty="0" err="1" smtClean="0"/>
              <a:t>memori</a:t>
            </a:r>
            <a:r>
              <a:rPr lang="en-US" sz="2000" i="1" dirty="0" smtClean="0"/>
              <a:t>, I/O</a:t>
            </a:r>
          </a:p>
          <a:p>
            <a:pPr marL="793750" indent="-284163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dirty="0" err="1" smtClean="0"/>
              <a:t>Menyediakan</a:t>
            </a:r>
            <a:r>
              <a:rPr lang="en-US" sz="2000" dirty="0" smtClean="0"/>
              <a:t> interface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user </a:t>
            </a:r>
            <a:r>
              <a:rPr lang="en-US" sz="2000" dirty="0" err="1" smtClean="0"/>
              <a:t>dan</a:t>
            </a:r>
            <a:r>
              <a:rPr lang="en-US" sz="2000" dirty="0" smtClean="0"/>
              <a:t> hardware. Interface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hardware yang </a:t>
            </a:r>
            <a:r>
              <a:rPr lang="en-US" sz="2000" dirty="0" err="1" smtClean="0"/>
              <a:t>begitu</a:t>
            </a:r>
            <a:r>
              <a:rPr lang="en-US" sz="2000" dirty="0" smtClean="0"/>
              <a:t> </a:t>
            </a:r>
            <a:r>
              <a:rPr lang="en-US" sz="2000" dirty="0" err="1" smtClean="0"/>
              <a:t>kompleks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terlihat</a:t>
            </a:r>
            <a:r>
              <a:rPr lang="en-US" sz="2000" dirty="0" smtClean="0"/>
              <a:t>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user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user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mengendalikan</a:t>
            </a:r>
            <a:r>
              <a:rPr lang="en-US" sz="2000" dirty="0" smtClean="0"/>
              <a:t> hardware</a:t>
            </a:r>
          </a:p>
          <a:p>
            <a:pPr marL="457200" indent="-231775" algn="just">
              <a:buNone/>
            </a:pPr>
            <a:r>
              <a:rPr lang="en-US" sz="2000" dirty="0" smtClean="0"/>
              <a:t>b. Device Driver</a:t>
            </a:r>
          </a:p>
          <a:p>
            <a:pPr marL="468313" indent="-3175" algn="just">
              <a:buNone/>
            </a:pPr>
            <a:r>
              <a:rPr lang="sv-SE" sz="2000" dirty="0" smtClean="0"/>
              <a:t>Mengatur peralatan I/O agar dapat berhubungan dengan sistem </a:t>
            </a:r>
            <a:r>
              <a:rPr lang="en-US" sz="2000" dirty="0" err="1" smtClean="0"/>
              <a:t>komputer</a:t>
            </a:r>
            <a:endParaRPr lang="en-US" sz="2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272</TotalTime>
  <Words>477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Komputer dan Bagiannya</vt:lpstr>
      <vt:lpstr>Input Device</vt:lpstr>
      <vt:lpstr>Output Device</vt:lpstr>
      <vt:lpstr>KOMPUTER UNTUK TUJUAN KHUSUS / SPECIAL PURPOSE COMPUTER</vt:lpstr>
      <vt:lpstr>Perangkat lunak (Software)</vt:lpstr>
      <vt:lpstr>Perangkat lunak (Software)</vt:lpstr>
      <vt:lpstr>Hubungan</vt:lpstr>
      <vt:lpstr>Software Sistem</vt:lpstr>
      <vt:lpstr>Software Sistem (II)</vt:lpstr>
      <vt:lpstr>Software Sistem (III)</vt:lpstr>
      <vt:lpstr>Software Sistem (III)</vt:lpstr>
      <vt:lpstr>Operationg system (sistem operasi)</vt:lpstr>
      <vt:lpstr>Terima Kasih 감 사 합나다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 dan Bagiannya</dc:title>
  <dc:creator>selly</dc:creator>
  <cp:lastModifiedBy>selly</cp:lastModifiedBy>
  <cp:revision>21</cp:revision>
  <dcterms:created xsi:type="dcterms:W3CDTF">2013-11-13T01:15:07Z</dcterms:created>
  <dcterms:modified xsi:type="dcterms:W3CDTF">2015-10-19T04:05:31Z</dcterms:modified>
</cp:coreProperties>
</file>