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1" d="100"/>
          <a:sy n="41" d="100"/>
        </p:scale>
        <p:origin x="-69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B85B92-C018-4D2A-A911-27FF24CC2510}" type="datetimeFigureOut">
              <a:rPr lang="en-US" smtClean="0"/>
              <a:t>04-10-2014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7E2EE5-1CE5-41E8-9AA6-B57474AB2182}"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D7E2EE5-1CE5-41E8-9AA6-B57474AB2182}"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A7CB4833-3004-45C1-A255-827BE598F6B1}" type="datetimeFigureOut">
              <a:rPr lang="en-US" smtClean="0"/>
              <a:pPr/>
              <a:t>04-10-2014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B3DB7D0-D4CF-4CF1-AA99-8CCEA070827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CB4833-3004-45C1-A255-827BE598F6B1}" type="datetimeFigureOut">
              <a:rPr lang="en-US" smtClean="0"/>
              <a:pPr/>
              <a:t>04-10-2014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DB7D0-D4CF-4CF1-AA99-8CCEA070827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CB4833-3004-45C1-A255-827BE598F6B1}" type="datetimeFigureOut">
              <a:rPr lang="en-US" smtClean="0"/>
              <a:pPr/>
              <a:t>04-10-2014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DB7D0-D4CF-4CF1-AA99-8CCEA070827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A7CB4833-3004-45C1-A255-827BE598F6B1}" type="datetimeFigureOut">
              <a:rPr lang="en-US" smtClean="0"/>
              <a:pPr/>
              <a:t>04-10-2014</a:t>
            </a:fld>
            <a:endParaRPr lang="en-US"/>
          </a:p>
        </p:txBody>
      </p:sp>
      <p:sp>
        <p:nvSpPr>
          <p:cNvPr id="9" name="Slide Number Placeholder 8"/>
          <p:cNvSpPr>
            <a:spLocks noGrp="1"/>
          </p:cNvSpPr>
          <p:nvPr>
            <p:ph type="sldNum" sz="quarter" idx="15"/>
          </p:nvPr>
        </p:nvSpPr>
        <p:spPr/>
        <p:txBody>
          <a:bodyPr rtlCol="0"/>
          <a:lstStyle/>
          <a:p>
            <a:fld id="{FB3DB7D0-D4CF-4CF1-AA99-8CCEA070827C}"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A7CB4833-3004-45C1-A255-827BE598F6B1}" type="datetimeFigureOut">
              <a:rPr lang="en-US" smtClean="0"/>
              <a:pPr/>
              <a:t>04-10-2014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B3DB7D0-D4CF-4CF1-AA99-8CCEA070827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A7CB4833-3004-45C1-A255-827BE598F6B1}" type="datetimeFigureOut">
              <a:rPr lang="en-US" smtClean="0"/>
              <a:pPr/>
              <a:t>04-10-2014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3DB7D0-D4CF-4CF1-AA99-8CCEA070827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A7CB4833-3004-45C1-A255-827BE598F6B1}" type="datetimeFigureOut">
              <a:rPr lang="en-US" smtClean="0"/>
              <a:pPr/>
              <a:t>04-10-2014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3DB7D0-D4CF-4CF1-AA99-8CCEA070827C}"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A7CB4833-3004-45C1-A255-827BE598F6B1}" type="datetimeFigureOut">
              <a:rPr lang="en-US" smtClean="0"/>
              <a:pPr/>
              <a:t>04-10-2014</a:t>
            </a:fld>
            <a:endParaRPr lang="en-US"/>
          </a:p>
        </p:txBody>
      </p:sp>
      <p:sp>
        <p:nvSpPr>
          <p:cNvPr id="7" name="Slide Number Placeholder 6"/>
          <p:cNvSpPr>
            <a:spLocks noGrp="1"/>
          </p:cNvSpPr>
          <p:nvPr>
            <p:ph type="sldNum" sz="quarter" idx="11"/>
          </p:nvPr>
        </p:nvSpPr>
        <p:spPr/>
        <p:txBody>
          <a:bodyPr rtlCol="0"/>
          <a:lstStyle/>
          <a:p>
            <a:fld id="{FB3DB7D0-D4CF-4CF1-AA99-8CCEA070827C}"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B4833-3004-45C1-A255-827BE598F6B1}" type="datetimeFigureOut">
              <a:rPr lang="en-US" smtClean="0"/>
              <a:pPr/>
              <a:t>04-10-2014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3DB7D0-D4CF-4CF1-AA99-8CCEA070827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7CB4833-3004-45C1-A255-827BE598F6B1}" type="datetimeFigureOut">
              <a:rPr lang="en-US" smtClean="0"/>
              <a:pPr/>
              <a:t>04-10-2014</a:t>
            </a:fld>
            <a:endParaRPr lang="en-US"/>
          </a:p>
        </p:txBody>
      </p:sp>
      <p:sp>
        <p:nvSpPr>
          <p:cNvPr id="22" name="Slide Number Placeholder 21"/>
          <p:cNvSpPr>
            <a:spLocks noGrp="1"/>
          </p:cNvSpPr>
          <p:nvPr>
            <p:ph type="sldNum" sz="quarter" idx="15"/>
          </p:nvPr>
        </p:nvSpPr>
        <p:spPr/>
        <p:txBody>
          <a:bodyPr rtlCol="0"/>
          <a:lstStyle/>
          <a:p>
            <a:fld id="{FB3DB7D0-D4CF-4CF1-AA99-8CCEA070827C}"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7CB4833-3004-45C1-A255-827BE598F6B1}" type="datetimeFigureOut">
              <a:rPr lang="en-US" smtClean="0"/>
              <a:pPr/>
              <a:t>04-10-2014</a:t>
            </a:fld>
            <a:endParaRPr lang="en-US"/>
          </a:p>
        </p:txBody>
      </p:sp>
      <p:sp>
        <p:nvSpPr>
          <p:cNvPr id="18" name="Slide Number Placeholder 17"/>
          <p:cNvSpPr>
            <a:spLocks noGrp="1"/>
          </p:cNvSpPr>
          <p:nvPr>
            <p:ph type="sldNum" sz="quarter" idx="11"/>
          </p:nvPr>
        </p:nvSpPr>
        <p:spPr/>
        <p:txBody>
          <a:bodyPr rtlCol="0"/>
          <a:lstStyle/>
          <a:p>
            <a:fld id="{FB3DB7D0-D4CF-4CF1-AA99-8CCEA070827C}"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7CB4833-3004-45C1-A255-827BE598F6B1}" type="datetimeFigureOut">
              <a:rPr lang="en-US" smtClean="0"/>
              <a:pPr/>
              <a:t>04-10-2014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B3DB7D0-D4CF-4CF1-AA99-8CCEA070827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http://indo.unikom.ac.id/image/img_about/logo.pn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470025"/>
          </a:xfrm>
        </p:spPr>
        <p:txBody>
          <a:bodyPr>
            <a:normAutofit/>
          </a:bodyPr>
          <a:lstStyle/>
          <a:p>
            <a:r>
              <a:rPr lang="en-US" sz="3600" dirty="0" smtClean="0">
                <a:latin typeface="Adobe Caslon Pro Bold" pitchFamily="18" charset="0"/>
              </a:rPr>
              <a:t>KOMPUTER DAN APLIKASI</a:t>
            </a:r>
            <a:endParaRPr lang="en-US" dirty="0">
              <a:latin typeface="Adobe Caslon Pro Bold" pitchFamily="18" charset="0"/>
            </a:endParaRPr>
          </a:p>
        </p:txBody>
      </p:sp>
      <p:sp>
        <p:nvSpPr>
          <p:cNvPr id="3" name="Subtitle 2"/>
          <p:cNvSpPr>
            <a:spLocks noGrp="1"/>
          </p:cNvSpPr>
          <p:nvPr>
            <p:ph type="subTitle" idx="1"/>
          </p:nvPr>
        </p:nvSpPr>
        <p:spPr>
          <a:xfrm>
            <a:off x="457200" y="5257800"/>
            <a:ext cx="3429000" cy="1219200"/>
          </a:xfrm>
        </p:spPr>
        <p:txBody>
          <a:bodyPr>
            <a:normAutofit/>
          </a:bodyPr>
          <a:lstStyle/>
          <a:p>
            <a:pPr algn="l"/>
            <a:endParaRPr lang="en-US" sz="2000" dirty="0" smtClean="0"/>
          </a:p>
          <a:p>
            <a:pPr algn="l"/>
            <a:endParaRPr lang="en-US" sz="2000" dirty="0"/>
          </a:p>
          <a:p>
            <a:pPr algn="l"/>
            <a:r>
              <a:rPr lang="en-US" sz="2000" dirty="0" err="1" smtClean="0"/>
              <a:t>Dedeng</a:t>
            </a:r>
            <a:r>
              <a:rPr lang="en-US" sz="2000" dirty="0" smtClean="0"/>
              <a:t> </a:t>
            </a:r>
            <a:r>
              <a:rPr lang="en-US" sz="2000" dirty="0" err="1" smtClean="0"/>
              <a:t>Hirawan</a:t>
            </a:r>
            <a:r>
              <a:rPr lang="en-US" sz="2000" dirty="0" smtClean="0"/>
              <a:t>, </a:t>
            </a:r>
            <a:r>
              <a:rPr lang="en-US" sz="2000" dirty="0" err="1" smtClean="0"/>
              <a:t>M.Kom</a:t>
            </a:r>
            <a:r>
              <a:rPr lang="en-US" sz="2000" dirty="0" smtClean="0"/>
              <a:t>.</a:t>
            </a:r>
            <a:endParaRPr lang="en-US" sz="2000" dirty="0"/>
          </a:p>
        </p:txBody>
      </p:sp>
      <p:pic>
        <p:nvPicPr>
          <p:cNvPr id="1026" name="Picture 11" descr="http://indo.unikom.ac.id/image/img_about/logo.png"/>
          <p:cNvPicPr>
            <a:picLocks noChangeAspect="1" noChangeArrowheads="1"/>
          </p:cNvPicPr>
          <p:nvPr/>
        </p:nvPicPr>
        <p:blipFill>
          <a:blip r:embed="rId3" r:link="rId4"/>
          <a:srcRect/>
          <a:stretch>
            <a:fillRect/>
          </a:stretch>
        </p:blipFill>
        <p:spPr bwMode="auto">
          <a:xfrm>
            <a:off x="7772400" y="5497132"/>
            <a:ext cx="1047750" cy="10846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err="1" smtClean="0"/>
              <a:t>Pemanfaatan</a:t>
            </a:r>
            <a:r>
              <a:rPr lang="en-US" sz="4000" dirty="0" smtClean="0"/>
              <a:t> </a:t>
            </a:r>
            <a:r>
              <a:rPr lang="en-US" sz="4000" dirty="0" err="1" smtClean="0"/>
              <a:t>Komputer</a:t>
            </a:r>
            <a:r>
              <a:rPr lang="en-US" sz="4000" dirty="0" smtClean="0"/>
              <a:t> </a:t>
            </a:r>
            <a:r>
              <a:rPr lang="en-US" sz="4000" dirty="0" err="1" smtClean="0"/>
              <a:t>Dalam</a:t>
            </a:r>
            <a:r>
              <a:rPr lang="en-US" sz="4000" dirty="0" smtClean="0"/>
              <a:t> </a:t>
            </a:r>
            <a:r>
              <a:rPr lang="en-US" sz="4000" dirty="0" err="1" smtClean="0"/>
              <a:t>Berbagai</a:t>
            </a:r>
            <a:r>
              <a:rPr lang="en-US" sz="4000" dirty="0" smtClean="0"/>
              <a:t> </a:t>
            </a:r>
            <a:r>
              <a:rPr lang="en-US" sz="4000" dirty="0" err="1" smtClean="0"/>
              <a:t>Bidang</a:t>
            </a:r>
            <a:r>
              <a:rPr lang="en-US" sz="4000" dirty="0" smtClean="0"/>
              <a:t> (III)</a:t>
            </a:r>
            <a:endParaRPr lang="en-US" sz="4000" dirty="0"/>
          </a:p>
        </p:txBody>
      </p:sp>
      <p:sp>
        <p:nvSpPr>
          <p:cNvPr id="3" name="Content Placeholder 2"/>
          <p:cNvSpPr>
            <a:spLocks noGrp="1"/>
          </p:cNvSpPr>
          <p:nvPr>
            <p:ph sz="quarter" idx="1"/>
          </p:nvPr>
        </p:nvSpPr>
        <p:spPr/>
        <p:txBody>
          <a:bodyPr>
            <a:normAutofit fontScale="92500" lnSpcReduction="10000"/>
          </a:bodyPr>
          <a:lstStyle/>
          <a:p>
            <a:pPr algn="just"/>
            <a:r>
              <a:rPr lang="en-US" sz="2400" dirty="0" err="1"/>
              <a:t>Transportasi</a:t>
            </a:r>
            <a:endParaRPr lang="en-US" sz="2400" dirty="0" smtClean="0"/>
          </a:p>
          <a:p>
            <a:pPr indent="-6350" algn="just">
              <a:buNone/>
            </a:pPr>
            <a:r>
              <a:rPr lang="en-US" sz="2400" dirty="0" err="1" smtClean="0"/>
              <a:t>Jadwal</a:t>
            </a:r>
            <a:r>
              <a:rPr lang="en-US" sz="2400" dirty="0" smtClean="0"/>
              <a:t> </a:t>
            </a:r>
            <a:r>
              <a:rPr lang="en-US" sz="2400" dirty="0" err="1" smtClean="0"/>
              <a:t>kedatangan</a:t>
            </a:r>
            <a:r>
              <a:rPr lang="en-US" sz="2400" dirty="0" smtClean="0"/>
              <a:t> </a:t>
            </a:r>
            <a:r>
              <a:rPr lang="en-US" sz="2400" dirty="0" err="1" smtClean="0"/>
              <a:t>dan</a:t>
            </a:r>
            <a:r>
              <a:rPr lang="en-US" sz="2400" dirty="0" smtClean="0"/>
              <a:t> </a:t>
            </a:r>
            <a:r>
              <a:rPr lang="en-US" sz="2400" dirty="0" err="1" smtClean="0"/>
              <a:t>keberangkatan</a:t>
            </a:r>
            <a:r>
              <a:rPr lang="en-US" sz="2400" dirty="0" smtClean="0"/>
              <a:t> </a:t>
            </a:r>
            <a:r>
              <a:rPr lang="en-US" sz="2400" dirty="0" err="1" smtClean="0"/>
              <a:t>pesawat</a:t>
            </a:r>
            <a:r>
              <a:rPr lang="en-US" sz="2400" dirty="0" smtClean="0"/>
              <a:t>, </a:t>
            </a:r>
            <a:r>
              <a:rPr lang="en-US" sz="2400" dirty="0" err="1" smtClean="0"/>
              <a:t>kapal</a:t>
            </a:r>
            <a:r>
              <a:rPr lang="en-US" sz="2400" dirty="0" smtClean="0"/>
              <a:t>, </a:t>
            </a:r>
            <a:r>
              <a:rPr lang="en-US" sz="2400" dirty="0" err="1" smtClean="0"/>
              <a:t>kereta</a:t>
            </a:r>
            <a:r>
              <a:rPr lang="en-US" sz="2400" dirty="0" smtClean="0"/>
              <a:t> </a:t>
            </a:r>
            <a:r>
              <a:rPr lang="en-US" sz="2400" dirty="0" err="1" smtClean="0"/>
              <a:t>diatur</a:t>
            </a:r>
            <a:r>
              <a:rPr lang="en-US" sz="2400" dirty="0" smtClean="0"/>
              <a:t> </a:t>
            </a:r>
            <a:r>
              <a:rPr lang="en-US" sz="2400" dirty="0" err="1" smtClean="0"/>
              <a:t>dengan</a:t>
            </a:r>
            <a:r>
              <a:rPr lang="en-US" sz="2400" dirty="0" smtClean="0"/>
              <a:t> </a:t>
            </a:r>
            <a:r>
              <a:rPr lang="en-US" sz="2400" dirty="0" err="1" smtClean="0"/>
              <a:t>menggunakan</a:t>
            </a:r>
            <a:r>
              <a:rPr lang="en-US" sz="2400" dirty="0" smtClean="0"/>
              <a:t> </a:t>
            </a:r>
            <a:r>
              <a:rPr lang="en-US" sz="2400" dirty="0" err="1" smtClean="0"/>
              <a:t>komputer</a:t>
            </a:r>
            <a:r>
              <a:rPr lang="en-US" sz="2400" dirty="0" smtClean="0"/>
              <a:t> yang </a:t>
            </a:r>
            <a:r>
              <a:rPr lang="en-US" sz="2400" dirty="0" err="1" smtClean="0"/>
              <a:t>terhubung</a:t>
            </a:r>
            <a:r>
              <a:rPr lang="en-US" sz="2400" dirty="0" smtClean="0"/>
              <a:t> via internet. </a:t>
            </a:r>
            <a:r>
              <a:rPr lang="en-US" sz="2400" dirty="0" err="1" smtClean="0"/>
              <a:t>Pemesanan</a:t>
            </a:r>
            <a:r>
              <a:rPr lang="en-US" sz="2400" dirty="0" smtClean="0"/>
              <a:t> </a:t>
            </a:r>
            <a:r>
              <a:rPr lang="en-US" sz="2400" dirty="0" err="1" smtClean="0"/>
              <a:t>dan</a:t>
            </a:r>
            <a:r>
              <a:rPr lang="en-US" sz="2400" dirty="0" smtClean="0"/>
              <a:t> </a:t>
            </a:r>
            <a:r>
              <a:rPr lang="en-US" sz="2400" dirty="0" err="1" smtClean="0"/>
              <a:t>pembelian</a:t>
            </a:r>
            <a:r>
              <a:rPr lang="en-US" sz="2400" dirty="0" smtClean="0"/>
              <a:t> </a:t>
            </a:r>
            <a:r>
              <a:rPr lang="en-US" sz="2400" dirty="0" err="1" smtClean="0"/>
              <a:t>tiket</a:t>
            </a:r>
            <a:r>
              <a:rPr lang="en-US" sz="2400" dirty="0" smtClean="0"/>
              <a:t> </a:t>
            </a:r>
            <a:r>
              <a:rPr lang="en-US" sz="2400" dirty="0" err="1" smtClean="0"/>
              <a:t>juga</a:t>
            </a:r>
            <a:r>
              <a:rPr lang="en-US" sz="2400" dirty="0" smtClean="0"/>
              <a:t> </a:t>
            </a:r>
            <a:r>
              <a:rPr lang="en-US" sz="2400" dirty="0" err="1" smtClean="0"/>
              <a:t>dapat</a:t>
            </a:r>
            <a:r>
              <a:rPr lang="en-US" sz="2400" dirty="0" smtClean="0"/>
              <a:t> </a:t>
            </a:r>
            <a:r>
              <a:rPr lang="en-US" sz="2400" dirty="0" err="1" smtClean="0"/>
              <a:t>dilakukan</a:t>
            </a:r>
            <a:r>
              <a:rPr lang="en-US" sz="2400" dirty="0" smtClean="0"/>
              <a:t> via </a:t>
            </a:r>
            <a:r>
              <a:rPr lang="en-US" sz="2400" dirty="0" err="1" smtClean="0"/>
              <a:t>internetPerdagangan</a:t>
            </a:r>
            <a:endParaRPr lang="en-US" sz="2400" dirty="0"/>
          </a:p>
          <a:p>
            <a:pPr marL="0" indent="336550" algn="just"/>
            <a:r>
              <a:rPr lang="en-US" sz="2400" dirty="0" err="1"/>
              <a:t>Komunikasi</a:t>
            </a:r>
            <a:endParaRPr lang="sv-SE" sz="2400" dirty="0" smtClean="0"/>
          </a:p>
          <a:p>
            <a:pPr indent="-6350" algn="just">
              <a:buNone/>
            </a:pPr>
            <a:r>
              <a:rPr lang="sv-SE" sz="2400" dirty="0" smtClean="0"/>
              <a:t>Komunikasi data menjadi mudah dengan adanya teknologi jaringan baik bersifat lokal (LAN) ataupun internasional (Internet). Pilihan komunikasi menjadi sangat beragam. Komunikasi konvensional mulai ditinggalkan dan diganti dengan komunikasi modern. Surat berganti dengan email, telepon mendapat saingan dari chatting, video chatting, video conference, bahkan telepon IP</a:t>
            </a:r>
            <a:endParaRPr lang="en-U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err="1" smtClean="0"/>
              <a:t>Latar</a:t>
            </a:r>
            <a:r>
              <a:rPr lang="en-US" sz="3600" dirty="0" smtClean="0"/>
              <a:t> </a:t>
            </a:r>
            <a:r>
              <a:rPr lang="en-US" sz="3600" dirty="0" err="1" smtClean="0"/>
              <a:t>Belakang</a:t>
            </a:r>
            <a:r>
              <a:rPr lang="en-US" sz="3600" dirty="0" smtClean="0"/>
              <a:t> </a:t>
            </a:r>
            <a:r>
              <a:rPr lang="en-US" sz="3600" dirty="0" err="1" smtClean="0"/>
              <a:t>Perkembangan</a:t>
            </a:r>
            <a:r>
              <a:rPr lang="en-US" sz="3600" dirty="0" smtClean="0"/>
              <a:t> </a:t>
            </a:r>
            <a:r>
              <a:rPr lang="en-US" sz="3600" dirty="0" err="1" smtClean="0"/>
              <a:t>Komputer</a:t>
            </a:r>
            <a:endParaRPr lang="en-US" sz="3600" dirty="0"/>
          </a:p>
        </p:txBody>
      </p:sp>
      <p:sp>
        <p:nvSpPr>
          <p:cNvPr id="3" name="Content Placeholder 2"/>
          <p:cNvSpPr>
            <a:spLocks noGrp="1"/>
          </p:cNvSpPr>
          <p:nvPr>
            <p:ph sz="quarter" idx="1"/>
          </p:nvPr>
        </p:nvSpPr>
        <p:spPr/>
        <p:txBody>
          <a:bodyPr/>
          <a:lstStyle/>
          <a:p>
            <a:r>
              <a:rPr lang="en-US" dirty="0" err="1" smtClean="0"/>
              <a:t>Revolusi</a:t>
            </a:r>
            <a:r>
              <a:rPr lang="en-US" dirty="0" smtClean="0"/>
              <a:t> </a:t>
            </a:r>
            <a:r>
              <a:rPr lang="en-US" dirty="0" err="1" smtClean="0"/>
              <a:t>Industri</a:t>
            </a:r>
            <a:r>
              <a:rPr lang="en-US" dirty="0" smtClean="0"/>
              <a:t> (1760)</a:t>
            </a:r>
          </a:p>
          <a:p>
            <a:pPr marL="336550" indent="0" algn="just">
              <a:buNone/>
            </a:pPr>
            <a:r>
              <a:rPr lang="en-US" sz="2400" dirty="0" err="1" smtClean="0"/>
              <a:t>Dengan</a:t>
            </a:r>
            <a:r>
              <a:rPr lang="en-US" sz="2400" dirty="0" smtClean="0"/>
              <a:t> </a:t>
            </a:r>
            <a:r>
              <a:rPr lang="en-US" sz="2400" dirty="0" err="1" smtClean="0"/>
              <a:t>adanya</a:t>
            </a:r>
            <a:r>
              <a:rPr lang="en-US" sz="2400" dirty="0" smtClean="0"/>
              <a:t> </a:t>
            </a:r>
            <a:r>
              <a:rPr lang="en-US" sz="2400" dirty="0" err="1" smtClean="0"/>
              <a:t>Revolusi</a:t>
            </a:r>
            <a:r>
              <a:rPr lang="en-US" sz="2400" dirty="0" smtClean="0"/>
              <a:t> </a:t>
            </a:r>
            <a:r>
              <a:rPr lang="en-US" sz="2400" dirty="0" err="1" smtClean="0"/>
              <a:t>Industri</a:t>
            </a:r>
            <a:r>
              <a:rPr lang="en-US" sz="2400" dirty="0" smtClean="0"/>
              <a:t> </a:t>
            </a:r>
            <a:r>
              <a:rPr lang="en-US" sz="2400" dirty="0" err="1" smtClean="0"/>
              <a:t>kehidupan</a:t>
            </a:r>
            <a:r>
              <a:rPr lang="en-US" sz="2400" dirty="0" smtClean="0"/>
              <a:t> </a:t>
            </a:r>
            <a:r>
              <a:rPr lang="en-US" sz="2400" dirty="0" err="1" smtClean="0"/>
              <a:t>perindustrian</a:t>
            </a:r>
            <a:r>
              <a:rPr lang="en-US" sz="2400" dirty="0" smtClean="0"/>
              <a:t> </a:t>
            </a:r>
            <a:r>
              <a:rPr lang="en-US" sz="2400" dirty="0" err="1" smtClean="0"/>
              <a:t>berubah</a:t>
            </a:r>
            <a:r>
              <a:rPr lang="en-US" sz="2400" dirty="0" smtClean="0"/>
              <a:t> </a:t>
            </a:r>
            <a:r>
              <a:rPr lang="en-US" sz="2400" dirty="0" err="1" smtClean="0"/>
              <a:t>dari</a:t>
            </a:r>
            <a:r>
              <a:rPr lang="en-US" sz="2400" dirty="0" smtClean="0"/>
              <a:t> </a:t>
            </a:r>
            <a:r>
              <a:rPr lang="en-US" sz="2400" dirty="0" err="1" smtClean="0"/>
              <a:t>mekanik</a:t>
            </a:r>
            <a:r>
              <a:rPr lang="en-US" sz="2400" dirty="0" smtClean="0"/>
              <a:t> </a:t>
            </a:r>
            <a:r>
              <a:rPr lang="en-US" sz="2400" dirty="0" err="1" smtClean="0"/>
              <a:t>menjadi</a:t>
            </a:r>
            <a:r>
              <a:rPr lang="en-US" sz="2400" dirty="0" smtClean="0"/>
              <a:t> </a:t>
            </a:r>
            <a:r>
              <a:rPr lang="en-US" sz="2400" dirty="0" err="1" smtClean="0"/>
              <a:t>mekanik</a:t>
            </a:r>
            <a:r>
              <a:rPr lang="en-US" sz="2400" dirty="0" smtClean="0"/>
              <a:t> </a:t>
            </a:r>
            <a:r>
              <a:rPr lang="en-US" sz="2400" dirty="0" err="1" smtClean="0"/>
              <a:t>elektronik</a:t>
            </a:r>
            <a:r>
              <a:rPr lang="en-US" sz="2400" dirty="0" smtClean="0"/>
              <a:t> </a:t>
            </a:r>
            <a:r>
              <a:rPr lang="en-US" sz="2400" dirty="0" err="1" smtClean="0"/>
              <a:t>bahkan</a:t>
            </a:r>
            <a:r>
              <a:rPr lang="en-US" sz="2400" dirty="0" smtClean="0"/>
              <a:t> </a:t>
            </a:r>
            <a:r>
              <a:rPr lang="en-US" sz="2400" dirty="0" err="1" smtClean="0"/>
              <a:t>elektronik</a:t>
            </a:r>
            <a:endParaRPr lang="en-US" sz="2400" dirty="0" smtClean="0"/>
          </a:p>
          <a:p>
            <a:r>
              <a:rPr lang="en-US" dirty="0" err="1" smtClean="0"/>
              <a:t>Revolusi</a:t>
            </a:r>
            <a:r>
              <a:rPr lang="en-US" dirty="0" smtClean="0"/>
              <a:t> </a:t>
            </a:r>
            <a:r>
              <a:rPr lang="en-US" dirty="0" err="1" smtClean="0"/>
              <a:t>Komputer</a:t>
            </a:r>
            <a:r>
              <a:rPr lang="en-US" dirty="0" smtClean="0"/>
              <a:t> (1919- </a:t>
            </a:r>
            <a:r>
              <a:rPr lang="en-US" dirty="0" err="1" smtClean="0"/>
              <a:t>Sekarang</a:t>
            </a:r>
            <a:r>
              <a:rPr lang="en-US" dirty="0" smtClean="0"/>
              <a:t>)</a:t>
            </a:r>
          </a:p>
          <a:p>
            <a:pPr indent="-6350" algn="just">
              <a:buNone/>
            </a:pPr>
            <a:r>
              <a:rPr lang="en-US" sz="2400" dirty="0" err="1" smtClean="0"/>
              <a:t>Revolusi</a:t>
            </a:r>
            <a:r>
              <a:rPr lang="en-US" sz="2400" dirty="0" smtClean="0"/>
              <a:t> </a:t>
            </a:r>
            <a:r>
              <a:rPr lang="en-US" sz="2400" dirty="0" err="1" smtClean="0"/>
              <a:t>komputer</a:t>
            </a:r>
            <a:r>
              <a:rPr lang="en-US" sz="2400" dirty="0" smtClean="0"/>
              <a:t> </a:t>
            </a:r>
            <a:r>
              <a:rPr lang="en-US" sz="2400" dirty="0" err="1" smtClean="0"/>
              <a:t>belum</a:t>
            </a:r>
            <a:r>
              <a:rPr lang="en-US" sz="2400" dirty="0" smtClean="0"/>
              <a:t> </a:t>
            </a:r>
            <a:r>
              <a:rPr lang="en-US" sz="2400" dirty="0" err="1" smtClean="0"/>
              <a:t>berhenti</a:t>
            </a:r>
            <a:r>
              <a:rPr lang="en-US" sz="2400" dirty="0" smtClean="0"/>
              <a:t> </a:t>
            </a:r>
            <a:r>
              <a:rPr lang="en-US" sz="2400" dirty="0" err="1" smtClean="0"/>
              <a:t>seiring</a:t>
            </a:r>
            <a:r>
              <a:rPr lang="en-US" sz="2400" dirty="0" smtClean="0"/>
              <a:t> </a:t>
            </a:r>
            <a:r>
              <a:rPr lang="en-US" sz="2400" dirty="0" err="1" smtClean="0"/>
              <a:t>dengan</a:t>
            </a:r>
            <a:r>
              <a:rPr lang="en-US" sz="2400" dirty="0" smtClean="0"/>
              <a:t> </a:t>
            </a:r>
            <a:r>
              <a:rPr lang="en-US" sz="2400" dirty="0" err="1" smtClean="0"/>
              <a:t>terus</a:t>
            </a:r>
            <a:r>
              <a:rPr lang="en-US" sz="2400" dirty="0" smtClean="0"/>
              <a:t> </a:t>
            </a:r>
            <a:r>
              <a:rPr lang="en-US" sz="2400" dirty="0" err="1" smtClean="0"/>
              <a:t>ditemukannya</a:t>
            </a:r>
            <a:r>
              <a:rPr lang="en-US" sz="2400" dirty="0" smtClean="0"/>
              <a:t> </a:t>
            </a:r>
            <a:r>
              <a:rPr lang="en-US" sz="2400" dirty="0" err="1" smtClean="0"/>
              <a:t>teknologi</a:t>
            </a:r>
            <a:r>
              <a:rPr lang="en-US" sz="2400" dirty="0" smtClean="0"/>
              <a:t> </a:t>
            </a:r>
            <a:r>
              <a:rPr lang="en-US" sz="2400" dirty="0" err="1" smtClean="0"/>
              <a:t>baru</a:t>
            </a:r>
            <a:r>
              <a:rPr lang="en-US" sz="2400" dirty="0" smtClean="0"/>
              <a:t> </a:t>
            </a:r>
            <a:r>
              <a:rPr lang="en-US" sz="2400" dirty="0" err="1" smtClean="0"/>
              <a:t>untuk</a:t>
            </a:r>
            <a:r>
              <a:rPr lang="en-US" sz="2400" dirty="0" smtClean="0"/>
              <a:t> </a:t>
            </a:r>
            <a:r>
              <a:rPr lang="en-US" sz="2400" dirty="0" err="1" smtClean="0"/>
              <a:t>membuat</a:t>
            </a:r>
            <a:r>
              <a:rPr lang="en-US" sz="2400" dirty="0" smtClean="0"/>
              <a:t> </a:t>
            </a:r>
            <a:r>
              <a:rPr lang="en-US" sz="2400" dirty="0" err="1" smtClean="0"/>
              <a:t>komputer</a:t>
            </a:r>
            <a:r>
              <a:rPr lang="en-US" sz="2400" dirty="0" smtClean="0"/>
              <a:t> </a:t>
            </a:r>
            <a:r>
              <a:rPr lang="en-US" sz="2400" dirty="0" err="1" smtClean="0"/>
              <a:t>semakin</a:t>
            </a:r>
            <a:r>
              <a:rPr lang="en-US" sz="2400" dirty="0" smtClean="0"/>
              <a:t> </a:t>
            </a:r>
            <a:r>
              <a:rPr lang="en-US" sz="2400" dirty="0" err="1" smtClean="0"/>
              <a:t>kecil</a:t>
            </a:r>
            <a:r>
              <a:rPr lang="en-US" sz="2400" dirty="0" smtClean="0"/>
              <a:t>, </a:t>
            </a:r>
            <a:r>
              <a:rPr lang="en-US" sz="2400" dirty="0" err="1" smtClean="0"/>
              <a:t>ringan</a:t>
            </a:r>
            <a:r>
              <a:rPr lang="en-US" sz="2400" dirty="0" smtClean="0"/>
              <a:t>, </a:t>
            </a:r>
            <a:r>
              <a:rPr lang="en-US" sz="2400" dirty="0" err="1" smtClean="0"/>
              <a:t>cepat</a:t>
            </a:r>
            <a:r>
              <a:rPr lang="en-US" sz="2400" dirty="0" smtClean="0"/>
              <a:t> </a:t>
            </a:r>
            <a:r>
              <a:rPr lang="en-US" sz="2400" dirty="0" err="1" smtClean="0"/>
              <a:t>dan</a:t>
            </a:r>
            <a:r>
              <a:rPr lang="en-US" sz="2400" dirty="0" smtClean="0"/>
              <a:t> </a:t>
            </a:r>
            <a:r>
              <a:rPr lang="en-US" sz="2400" dirty="0" err="1" smtClean="0"/>
              <a:t>murah</a:t>
            </a:r>
            <a:r>
              <a:rPr lang="en-US" sz="2400" dirty="0" smtClean="0"/>
              <a:t>. </a:t>
            </a:r>
            <a:r>
              <a:rPr lang="en-US" sz="2400" dirty="0" err="1" smtClean="0"/>
              <a:t>Masyarakat</a:t>
            </a:r>
            <a:r>
              <a:rPr lang="en-US" sz="2400" dirty="0" smtClean="0"/>
              <a:t> </a:t>
            </a:r>
            <a:r>
              <a:rPr lang="en-US" sz="2400" dirty="0" err="1" smtClean="0"/>
              <a:t>industri</a:t>
            </a:r>
            <a:r>
              <a:rPr lang="en-US" sz="2400" dirty="0" smtClean="0"/>
              <a:t> </a:t>
            </a:r>
            <a:r>
              <a:rPr lang="en-US" sz="2400" dirty="0" err="1" smtClean="0"/>
              <a:t>mulai</a:t>
            </a:r>
            <a:r>
              <a:rPr lang="en-US" sz="2400" dirty="0" smtClean="0"/>
              <a:t> </a:t>
            </a:r>
            <a:r>
              <a:rPr lang="en-US" sz="2400" dirty="0" err="1" smtClean="0"/>
              <a:t>berubah</a:t>
            </a:r>
            <a:r>
              <a:rPr lang="en-US" sz="2400" dirty="0" smtClean="0"/>
              <a:t> </a:t>
            </a:r>
            <a:r>
              <a:rPr lang="en-US" sz="2400" dirty="0" err="1" smtClean="0"/>
              <a:t>menjadi</a:t>
            </a:r>
            <a:r>
              <a:rPr lang="en-US" sz="2400" dirty="0" smtClean="0"/>
              <a:t> </a:t>
            </a:r>
            <a:r>
              <a:rPr lang="en-US" sz="2400" dirty="0" err="1" smtClean="0"/>
              <a:t>masyarakat</a:t>
            </a:r>
            <a:r>
              <a:rPr lang="en-US" sz="2400" dirty="0" smtClean="0"/>
              <a:t> </a:t>
            </a:r>
            <a:r>
              <a:rPr lang="en-US" sz="2400" dirty="0" err="1" smtClean="0"/>
              <a:t>informasi</a:t>
            </a:r>
            <a:r>
              <a:rPr lang="en-US" sz="2400" dirty="0" smtClean="0"/>
              <a:t>. </a:t>
            </a:r>
            <a:r>
              <a:rPr lang="en-US" sz="2400" dirty="0" err="1" smtClean="0"/>
              <a:t>Segala</a:t>
            </a:r>
            <a:r>
              <a:rPr lang="en-US" sz="2400" dirty="0" smtClean="0"/>
              <a:t> </a:t>
            </a:r>
            <a:r>
              <a:rPr lang="en-US" sz="2400" dirty="0" err="1" smtClean="0"/>
              <a:t>sesuatu</a:t>
            </a:r>
            <a:r>
              <a:rPr lang="en-US" sz="2400" dirty="0" smtClean="0"/>
              <a:t> yang analog </a:t>
            </a:r>
            <a:r>
              <a:rPr lang="en-US" sz="2400" dirty="0" err="1" smtClean="0"/>
              <a:t>berubah</a:t>
            </a:r>
            <a:r>
              <a:rPr lang="en-US" sz="2400" dirty="0" smtClean="0"/>
              <a:t> </a:t>
            </a:r>
            <a:r>
              <a:rPr lang="en-US" sz="2400" dirty="0" err="1" smtClean="0"/>
              <a:t>menjadi</a:t>
            </a:r>
            <a:r>
              <a:rPr lang="en-US" sz="2400" dirty="0" smtClean="0"/>
              <a:t> digital</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Komputer</a:t>
            </a:r>
            <a:endParaRPr lang="en-US" dirty="0"/>
          </a:p>
        </p:txBody>
      </p:sp>
      <p:sp>
        <p:nvSpPr>
          <p:cNvPr id="3" name="Content Placeholder 2"/>
          <p:cNvSpPr>
            <a:spLocks noGrp="1"/>
          </p:cNvSpPr>
          <p:nvPr>
            <p:ph sz="quarter" idx="1"/>
          </p:nvPr>
        </p:nvSpPr>
        <p:spPr/>
        <p:txBody>
          <a:bodyPr>
            <a:normAutofit/>
          </a:bodyPr>
          <a:lstStyle/>
          <a:p>
            <a:pPr indent="-6350" algn="just">
              <a:buNone/>
            </a:pPr>
            <a:r>
              <a:rPr lang="en-US" sz="2400" dirty="0" smtClean="0"/>
              <a:t>“</a:t>
            </a:r>
            <a:r>
              <a:rPr lang="en-US" sz="2400" dirty="0" err="1" smtClean="0"/>
              <a:t>Komputer</a:t>
            </a:r>
            <a:r>
              <a:rPr lang="en-US" sz="2400" dirty="0" smtClean="0"/>
              <a:t>” </a:t>
            </a:r>
            <a:r>
              <a:rPr lang="en-US" sz="2400" dirty="0" err="1" smtClean="0"/>
              <a:t>menurut</a:t>
            </a:r>
            <a:r>
              <a:rPr lang="en-US" sz="2400" dirty="0" smtClean="0"/>
              <a:t> </a:t>
            </a:r>
            <a:r>
              <a:rPr lang="en-US" sz="2400" dirty="0" err="1" smtClean="0"/>
              <a:t>Kamus</a:t>
            </a:r>
            <a:r>
              <a:rPr lang="en-US" sz="2400" dirty="0" smtClean="0"/>
              <a:t> </a:t>
            </a:r>
            <a:r>
              <a:rPr lang="en-US" sz="2400" dirty="0" err="1" smtClean="0"/>
              <a:t>Besar</a:t>
            </a:r>
            <a:r>
              <a:rPr lang="en-US" sz="2400" dirty="0" smtClean="0"/>
              <a:t> </a:t>
            </a:r>
            <a:r>
              <a:rPr lang="en-US" sz="2400" dirty="0" err="1" smtClean="0"/>
              <a:t>Bahasa</a:t>
            </a:r>
            <a:r>
              <a:rPr lang="en-US" sz="2400" dirty="0" smtClean="0"/>
              <a:t> Indonesia </a:t>
            </a:r>
            <a:r>
              <a:rPr lang="en-US" sz="2400" dirty="0" err="1" smtClean="0"/>
              <a:t>adalah</a:t>
            </a:r>
            <a:r>
              <a:rPr lang="en-US" sz="2400" dirty="0" smtClean="0"/>
              <a:t> </a:t>
            </a:r>
            <a:r>
              <a:rPr lang="en-US" sz="2400" dirty="0" err="1" smtClean="0"/>
              <a:t>alat</a:t>
            </a:r>
            <a:r>
              <a:rPr lang="en-US" sz="2400" dirty="0" smtClean="0"/>
              <a:t> </a:t>
            </a:r>
            <a:r>
              <a:rPr lang="en-US" sz="2400" dirty="0" err="1" smtClean="0"/>
              <a:t>elektronik</a:t>
            </a:r>
            <a:r>
              <a:rPr lang="en-US" sz="2400" dirty="0" smtClean="0"/>
              <a:t> </a:t>
            </a:r>
            <a:r>
              <a:rPr lang="en-US" sz="2400" dirty="0" err="1" smtClean="0"/>
              <a:t>otomatis</a:t>
            </a:r>
            <a:r>
              <a:rPr lang="en-US" sz="2400" dirty="0" smtClean="0"/>
              <a:t> </a:t>
            </a:r>
            <a:r>
              <a:rPr lang="en-US" sz="2400" dirty="0" err="1" smtClean="0"/>
              <a:t>yg</a:t>
            </a:r>
            <a:r>
              <a:rPr lang="en-US" sz="2400" dirty="0" smtClean="0"/>
              <a:t> </a:t>
            </a:r>
            <a:r>
              <a:rPr lang="en-US" sz="2400" dirty="0" err="1" smtClean="0"/>
              <a:t>dapat</a:t>
            </a:r>
            <a:r>
              <a:rPr lang="en-US" sz="2400" dirty="0" smtClean="0"/>
              <a:t> </a:t>
            </a:r>
            <a:r>
              <a:rPr lang="en-US" sz="2400" dirty="0" err="1" smtClean="0"/>
              <a:t>menghitung</a:t>
            </a:r>
            <a:r>
              <a:rPr lang="en-US" sz="2400" dirty="0" smtClean="0"/>
              <a:t> </a:t>
            </a:r>
            <a:r>
              <a:rPr lang="en-US" sz="2400" dirty="0" err="1" smtClean="0"/>
              <a:t>atau</a:t>
            </a:r>
            <a:r>
              <a:rPr lang="en-US" sz="2400" dirty="0" smtClean="0"/>
              <a:t> </a:t>
            </a:r>
            <a:r>
              <a:rPr lang="en-US" sz="2400" dirty="0" err="1" smtClean="0"/>
              <a:t>mengolah</a:t>
            </a:r>
            <a:r>
              <a:rPr lang="en-US" sz="2400" dirty="0" smtClean="0"/>
              <a:t> data </a:t>
            </a:r>
            <a:r>
              <a:rPr lang="en-US" sz="2400" dirty="0" err="1" smtClean="0"/>
              <a:t>secara</a:t>
            </a:r>
            <a:r>
              <a:rPr lang="en-US" sz="2400" dirty="0" smtClean="0"/>
              <a:t> </a:t>
            </a:r>
            <a:r>
              <a:rPr lang="en-US" sz="2400" dirty="0" err="1" smtClean="0"/>
              <a:t>cermat</a:t>
            </a:r>
            <a:r>
              <a:rPr lang="en-US" sz="2400" dirty="0" smtClean="0"/>
              <a:t> </a:t>
            </a:r>
            <a:r>
              <a:rPr lang="en-US" sz="2400" dirty="0" err="1" smtClean="0"/>
              <a:t>menurut</a:t>
            </a:r>
            <a:r>
              <a:rPr lang="en-US" sz="2400" dirty="0" smtClean="0"/>
              <a:t> </a:t>
            </a:r>
            <a:r>
              <a:rPr lang="en-US" sz="2400" dirty="0" err="1" smtClean="0"/>
              <a:t>yg</a:t>
            </a:r>
            <a:r>
              <a:rPr lang="en-US" sz="2400" dirty="0" smtClean="0"/>
              <a:t> </a:t>
            </a:r>
            <a:r>
              <a:rPr lang="en-US" sz="2400" dirty="0" err="1" smtClean="0"/>
              <a:t>diinstruksikan</a:t>
            </a:r>
            <a:r>
              <a:rPr lang="en-US" sz="2400" dirty="0" smtClean="0"/>
              <a:t>, </a:t>
            </a:r>
            <a:r>
              <a:rPr lang="en-US" sz="2400" dirty="0" err="1" smtClean="0"/>
              <a:t>dan</a:t>
            </a:r>
            <a:r>
              <a:rPr lang="en-US" sz="2400" dirty="0" smtClean="0"/>
              <a:t> </a:t>
            </a:r>
            <a:r>
              <a:rPr lang="en-US" sz="2400" dirty="0" err="1" smtClean="0"/>
              <a:t>memberikan</a:t>
            </a:r>
            <a:r>
              <a:rPr lang="en-US" sz="2400" dirty="0" smtClean="0"/>
              <a:t> </a:t>
            </a:r>
            <a:r>
              <a:rPr lang="en-US" sz="2400" dirty="0" err="1" smtClean="0"/>
              <a:t>hasil</a:t>
            </a:r>
            <a:r>
              <a:rPr lang="en-US" sz="2400" dirty="0" smtClean="0"/>
              <a:t> </a:t>
            </a:r>
            <a:r>
              <a:rPr lang="en-US" sz="2400" dirty="0" err="1" smtClean="0"/>
              <a:t>pengolahan</a:t>
            </a:r>
            <a:r>
              <a:rPr lang="en-US" sz="2400" dirty="0" smtClean="0"/>
              <a:t>, </a:t>
            </a:r>
            <a:r>
              <a:rPr lang="en-US" sz="2400" dirty="0" err="1" smtClean="0"/>
              <a:t>serta</a:t>
            </a:r>
            <a:r>
              <a:rPr lang="en-US" sz="2400" dirty="0" smtClean="0"/>
              <a:t> </a:t>
            </a:r>
            <a:r>
              <a:rPr lang="en-US" sz="2400" dirty="0" err="1" smtClean="0"/>
              <a:t>dapat</a:t>
            </a:r>
            <a:r>
              <a:rPr lang="en-US" sz="2400" dirty="0" smtClean="0"/>
              <a:t> </a:t>
            </a:r>
            <a:r>
              <a:rPr lang="en-US" sz="2400" dirty="0" err="1" smtClean="0"/>
              <a:t>menjalankan</a:t>
            </a:r>
            <a:r>
              <a:rPr lang="en-US" sz="2400" dirty="0" smtClean="0"/>
              <a:t> </a:t>
            </a:r>
            <a:r>
              <a:rPr lang="en-US" sz="2400" dirty="0" err="1" smtClean="0"/>
              <a:t>sistem</a:t>
            </a:r>
            <a:r>
              <a:rPr lang="en-US" sz="2400" dirty="0" smtClean="0"/>
              <a:t> multimedia (film, </a:t>
            </a:r>
            <a:r>
              <a:rPr lang="en-US" sz="2400" dirty="0" err="1" smtClean="0"/>
              <a:t>musik</a:t>
            </a:r>
            <a:r>
              <a:rPr lang="en-US" sz="2400" dirty="0" smtClean="0"/>
              <a:t>, </a:t>
            </a:r>
            <a:r>
              <a:rPr lang="en-US" sz="2400" dirty="0" err="1" smtClean="0"/>
              <a:t>televisi</a:t>
            </a:r>
            <a:r>
              <a:rPr lang="en-US" sz="2400" dirty="0" smtClean="0"/>
              <a:t>, </a:t>
            </a:r>
            <a:r>
              <a:rPr lang="en-US" sz="2400" dirty="0" err="1" smtClean="0"/>
              <a:t>faksimile</a:t>
            </a:r>
            <a:r>
              <a:rPr lang="en-US" sz="2400" dirty="0" smtClean="0"/>
              <a:t>, </a:t>
            </a:r>
            <a:r>
              <a:rPr lang="en-US" sz="2400" dirty="0" err="1" smtClean="0"/>
              <a:t>dsb</a:t>
            </a:r>
            <a:r>
              <a:rPr lang="en-US" sz="2400" dirty="0" smtClean="0"/>
              <a:t>), </a:t>
            </a:r>
            <a:r>
              <a:rPr lang="en-US" sz="2400" dirty="0" err="1" smtClean="0"/>
              <a:t>biasanya</a:t>
            </a:r>
            <a:r>
              <a:rPr lang="en-US" sz="2400" dirty="0" smtClean="0"/>
              <a:t> </a:t>
            </a:r>
            <a:r>
              <a:rPr lang="en-US" sz="2400" dirty="0" err="1" smtClean="0"/>
              <a:t>terdiri</a:t>
            </a:r>
            <a:r>
              <a:rPr lang="en-US" sz="2400" dirty="0" smtClean="0"/>
              <a:t> </a:t>
            </a:r>
            <a:r>
              <a:rPr lang="en-US" sz="2400" dirty="0" err="1" smtClean="0"/>
              <a:t>atas</a:t>
            </a:r>
            <a:r>
              <a:rPr lang="en-US" sz="2400" dirty="0" smtClean="0"/>
              <a:t> unit </a:t>
            </a:r>
            <a:r>
              <a:rPr lang="en-US" sz="2400" dirty="0" err="1" smtClean="0"/>
              <a:t>pemasukan</a:t>
            </a:r>
            <a:r>
              <a:rPr lang="en-US" sz="2400" dirty="0" smtClean="0"/>
              <a:t>, unit </a:t>
            </a:r>
            <a:r>
              <a:rPr lang="en-US" sz="2400" dirty="0" err="1" smtClean="0"/>
              <a:t>pengeluaran</a:t>
            </a:r>
            <a:r>
              <a:rPr lang="en-US" sz="2400" dirty="0" smtClean="0"/>
              <a:t>, unit </a:t>
            </a:r>
            <a:r>
              <a:rPr lang="en-US" sz="2400" dirty="0" err="1" smtClean="0"/>
              <a:t>penyimpanan</a:t>
            </a:r>
            <a:r>
              <a:rPr lang="en-US" sz="2400" dirty="0" smtClean="0"/>
              <a:t>, </a:t>
            </a:r>
            <a:r>
              <a:rPr lang="en-US" sz="2400" dirty="0" err="1" smtClean="0"/>
              <a:t>serta</a:t>
            </a:r>
            <a:r>
              <a:rPr lang="en-US" sz="2400" dirty="0" smtClean="0"/>
              <a:t> unit </a:t>
            </a:r>
            <a:r>
              <a:rPr lang="en-US" sz="2400" dirty="0" err="1" smtClean="0"/>
              <a:t>pengontrolan</a:t>
            </a:r>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t>Teknologi</a:t>
            </a:r>
            <a:r>
              <a:rPr lang="en-US" dirty="0" smtClean="0"/>
              <a:t> </a:t>
            </a:r>
            <a:r>
              <a:rPr lang="en-US" dirty="0" err="1" smtClean="0"/>
              <a:t>Informasi</a:t>
            </a:r>
            <a:endParaRPr lang="en-US" dirty="0"/>
          </a:p>
        </p:txBody>
      </p:sp>
      <p:sp>
        <p:nvSpPr>
          <p:cNvPr id="3" name="Content Placeholder 2"/>
          <p:cNvSpPr>
            <a:spLocks noGrp="1"/>
          </p:cNvSpPr>
          <p:nvPr>
            <p:ph sz="quarter" idx="1"/>
          </p:nvPr>
        </p:nvSpPr>
        <p:spPr/>
        <p:txBody>
          <a:bodyPr>
            <a:normAutofit/>
          </a:bodyPr>
          <a:lstStyle/>
          <a:p>
            <a:pPr algn="just"/>
            <a:r>
              <a:rPr lang="en-US" sz="2400" dirty="0" err="1" smtClean="0"/>
              <a:t>Teknologi</a:t>
            </a:r>
            <a:r>
              <a:rPr lang="en-US" sz="2400" dirty="0" smtClean="0"/>
              <a:t> </a:t>
            </a:r>
            <a:r>
              <a:rPr lang="en-US" sz="2400" dirty="0" err="1" smtClean="0"/>
              <a:t>Informasi</a:t>
            </a:r>
            <a:r>
              <a:rPr lang="en-US" sz="2400" dirty="0" smtClean="0"/>
              <a:t> </a:t>
            </a:r>
            <a:r>
              <a:rPr lang="en-US" sz="2400" dirty="0" err="1" smtClean="0"/>
              <a:t>adalah</a:t>
            </a:r>
            <a:r>
              <a:rPr lang="en-US" sz="2400" dirty="0" smtClean="0"/>
              <a:t> </a:t>
            </a:r>
            <a:r>
              <a:rPr lang="en-US" sz="2400" dirty="0" err="1" smtClean="0"/>
              <a:t>teknologi</a:t>
            </a:r>
            <a:r>
              <a:rPr lang="en-US" sz="2400" dirty="0" smtClean="0"/>
              <a:t> yang </a:t>
            </a:r>
            <a:r>
              <a:rPr lang="en-US" sz="2400" dirty="0" err="1" smtClean="0"/>
              <a:t>menggabungkan</a:t>
            </a:r>
            <a:r>
              <a:rPr lang="en-US" sz="2400" dirty="0" smtClean="0"/>
              <a:t> </a:t>
            </a:r>
            <a:r>
              <a:rPr lang="en-US" sz="2400" dirty="0" err="1" smtClean="0"/>
              <a:t>komputasi</a:t>
            </a:r>
            <a:r>
              <a:rPr lang="en-US" sz="2400" dirty="0" smtClean="0"/>
              <a:t> (</a:t>
            </a:r>
            <a:r>
              <a:rPr lang="en-US" sz="2400" dirty="0" err="1" smtClean="0"/>
              <a:t>komputer</a:t>
            </a:r>
            <a:r>
              <a:rPr lang="en-US" sz="2400" dirty="0" smtClean="0"/>
              <a:t>) </a:t>
            </a:r>
            <a:r>
              <a:rPr lang="en-US" sz="2400" dirty="0" err="1" smtClean="0"/>
              <a:t>dengan</a:t>
            </a:r>
            <a:r>
              <a:rPr lang="en-US" sz="2400" dirty="0" smtClean="0"/>
              <a:t> </a:t>
            </a:r>
            <a:r>
              <a:rPr lang="en-US" sz="2400" dirty="0" err="1" smtClean="0"/>
              <a:t>jalur</a:t>
            </a:r>
            <a:r>
              <a:rPr lang="en-US" sz="2400" dirty="0" smtClean="0"/>
              <a:t> </a:t>
            </a:r>
            <a:r>
              <a:rPr lang="en-US" sz="2400" dirty="0" err="1" smtClean="0"/>
              <a:t>komunikasi</a:t>
            </a:r>
            <a:r>
              <a:rPr lang="en-US" sz="2400" dirty="0" smtClean="0"/>
              <a:t> yang </a:t>
            </a:r>
            <a:r>
              <a:rPr lang="en-US" sz="2400" dirty="0" err="1" smtClean="0"/>
              <a:t>membawa</a:t>
            </a:r>
            <a:r>
              <a:rPr lang="en-US" sz="2400" dirty="0" smtClean="0"/>
              <a:t> data, </a:t>
            </a:r>
            <a:r>
              <a:rPr lang="en-US" sz="2400" dirty="0" err="1" smtClean="0"/>
              <a:t>suara</a:t>
            </a:r>
            <a:r>
              <a:rPr lang="en-US" sz="2400" dirty="0" smtClean="0"/>
              <a:t> </a:t>
            </a:r>
            <a:r>
              <a:rPr lang="en-US" sz="2400" dirty="0" err="1" smtClean="0"/>
              <a:t>ataupun</a:t>
            </a:r>
            <a:r>
              <a:rPr lang="en-US" sz="2400" dirty="0" smtClean="0"/>
              <a:t> video (Williams </a:t>
            </a:r>
            <a:r>
              <a:rPr lang="en-US" sz="2400" dirty="0" err="1" smtClean="0"/>
              <a:t>dan</a:t>
            </a:r>
            <a:r>
              <a:rPr lang="en-US" sz="2400" dirty="0" smtClean="0"/>
              <a:t> Sawyer (2003)).</a:t>
            </a:r>
          </a:p>
          <a:p>
            <a:pPr algn="just"/>
            <a:r>
              <a:rPr lang="en-US" sz="2400" dirty="0" err="1" smtClean="0"/>
              <a:t>Teknologi</a:t>
            </a:r>
            <a:r>
              <a:rPr lang="en-US" sz="2400" dirty="0" smtClean="0"/>
              <a:t> </a:t>
            </a:r>
            <a:r>
              <a:rPr lang="en-US" sz="2400" dirty="0" err="1" smtClean="0"/>
              <a:t>Informasi</a:t>
            </a:r>
            <a:r>
              <a:rPr lang="en-US" sz="2400" dirty="0" smtClean="0"/>
              <a:t> </a:t>
            </a:r>
            <a:r>
              <a:rPr lang="en-US" sz="2400" dirty="0" err="1" smtClean="0"/>
              <a:t>menurut</a:t>
            </a:r>
            <a:r>
              <a:rPr lang="en-US" sz="2400" dirty="0" smtClean="0"/>
              <a:t> Merriam-Webster Dictionary </a:t>
            </a:r>
            <a:r>
              <a:rPr lang="en-US" sz="2400" dirty="0" err="1" smtClean="0"/>
              <a:t>adalah</a:t>
            </a:r>
            <a:r>
              <a:rPr lang="en-US" sz="2400" dirty="0" smtClean="0"/>
              <a:t> </a:t>
            </a:r>
            <a:r>
              <a:rPr lang="en-US" sz="2400" dirty="0" err="1" smtClean="0"/>
              <a:t>teknologi</a:t>
            </a:r>
            <a:r>
              <a:rPr lang="en-US" sz="2400" dirty="0" smtClean="0"/>
              <a:t> yang </a:t>
            </a:r>
            <a:r>
              <a:rPr lang="en-US" sz="2400" dirty="0" err="1" smtClean="0"/>
              <a:t>melibatkan</a:t>
            </a:r>
            <a:r>
              <a:rPr lang="en-US" sz="2400" dirty="0" smtClean="0"/>
              <a:t> </a:t>
            </a:r>
            <a:r>
              <a:rPr lang="en-US" sz="2400" dirty="0" err="1" smtClean="0"/>
              <a:t>pengembangan</a:t>
            </a:r>
            <a:r>
              <a:rPr lang="en-US" sz="2400" dirty="0" smtClean="0"/>
              <a:t>, </a:t>
            </a:r>
            <a:r>
              <a:rPr lang="en-US" sz="2400" dirty="0" err="1" smtClean="0"/>
              <a:t>pemeliharaan</a:t>
            </a:r>
            <a:r>
              <a:rPr lang="en-US" sz="2400" dirty="0" smtClean="0"/>
              <a:t> </a:t>
            </a:r>
            <a:r>
              <a:rPr lang="en-US" sz="2400" dirty="0" err="1" smtClean="0"/>
              <a:t>dan</a:t>
            </a:r>
            <a:r>
              <a:rPr lang="en-US" sz="2400" dirty="0" smtClean="0"/>
              <a:t> </a:t>
            </a:r>
            <a:r>
              <a:rPr lang="en-US" sz="2400" dirty="0" err="1" smtClean="0"/>
              <a:t>menggunakan</a:t>
            </a:r>
            <a:r>
              <a:rPr lang="en-US" sz="2400" dirty="0" smtClean="0"/>
              <a:t> </a:t>
            </a:r>
            <a:r>
              <a:rPr lang="en-US" sz="2400" dirty="0" err="1" smtClean="0"/>
              <a:t>sistem</a:t>
            </a:r>
            <a:r>
              <a:rPr lang="en-US" sz="2400" dirty="0" smtClean="0"/>
              <a:t> </a:t>
            </a:r>
            <a:r>
              <a:rPr lang="en-US" sz="2400" dirty="0" err="1" smtClean="0"/>
              <a:t>komputer</a:t>
            </a:r>
            <a:r>
              <a:rPr lang="en-US" sz="2400" dirty="0" smtClean="0"/>
              <a:t>, software </a:t>
            </a:r>
            <a:r>
              <a:rPr lang="en-US" sz="2400" dirty="0" err="1" smtClean="0"/>
              <a:t>dan</a:t>
            </a:r>
            <a:r>
              <a:rPr lang="en-US" sz="2400" dirty="0" smtClean="0"/>
              <a:t> </a:t>
            </a:r>
            <a:r>
              <a:rPr lang="en-US" sz="2400" dirty="0" err="1" smtClean="0"/>
              <a:t>jaringan</a:t>
            </a:r>
            <a:r>
              <a:rPr lang="en-US" sz="2400" dirty="0" smtClean="0"/>
              <a:t> </a:t>
            </a:r>
            <a:r>
              <a:rPr lang="en-US" sz="2400" dirty="0" err="1" smtClean="0"/>
              <a:t>untuk</a:t>
            </a:r>
            <a:r>
              <a:rPr lang="en-US" sz="2400" dirty="0" smtClean="0"/>
              <a:t> </a:t>
            </a:r>
            <a:r>
              <a:rPr lang="en-US" sz="2400" dirty="0" err="1" smtClean="0"/>
              <a:t>memproses</a:t>
            </a:r>
            <a:r>
              <a:rPr lang="en-US" sz="2400" dirty="0" smtClean="0"/>
              <a:t> </a:t>
            </a:r>
            <a:r>
              <a:rPr lang="en-US" sz="2400" dirty="0" err="1" smtClean="0"/>
              <a:t>dan</a:t>
            </a:r>
            <a:r>
              <a:rPr lang="en-US" sz="2400" dirty="0" smtClean="0"/>
              <a:t> </a:t>
            </a:r>
            <a:r>
              <a:rPr lang="en-US" sz="2400" dirty="0" err="1" smtClean="0"/>
              <a:t>mendistribusikan</a:t>
            </a:r>
            <a:r>
              <a:rPr lang="en-US" sz="2400" dirty="0" smtClean="0"/>
              <a:t> data.</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err="1" smtClean="0"/>
              <a:t>Alasan</a:t>
            </a:r>
            <a:r>
              <a:rPr lang="en-US" sz="4000" dirty="0" smtClean="0"/>
              <a:t> </a:t>
            </a:r>
            <a:r>
              <a:rPr lang="en-US" sz="4000" dirty="0" err="1" smtClean="0"/>
              <a:t>mempelajari</a:t>
            </a:r>
            <a:r>
              <a:rPr lang="en-US" sz="4000" dirty="0" smtClean="0"/>
              <a:t> </a:t>
            </a:r>
            <a:r>
              <a:rPr lang="en-US" sz="4000" dirty="0" err="1" smtClean="0"/>
              <a:t>Ilmu</a:t>
            </a:r>
            <a:r>
              <a:rPr lang="en-US" sz="4000" dirty="0" smtClean="0"/>
              <a:t> </a:t>
            </a:r>
            <a:r>
              <a:rPr lang="en-US" sz="4000" dirty="0" err="1" smtClean="0"/>
              <a:t>Komputer</a:t>
            </a:r>
            <a:endParaRPr lang="en-US" sz="4000" dirty="0"/>
          </a:p>
        </p:txBody>
      </p:sp>
      <p:sp>
        <p:nvSpPr>
          <p:cNvPr id="3" name="Content Placeholder 2"/>
          <p:cNvSpPr>
            <a:spLocks noGrp="1"/>
          </p:cNvSpPr>
          <p:nvPr>
            <p:ph sz="quarter" idx="1"/>
          </p:nvPr>
        </p:nvSpPr>
        <p:spPr/>
        <p:txBody>
          <a:bodyPr>
            <a:normAutofit/>
          </a:bodyPr>
          <a:lstStyle/>
          <a:p>
            <a:pPr algn="just"/>
            <a:r>
              <a:rPr lang="en-US" sz="2400" dirty="0" err="1" smtClean="0"/>
              <a:t>Komputer</a:t>
            </a:r>
            <a:r>
              <a:rPr lang="en-US" sz="2400" dirty="0" smtClean="0"/>
              <a:t> </a:t>
            </a:r>
            <a:r>
              <a:rPr lang="en-US" sz="2400" dirty="0" err="1" smtClean="0"/>
              <a:t>sudah</a:t>
            </a:r>
            <a:r>
              <a:rPr lang="en-US" sz="2400" dirty="0" smtClean="0"/>
              <a:t> </a:t>
            </a:r>
            <a:r>
              <a:rPr lang="en-US" sz="2400" dirty="0" err="1" smtClean="0"/>
              <a:t>merambah</a:t>
            </a:r>
            <a:r>
              <a:rPr lang="en-US" sz="2400" dirty="0" smtClean="0"/>
              <a:t> </a:t>
            </a:r>
            <a:r>
              <a:rPr lang="en-US" sz="2400" dirty="0" err="1" smtClean="0"/>
              <a:t>hampir</a:t>
            </a:r>
            <a:r>
              <a:rPr lang="en-US" sz="2400" dirty="0" smtClean="0"/>
              <a:t> </a:t>
            </a:r>
            <a:r>
              <a:rPr lang="en-US" sz="2400" dirty="0" err="1" smtClean="0"/>
              <a:t>diseluruh</a:t>
            </a:r>
            <a:r>
              <a:rPr lang="en-US" sz="2400" dirty="0" smtClean="0"/>
              <a:t> </a:t>
            </a:r>
            <a:r>
              <a:rPr lang="en-US" sz="2400" dirty="0" err="1" smtClean="0"/>
              <a:t>lapisan</a:t>
            </a:r>
            <a:r>
              <a:rPr lang="en-US" sz="2400" dirty="0" smtClean="0"/>
              <a:t> </a:t>
            </a:r>
            <a:r>
              <a:rPr lang="en-US" sz="2400" dirty="0" err="1" smtClean="0"/>
              <a:t>dunia</a:t>
            </a:r>
            <a:r>
              <a:rPr lang="en-US" sz="2400" dirty="0" smtClean="0"/>
              <a:t> </a:t>
            </a:r>
            <a:r>
              <a:rPr lang="en-US" sz="2400" dirty="0" err="1" smtClean="0"/>
              <a:t>kerja</a:t>
            </a:r>
            <a:r>
              <a:rPr lang="en-US" sz="2400" dirty="0" smtClean="0"/>
              <a:t> </a:t>
            </a:r>
            <a:r>
              <a:rPr lang="en-US" sz="2400" dirty="0" err="1" smtClean="0"/>
              <a:t>bahkan</a:t>
            </a:r>
            <a:r>
              <a:rPr lang="en-US" sz="2400" dirty="0" smtClean="0"/>
              <a:t> </a:t>
            </a:r>
            <a:r>
              <a:rPr lang="en-US" sz="2400" dirty="0" err="1" smtClean="0"/>
              <a:t>masyarakat</a:t>
            </a:r>
            <a:r>
              <a:rPr lang="en-US" sz="2400" dirty="0" smtClean="0"/>
              <a:t> </a:t>
            </a:r>
            <a:r>
              <a:rPr lang="en-US" sz="2400" dirty="0" err="1" smtClean="0"/>
              <a:t>biasa</a:t>
            </a:r>
            <a:r>
              <a:rPr lang="en-US" sz="2400" dirty="0" smtClean="0"/>
              <a:t>.</a:t>
            </a:r>
          </a:p>
          <a:p>
            <a:pPr algn="just"/>
            <a:r>
              <a:rPr lang="en-US" sz="2400" dirty="0" err="1" smtClean="0"/>
              <a:t>Komputer</a:t>
            </a:r>
            <a:r>
              <a:rPr lang="en-US" sz="2400" dirty="0" smtClean="0"/>
              <a:t> </a:t>
            </a:r>
            <a:r>
              <a:rPr lang="en-US" sz="2400" dirty="0" err="1" smtClean="0"/>
              <a:t>membuat</a:t>
            </a:r>
            <a:r>
              <a:rPr lang="en-US" sz="2400" dirty="0" smtClean="0"/>
              <a:t> </a:t>
            </a:r>
            <a:r>
              <a:rPr lang="en-US" sz="2400" dirty="0" err="1" smtClean="0"/>
              <a:t>pekerjaan</a:t>
            </a:r>
            <a:r>
              <a:rPr lang="en-US" sz="2400" dirty="0" smtClean="0"/>
              <a:t> </a:t>
            </a:r>
            <a:r>
              <a:rPr lang="en-US" sz="2400" dirty="0" err="1" smtClean="0"/>
              <a:t>menjadi</a:t>
            </a:r>
            <a:r>
              <a:rPr lang="en-US" sz="2400" dirty="0" smtClean="0"/>
              <a:t> </a:t>
            </a:r>
            <a:r>
              <a:rPr lang="en-US" sz="2400" dirty="0" err="1" smtClean="0"/>
              <a:t>lebih</a:t>
            </a:r>
            <a:r>
              <a:rPr lang="en-US" sz="2400" dirty="0" smtClean="0"/>
              <a:t> </a:t>
            </a:r>
            <a:r>
              <a:rPr lang="en-US" sz="2400" dirty="0" err="1" smtClean="0"/>
              <a:t>mudah</a:t>
            </a:r>
            <a:r>
              <a:rPr lang="en-US" sz="2400" dirty="0" smtClean="0"/>
              <a:t> </a:t>
            </a:r>
            <a:r>
              <a:rPr lang="en-US" sz="2400" dirty="0" err="1" smtClean="0"/>
              <a:t>dan</a:t>
            </a:r>
            <a:r>
              <a:rPr lang="en-US" sz="2400" dirty="0" smtClean="0"/>
              <a:t> </a:t>
            </a:r>
            <a:r>
              <a:rPr lang="en-US" sz="2400" dirty="0" err="1" smtClean="0"/>
              <a:t>produktif</a:t>
            </a:r>
            <a:r>
              <a:rPr lang="en-US" sz="2400" dirty="0" smtClean="0"/>
              <a:t>.</a:t>
            </a:r>
          </a:p>
          <a:p>
            <a:pPr algn="just"/>
            <a:r>
              <a:rPr lang="en-US" sz="2400" dirty="0" err="1" smtClean="0"/>
              <a:t>Komputer</a:t>
            </a:r>
            <a:r>
              <a:rPr lang="en-US" sz="2400" dirty="0" smtClean="0"/>
              <a:t> </a:t>
            </a:r>
            <a:r>
              <a:rPr lang="en-US" sz="2400" dirty="0" err="1" smtClean="0"/>
              <a:t>membuat</a:t>
            </a:r>
            <a:r>
              <a:rPr lang="en-US" sz="2400" dirty="0" smtClean="0"/>
              <a:t> </a:t>
            </a:r>
            <a:r>
              <a:rPr lang="en-US" sz="2400" dirty="0" err="1" smtClean="0"/>
              <a:t>kita</a:t>
            </a:r>
            <a:r>
              <a:rPr lang="en-US" sz="2400" dirty="0" smtClean="0"/>
              <a:t> </a:t>
            </a:r>
            <a:r>
              <a:rPr lang="en-US" sz="2400" dirty="0" err="1" smtClean="0"/>
              <a:t>terhubung</a:t>
            </a:r>
            <a:r>
              <a:rPr lang="en-US" sz="2400" dirty="0" smtClean="0"/>
              <a:t> </a:t>
            </a:r>
            <a:r>
              <a:rPr lang="en-US" sz="2400" dirty="0" err="1" smtClean="0"/>
              <a:t>dengan</a:t>
            </a:r>
            <a:r>
              <a:rPr lang="en-US" sz="2400" dirty="0" smtClean="0"/>
              <a:t> </a:t>
            </a:r>
            <a:r>
              <a:rPr lang="en-US" sz="2400" dirty="0" err="1" smtClean="0"/>
              <a:t>dunia</a:t>
            </a:r>
            <a:r>
              <a:rPr lang="en-US" sz="2400" dirty="0" smtClean="0"/>
              <a:t> </a:t>
            </a:r>
            <a:r>
              <a:rPr lang="en-US" sz="2400" dirty="0" err="1" smtClean="0"/>
              <a:t>luar</a:t>
            </a:r>
            <a:r>
              <a:rPr lang="en-US" sz="2400" dirty="0" smtClean="0"/>
              <a:t>.</a:t>
            </a:r>
          </a:p>
          <a:p>
            <a:pPr algn="just"/>
            <a:r>
              <a:rPr lang="en-US" sz="2400" dirty="0" err="1" smtClean="0"/>
              <a:t>Komputer</a:t>
            </a:r>
            <a:r>
              <a:rPr lang="en-US" sz="2400" dirty="0" smtClean="0"/>
              <a:t> </a:t>
            </a:r>
            <a:r>
              <a:rPr lang="en-US" sz="2400" dirty="0" err="1" smtClean="0"/>
              <a:t>merupakan</a:t>
            </a:r>
            <a:r>
              <a:rPr lang="en-US" sz="2400" dirty="0" smtClean="0"/>
              <a:t> </a:t>
            </a:r>
            <a:r>
              <a:rPr lang="en-US" sz="2400" dirty="0" err="1" smtClean="0"/>
              <a:t>lahan</a:t>
            </a:r>
            <a:r>
              <a:rPr lang="en-US" sz="2400" dirty="0" smtClean="0"/>
              <a:t> </a:t>
            </a:r>
            <a:r>
              <a:rPr lang="en-US" sz="2400" dirty="0" err="1" smtClean="0"/>
              <a:t>pekerjaan</a:t>
            </a:r>
            <a:r>
              <a:rPr lang="en-US" sz="2400" dirty="0" smtClean="0"/>
              <a:t>, </a:t>
            </a:r>
            <a:r>
              <a:rPr lang="en-US" sz="2400" dirty="0" err="1" smtClean="0"/>
              <a:t>dan</a:t>
            </a:r>
            <a:r>
              <a:rPr lang="en-US" sz="2400" dirty="0" smtClean="0"/>
              <a:t> lain-lain.</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err="1" smtClean="0"/>
              <a:t>Alasan</a:t>
            </a:r>
            <a:r>
              <a:rPr lang="en-US" sz="4000" dirty="0" smtClean="0"/>
              <a:t> </a:t>
            </a:r>
            <a:r>
              <a:rPr lang="en-US" sz="4000" dirty="0" err="1" smtClean="0"/>
              <a:t>Digunakan</a:t>
            </a:r>
            <a:r>
              <a:rPr lang="en-US" sz="4000" dirty="0" smtClean="0"/>
              <a:t> </a:t>
            </a:r>
            <a:r>
              <a:rPr lang="en-US" sz="4000" dirty="0" err="1" smtClean="0"/>
              <a:t>Komputer</a:t>
            </a:r>
            <a:r>
              <a:rPr lang="en-US" sz="4000" dirty="0" smtClean="0"/>
              <a:t> </a:t>
            </a:r>
            <a:r>
              <a:rPr lang="en-US" sz="4000" dirty="0" err="1" smtClean="0"/>
              <a:t>Dalam</a:t>
            </a:r>
            <a:r>
              <a:rPr lang="en-US" sz="4000" dirty="0" smtClean="0"/>
              <a:t> </a:t>
            </a:r>
            <a:r>
              <a:rPr lang="en-US" sz="4000" dirty="0" err="1" smtClean="0"/>
              <a:t>Kegiatan</a:t>
            </a:r>
            <a:r>
              <a:rPr lang="en-US" sz="4000" dirty="0" smtClean="0"/>
              <a:t> </a:t>
            </a:r>
            <a:r>
              <a:rPr lang="en-US" sz="4000" dirty="0" err="1" smtClean="0"/>
              <a:t>Sehari-hari</a:t>
            </a:r>
            <a:endParaRPr lang="en-US" sz="4000" dirty="0"/>
          </a:p>
        </p:txBody>
      </p:sp>
      <p:sp>
        <p:nvSpPr>
          <p:cNvPr id="3" name="Content Placeholder 2"/>
          <p:cNvSpPr>
            <a:spLocks noGrp="1"/>
          </p:cNvSpPr>
          <p:nvPr>
            <p:ph sz="quarter" idx="1"/>
          </p:nvPr>
        </p:nvSpPr>
        <p:spPr/>
        <p:txBody>
          <a:bodyPr>
            <a:normAutofit/>
          </a:bodyPr>
          <a:lstStyle/>
          <a:p>
            <a:pPr algn="just"/>
            <a:r>
              <a:rPr lang="en-US" sz="2400" dirty="0" err="1" smtClean="0"/>
              <a:t>Kecepatan</a:t>
            </a:r>
            <a:r>
              <a:rPr lang="en-US" sz="2400" dirty="0" smtClean="0"/>
              <a:t> (</a:t>
            </a:r>
            <a:r>
              <a:rPr lang="en-US" sz="2400" i="1" dirty="0" smtClean="0"/>
              <a:t>quick</a:t>
            </a:r>
            <a:r>
              <a:rPr lang="en-US" sz="2400" dirty="0" smtClean="0"/>
              <a:t>)</a:t>
            </a:r>
          </a:p>
          <a:p>
            <a:pPr algn="just"/>
            <a:r>
              <a:rPr lang="en-US" sz="2400" dirty="0" err="1" smtClean="0"/>
              <a:t>Keakuratan</a:t>
            </a:r>
            <a:r>
              <a:rPr lang="en-US" sz="2400" dirty="0" smtClean="0"/>
              <a:t> (</a:t>
            </a:r>
            <a:r>
              <a:rPr lang="en-US" sz="2400" i="1" dirty="0" smtClean="0"/>
              <a:t>accurate</a:t>
            </a:r>
            <a:r>
              <a:rPr lang="en-US" sz="2400" dirty="0" smtClean="0"/>
              <a:t>)</a:t>
            </a:r>
          </a:p>
          <a:p>
            <a:pPr algn="just"/>
            <a:r>
              <a:rPr lang="en-US" sz="2400" dirty="0" err="1" smtClean="0"/>
              <a:t>Ketahanan</a:t>
            </a:r>
            <a:r>
              <a:rPr lang="en-US" sz="2400" dirty="0" smtClean="0"/>
              <a:t> (</a:t>
            </a:r>
            <a:r>
              <a:rPr lang="en-US" sz="2400" i="1" dirty="0" smtClean="0"/>
              <a:t>endurance</a:t>
            </a:r>
            <a:r>
              <a:rPr lang="en-US" sz="2400" dirty="0" smtClean="0"/>
              <a:t>)</a:t>
            </a:r>
          </a:p>
          <a:p>
            <a:pPr algn="just"/>
            <a:r>
              <a:rPr lang="en-US" sz="2400" dirty="0" err="1"/>
              <a:t>Kemampuan</a:t>
            </a:r>
            <a:r>
              <a:rPr lang="en-US" sz="2400" dirty="0"/>
              <a:t> </a:t>
            </a:r>
            <a:r>
              <a:rPr lang="en-US" sz="2400" dirty="0" err="1" smtClean="0"/>
              <a:t>Penyimpanan</a:t>
            </a:r>
            <a:r>
              <a:rPr lang="en-US" sz="2400" dirty="0" smtClean="0"/>
              <a:t> (</a:t>
            </a:r>
            <a:r>
              <a:rPr lang="en-US" sz="2400" i="1" dirty="0" smtClean="0"/>
              <a:t>storage</a:t>
            </a:r>
            <a:r>
              <a:rPr lang="en-US" sz="2400" dirty="0" smtClean="0"/>
              <a:t> </a:t>
            </a:r>
            <a:r>
              <a:rPr lang="en-US" sz="2400" i="1" dirty="0" smtClean="0"/>
              <a:t>media</a:t>
            </a:r>
            <a:r>
              <a:rPr lang="en-US" sz="2400" dirty="0" smtClean="0"/>
              <a:t>)</a:t>
            </a:r>
          </a:p>
          <a:p>
            <a:pPr algn="just"/>
            <a:r>
              <a:rPr lang="en-US" sz="2400" dirty="0" err="1" smtClean="0"/>
              <a:t>Melakukan</a:t>
            </a:r>
            <a:r>
              <a:rPr lang="en-US" sz="2400" dirty="0" smtClean="0"/>
              <a:t> </a:t>
            </a:r>
            <a:r>
              <a:rPr lang="en-US" sz="2400" dirty="0" err="1" smtClean="0"/>
              <a:t>beberapa</a:t>
            </a:r>
            <a:r>
              <a:rPr lang="en-US" sz="2400" dirty="0" smtClean="0"/>
              <a:t> </a:t>
            </a:r>
            <a:r>
              <a:rPr lang="en-US" sz="2400" dirty="0" err="1" smtClean="0"/>
              <a:t>pekerjaan</a:t>
            </a:r>
            <a:r>
              <a:rPr lang="en-US" sz="2400" dirty="0" smtClean="0"/>
              <a:t> </a:t>
            </a:r>
            <a:r>
              <a:rPr lang="en-US" sz="2400" dirty="0" err="1" smtClean="0"/>
              <a:t>sekaligus</a:t>
            </a:r>
            <a:r>
              <a:rPr lang="en-US" sz="2400" dirty="0" smtClean="0"/>
              <a:t> (</a:t>
            </a:r>
            <a:r>
              <a:rPr lang="en-US" sz="2400" i="1" dirty="0" smtClean="0"/>
              <a:t>multi tasking</a:t>
            </a:r>
            <a:r>
              <a:rPr lang="en-US" sz="2400" dirty="0" smtClean="0"/>
              <a:t>)</a:t>
            </a:r>
          </a:p>
          <a:p>
            <a:pPr algn="just"/>
            <a:r>
              <a:rPr lang="en-US" sz="2400" dirty="0" err="1" smtClean="0"/>
              <a:t>Hiburan</a:t>
            </a:r>
            <a:r>
              <a:rPr lang="en-US" sz="2400" dirty="0" smtClean="0"/>
              <a:t> (</a:t>
            </a:r>
            <a:r>
              <a:rPr lang="en-US" sz="2400" i="1" dirty="0" smtClean="0"/>
              <a:t>entertainment</a:t>
            </a: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000" dirty="0" err="1" smtClean="0"/>
              <a:t>Alasan</a:t>
            </a:r>
            <a:r>
              <a:rPr lang="en-US" sz="4000" dirty="0" smtClean="0"/>
              <a:t> </a:t>
            </a:r>
            <a:r>
              <a:rPr lang="en-US" sz="4000" dirty="0" err="1" smtClean="0"/>
              <a:t>Penggunaan</a:t>
            </a:r>
            <a:r>
              <a:rPr lang="en-US" sz="4000" dirty="0" smtClean="0"/>
              <a:t> </a:t>
            </a:r>
            <a:r>
              <a:rPr lang="en-US" sz="4000" dirty="0" err="1" smtClean="0"/>
              <a:t>Komputer</a:t>
            </a:r>
            <a:endParaRPr lang="en-US" sz="4000" dirty="0"/>
          </a:p>
        </p:txBody>
      </p:sp>
      <p:sp>
        <p:nvSpPr>
          <p:cNvPr id="3" name="Content Placeholder 2"/>
          <p:cNvSpPr>
            <a:spLocks noGrp="1"/>
          </p:cNvSpPr>
          <p:nvPr>
            <p:ph sz="quarter" idx="1"/>
          </p:nvPr>
        </p:nvSpPr>
        <p:spPr/>
        <p:txBody>
          <a:bodyPr>
            <a:normAutofit/>
          </a:bodyPr>
          <a:lstStyle/>
          <a:p>
            <a:pPr algn="just"/>
            <a:r>
              <a:rPr lang="en-US" sz="2400" dirty="0" err="1" smtClean="0"/>
              <a:t>Kecepatan</a:t>
            </a:r>
            <a:r>
              <a:rPr lang="en-US" sz="2400" dirty="0" smtClean="0"/>
              <a:t> (</a:t>
            </a:r>
            <a:r>
              <a:rPr lang="en-US" sz="2400" i="1" dirty="0" smtClean="0"/>
              <a:t>quick</a:t>
            </a:r>
            <a:r>
              <a:rPr lang="en-US" sz="2400" dirty="0" smtClean="0"/>
              <a:t>)</a:t>
            </a:r>
          </a:p>
          <a:p>
            <a:pPr algn="just"/>
            <a:r>
              <a:rPr lang="en-US" sz="2400" dirty="0" err="1" smtClean="0"/>
              <a:t>Keakuratan</a:t>
            </a:r>
            <a:r>
              <a:rPr lang="en-US" sz="2400" dirty="0" smtClean="0"/>
              <a:t> (</a:t>
            </a:r>
            <a:r>
              <a:rPr lang="en-US" sz="2400" i="1" dirty="0" smtClean="0"/>
              <a:t>accurate</a:t>
            </a:r>
            <a:r>
              <a:rPr lang="en-US" sz="2400" dirty="0" smtClean="0"/>
              <a:t>)</a:t>
            </a:r>
          </a:p>
          <a:p>
            <a:pPr algn="just"/>
            <a:r>
              <a:rPr lang="en-US" sz="2400" dirty="0" err="1" smtClean="0"/>
              <a:t>Ketahanan</a:t>
            </a:r>
            <a:r>
              <a:rPr lang="en-US" sz="2400" dirty="0" smtClean="0"/>
              <a:t> (</a:t>
            </a:r>
            <a:r>
              <a:rPr lang="en-US" sz="2400" i="1" dirty="0" smtClean="0"/>
              <a:t>endurance</a:t>
            </a:r>
            <a:r>
              <a:rPr lang="en-US" sz="2400" dirty="0" smtClean="0"/>
              <a:t>)</a:t>
            </a:r>
          </a:p>
          <a:p>
            <a:pPr algn="just"/>
            <a:r>
              <a:rPr lang="en-US" sz="2400" dirty="0" err="1"/>
              <a:t>Kemampuan</a:t>
            </a:r>
            <a:r>
              <a:rPr lang="en-US" sz="2400" dirty="0"/>
              <a:t> </a:t>
            </a:r>
            <a:r>
              <a:rPr lang="en-US" sz="2400" dirty="0" err="1" smtClean="0"/>
              <a:t>Penyimpanan</a:t>
            </a:r>
            <a:r>
              <a:rPr lang="en-US" sz="2400" dirty="0" smtClean="0"/>
              <a:t> (</a:t>
            </a:r>
            <a:r>
              <a:rPr lang="en-US" sz="2400" i="1" dirty="0" smtClean="0"/>
              <a:t>storage</a:t>
            </a:r>
            <a:r>
              <a:rPr lang="en-US" sz="2400" dirty="0" smtClean="0"/>
              <a:t> </a:t>
            </a:r>
            <a:r>
              <a:rPr lang="en-US" sz="2400" i="1" dirty="0" smtClean="0"/>
              <a:t>media</a:t>
            </a:r>
            <a:r>
              <a:rPr lang="en-US" sz="2400" dirty="0" smtClean="0"/>
              <a:t>)</a:t>
            </a:r>
          </a:p>
          <a:p>
            <a:pPr algn="just"/>
            <a:r>
              <a:rPr lang="en-US" sz="2400" dirty="0" err="1" smtClean="0"/>
              <a:t>Melakukan</a:t>
            </a:r>
            <a:r>
              <a:rPr lang="en-US" sz="2400" dirty="0" smtClean="0"/>
              <a:t> </a:t>
            </a:r>
            <a:r>
              <a:rPr lang="en-US" sz="2400" dirty="0" err="1" smtClean="0"/>
              <a:t>beberapa</a:t>
            </a:r>
            <a:r>
              <a:rPr lang="en-US" sz="2400" dirty="0" smtClean="0"/>
              <a:t> </a:t>
            </a:r>
            <a:r>
              <a:rPr lang="en-US" sz="2400" dirty="0" err="1" smtClean="0"/>
              <a:t>pekerjaan</a:t>
            </a:r>
            <a:r>
              <a:rPr lang="en-US" sz="2400" dirty="0" smtClean="0"/>
              <a:t> </a:t>
            </a:r>
            <a:r>
              <a:rPr lang="en-US" sz="2400" dirty="0" err="1" smtClean="0"/>
              <a:t>sekaligus</a:t>
            </a:r>
            <a:r>
              <a:rPr lang="en-US" sz="2400" dirty="0" smtClean="0"/>
              <a:t> (</a:t>
            </a:r>
            <a:r>
              <a:rPr lang="en-US" sz="2400" i="1" dirty="0" smtClean="0"/>
              <a:t>multi tasking</a:t>
            </a:r>
            <a:r>
              <a:rPr lang="en-US" sz="2400" dirty="0" smtClean="0"/>
              <a:t>)</a:t>
            </a:r>
          </a:p>
          <a:p>
            <a:pPr algn="just"/>
            <a:r>
              <a:rPr lang="en-US" sz="2400" dirty="0" err="1" smtClean="0"/>
              <a:t>Hiburan</a:t>
            </a:r>
            <a:r>
              <a:rPr lang="en-US" sz="2400" dirty="0" smtClean="0"/>
              <a:t> (</a:t>
            </a:r>
            <a:r>
              <a:rPr lang="en-US" sz="2400" i="1" dirty="0" smtClean="0"/>
              <a:t>entertainment</a:t>
            </a:r>
            <a:r>
              <a:rPr lang="en-US" sz="2400" dirty="0" smtClean="0"/>
              <a:t>) </a:t>
            </a: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err="1" smtClean="0"/>
              <a:t>Pemanfaatan</a:t>
            </a:r>
            <a:r>
              <a:rPr lang="en-US" sz="4000" dirty="0" smtClean="0"/>
              <a:t> </a:t>
            </a:r>
            <a:r>
              <a:rPr lang="en-US" sz="4000" dirty="0" err="1" smtClean="0"/>
              <a:t>Komputer</a:t>
            </a:r>
            <a:r>
              <a:rPr lang="en-US" sz="4000" dirty="0" smtClean="0"/>
              <a:t> </a:t>
            </a:r>
            <a:r>
              <a:rPr lang="en-US" sz="4000" dirty="0" err="1" smtClean="0"/>
              <a:t>Dalam</a:t>
            </a:r>
            <a:r>
              <a:rPr lang="en-US" sz="4000" dirty="0" smtClean="0"/>
              <a:t> </a:t>
            </a:r>
            <a:r>
              <a:rPr lang="en-US" sz="4000" dirty="0" err="1" smtClean="0"/>
              <a:t>Berbagai</a:t>
            </a:r>
            <a:r>
              <a:rPr lang="en-US" sz="4000" dirty="0" smtClean="0"/>
              <a:t> </a:t>
            </a:r>
            <a:r>
              <a:rPr lang="en-US" sz="4000" dirty="0" err="1" smtClean="0"/>
              <a:t>Bidang</a:t>
            </a:r>
            <a:r>
              <a:rPr lang="en-US" sz="4000" dirty="0" smtClean="0"/>
              <a:t> (I)</a:t>
            </a:r>
            <a:endParaRPr lang="en-US" sz="4000" dirty="0"/>
          </a:p>
        </p:txBody>
      </p:sp>
      <p:sp>
        <p:nvSpPr>
          <p:cNvPr id="3" name="Content Placeholder 2"/>
          <p:cNvSpPr>
            <a:spLocks noGrp="1"/>
          </p:cNvSpPr>
          <p:nvPr>
            <p:ph sz="quarter" idx="1"/>
          </p:nvPr>
        </p:nvSpPr>
        <p:spPr/>
        <p:txBody>
          <a:bodyPr>
            <a:normAutofit/>
          </a:bodyPr>
          <a:lstStyle/>
          <a:p>
            <a:pPr algn="just"/>
            <a:r>
              <a:rPr lang="en-US" sz="2400" dirty="0" err="1" smtClean="0"/>
              <a:t>Keuangan</a:t>
            </a:r>
            <a:endParaRPr lang="en-US" sz="2400" dirty="0" smtClean="0"/>
          </a:p>
          <a:p>
            <a:pPr indent="-6350" algn="just">
              <a:buNone/>
            </a:pPr>
            <a:r>
              <a:rPr lang="en-US" sz="2400" dirty="0" err="1" smtClean="0"/>
              <a:t>Proses</a:t>
            </a:r>
            <a:r>
              <a:rPr lang="en-US" sz="2400" dirty="0" smtClean="0"/>
              <a:t> </a:t>
            </a:r>
            <a:r>
              <a:rPr lang="en-US" sz="2400" dirty="0" err="1" smtClean="0"/>
              <a:t>pengelolaan</a:t>
            </a:r>
            <a:r>
              <a:rPr lang="en-US" sz="2400" dirty="0" smtClean="0"/>
              <a:t> </a:t>
            </a:r>
            <a:r>
              <a:rPr lang="en-US" sz="2400" dirty="0" err="1" smtClean="0"/>
              <a:t>keuangan</a:t>
            </a:r>
            <a:r>
              <a:rPr lang="en-US" sz="2400" dirty="0" smtClean="0"/>
              <a:t> </a:t>
            </a:r>
            <a:r>
              <a:rPr lang="en-US" sz="2400" dirty="0" err="1" smtClean="0"/>
              <a:t>menjadi</a:t>
            </a:r>
            <a:r>
              <a:rPr lang="en-US" sz="2400" dirty="0" smtClean="0"/>
              <a:t> </a:t>
            </a:r>
            <a:r>
              <a:rPr lang="en-US" sz="2400" dirty="0" err="1" smtClean="0"/>
              <a:t>sangat</a:t>
            </a:r>
            <a:r>
              <a:rPr lang="en-US" sz="2400" dirty="0" smtClean="0"/>
              <a:t> </a:t>
            </a:r>
            <a:r>
              <a:rPr lang="en-US" sz="2400" dirty="0" err="1" smtClean="0"/>
              <a:t>terbantu</a:t>
            </a:r>
            <a:r>
              <a:rPr lang="en-US" sz="2400" dirty="0" smtClean="0"/>
              <a:t> </a:t>
            </a:r>
            <a:r>
              <a:rPr lang="en-US" sz="2400" dirty="0" err="1" smtClean="0"/>
              <a:t>dengan</a:t>
            </a:r>
            <a:r>
              <a:rPr lang="en-US" sz="2400" dirty="0" smtClean="0"/>
              <a:t> </a:t>
            </a:r>
            <a:r>
              <a:rPr lang="en-US" sz="2400" dirty="0" err="1" smtClean="0"/>
              <a:t>adanya</a:t>
            </a:r>
            <a:r>
              <a:rPr lang="en-US" sz="2400" dirty="0" smtClean="0"/>
              <a:t> </a:t>
            </a:r>
            <a:r>
              <a:rPr lang="en-US" sz="2400" dirty="0" err="1" smtClean="0"/>
              <a:t>komputer</a:t>
            </a:r>
            <a:r>
              <a:rPr lang="en-US" sz="2400" dirty="0" smtClean="0"/>
              <a:t>. </a:t>
            </a:r>
            <a:r>
              <a:rPr lang="en-US" sz="2400" dirty="0" err="1" smtClean="0"/>
              <a:t>Perhitungan</a:t>
            </a:r>
            <a:r>
              <a:rPr lang="en-US" sz="2400" dirty="0" smtClean="0"/>
              <a:t> </a:t>
            </a:r>
            <a:r>
              <a:rPr lang="en-US" sz="2400" dirty="0" err="1" smtClean="0"/>
              <a:t>bunga</a:t>
            </a:r>
            <a:r>
              <a:rPr lang="en-US" sz="2400" dirty="0" smtClean="0"/>
              <a:t> </a:t>
            </a:r>
            <a:r>
              <a:rPr lang="en-US" sz="2400" dirty="0" err="1" smtClean="0"/>
              <a:t>tabungan</a:t>
            </a:r>
            <a:r>
              <a:rPr lang="en-US" sz="2400" dirty="0" smtClean="0"/>
              <a:t>, </a:t>
            </a:r>
            <a:r>
              <a:rPr lang="en-US" sz="2400" dirty="0" err="1" smtClean="0"/>
              <a:t>kredit</a:t>
            </a:r>
            <a:r>
              <a:rPr lang="en-US" sz="2400" dirty="0" smtClean="0"/>
              <a:t> </a:t>
            </a:r>
            <a:r>
              <a:rPr lang="en-US" sz="2400" dirty="0" err="1" smtClean="0"/>
              <a:t>dan</a:t>
            </a:r>
            <a:r>
              <a:rPr lang="en-US" sz="2400" dirty="0" smtClean="0"/>
              <a:t> </a:t>
            </a:r>
            <a:r>
              <a:rPr lang="en-US" sz="2400" dirty="0" err="1" smtClean="0"/>
              <a:t>proses</a:t>
            </a:r>
            <a:r>
              <a:rPr lang="en-US" sz="2400" dirty="0" smtClean="0"/>
              <a:t> ATM </a:t>
            </a:r>
            <a:r>
              <a:rPr lang="en-US" sz="2400" dirty="0" err="1" smtClean="0"/>
              <a:t>menggunakan</a:t>
            </a:r>
            <a:r>
              <a:rPr lang="en-US" sz="2400" dirty="0" smtClean="0"/>
              <a:t> </a:t>
            </a:r>
            <a:r>
              <a:rPr lang="en-US" sz="2400" dirty="0" err="1" smtClean="0"/>
              <a:t>komputer</a:t>
            </a:r>
            <a:r>
              <a:rPr lang="en-US" sz="2400" dirty="0" smtClean="0"/>
              <a:t>. </a:t>
            </a:r>
            <a:r>
              <a:rPr lang="en-US" sz="2400" dirty="0" err="1" smtClean="0"/>
              <a:t>Bahkan</a:t>
            </a:r>
            <a:r>
              <a:rPr lang="en-US" sz="2400" dirty="0" smtClean="0"/>
              <a:t> </a:t>
            </a:r>
            <a:r>
              <a:rPr lang="en-US" sz="2400" dirty="0" err="1" smtClean="0"/>
              <a:t>hampir</a:t>
            </a:r>
            <a:r>
              <a:rPr lang="en-US" sz="2400" dirty="0" smtClean="0"/>
              <a:t> </a:t>
            </a:r>
            <a:r>
              <a:rPr lang="en-US" sz="2400" dirty="0" err="1" smtClean="0"/>
              <a:t>disemua</a:t>
            </a:r>
            <a:r>
              <a:rPr lang="en-US" sz="2400" dirty="0" smtClean="0"/>
              <a:t> </a:t>
            </a:r>
            <a:r>
              <a:rPr lang="en-US" sz="2400" dirty="0" err="1" smtClean="0"/>
              <a:t>perusahaan</a:t>
            </a:r>
            <a:r>
              <a:rPr lang="en-US" sz="2400" dirty="0" smtClean="0"/>
              <a:t> </a:t>
            </a:r>
            <a:r>
              <a:rPr lang="en-US" sz="2400" dirty="0" err="1" smtClean="0"/>
              <a:t>mengunakan</a:t>
            </a:r>
            <a:r>
              <a:rPr lang="en-US" sz="2400" dirty="0" smtClean="0"/>
              <a:t> </a:t>
            </a:r>
            <a:r>
              <a:rPr lang="en-US" sz="2400" dirty="0" err="1" smtClean="0"/>
              <a:t>komputer</a:t>
            </a:r>
            <a:r>
              <a:rPr lang="en-US" sz="2400" dirty="0" smtClean="0"/>
              <a:t> </a:t>
            </a:r>
            <a:r>
              <a:rPr lang="en-US" sz="2400" dirty="0" err="1" smtClean="0"/>
              <a:t>untuk</a:t>
            </a:r>
            <a:r>
              <a:rPr lang="en-US" sz="2400" dirty="0" smtClean="0"/>
              <a:t> </a:t>
            </a:r>
            <a:r>
              <a:rPr lang="en-US" sz="2400" dirty="0" err="1" smtClean="0"/>
              <a:t>mencatat</a:t>
            </a:r>
            <a:r>
              <a:rPr lang="en-US" sz="2400" dirty="0" smtClean="0"/>
              <a:t> </a:t>
            </a:r>
            <a:r>
              <a:rPr lang="en-US" sz="2400" dirty="0" err="1" smtClean="0"/>
              <a:t>keuangannya</a:t>
            </a:r>
            <a:r>
              <a:rPr lang="en-US" sz="2400" dirty="0" smtClean="0"/>
              <a:t>.</a:t>
            </a:r>
          </a:p>
          <a:p>
            <a:r>
              <a:rPr lang="en-US" sz="2400" dirty="0" err="1"/>
              <a:t>Industri</a:t>
            </a:r>
            <a:endParaRPr lang="en-US" sz="2400" dirty="0"/>
          </a:p>
          <a:p>
            <a:pPr indent="-6350" algn="just">
              <a:buNone/>
            </a:pPr>
            <a:r>
              <a:rPr lang="en-US" sz="2400" dirty="0" err="1"/>
              <a:t>Keberadaan</a:t>
            </a:r>
            <a:r>
              <a:rPr lang="en-US" sz="2400" dirty="0"/>
              <a:t> </a:t>
            </a:r>
            <a:r>
              <a:rPr lang="en-US" sz="2400" dirty="0" err="1"/>
              <a:t>komputer</a:t>
            </a:r>
            <a:r>
              <a:rPr lang="en-US" sz="2400" dirty="0"/>
              <a:t> </a:t>
            </a:r>
            <a:r>
              <a:rPr lang="en-US" sz="2400" dirty="0" err="1"/>
              <a:t>tak</a:t>
            </a:r>
            <a:r>
              <a:rPr lang="en-US" sz="2400" dirty="0"/>
              <a:t> </a:t>
            </a:r>
            <a:r>
              <a:rPr lang="en-US" sz="2400" dirty="0" err="1"/>
              <a:t>terpisahkan</a:t>
            </a:r>
            <a:r>
              <a:rPr lang="en-US" sz="2400" dirty="0"/>
              <a:t> </a:t>
            </a:r>
            <a:r>
              <a:rPr lang="en-US" sz="2400" dirty="0" err="1"/>
              <a:t>dengan</a:t>
            </a:r>
            <a:r>
              <a:rPr lang="en-US" sz="2400" dirty="0"/>
              <a:t> </a:t>
            </a:r>
            <a:r>
              <a:rPr lang="en-US" sz="2400" dirty="0" err="1"/>
              <a:t>industri</a:t>
            </a:r>
            <a:r>
              <a:rPr lang="en-US" sz="2400" dirty="0"/>
              <a:t>. </a:t>
            </a:r>
            <a:r>
              <a:rPr lang="en-US" sz="2400" dirty="0" err="1" smtClean="0"/>
              <a:t>Pabrikasi</a:t>
            </a:r>
            <a:r>
              <a:rPr lang="en-US" sz="2400" dirty="0" smtClean="0"/>
              <a:t> </a:t>
            </a:r>
            <a:r>
              <a:rPr lang="en-US" sz="2400" dirty="0" err="1" smtClean="0"/>
              <a:t>mobil</a:t>
            </a:r>
            <a:r>
              <a:rPr lang="en-US" sz="2400" dirty="0"/>
              <a:t>, motor </a:t>
            </a:r>
            <a:r>
              <a:rPr lang="en-US" sz="2400" dirty="0" err="1"/>
              <a:t>atau</a:t>
            </a:r>
            <a:r>
              <a:rPr lang="en-US" sz="2400" dirty="0"/>
              <a:t> </a:t>
            </a:r>
            <a:r>
              <a:rPr lang="en-US" sz="2400" dirty="0" err="1"/>
              <a:t>apapun</a:t>
            </a:r>
            <a:r>
              <a:rPr lang="en-US" sz="2400" dirty="0"/>
              <a:t> </a:t>
            </a:r>
            <a:r>
              <a:rPr lang="en-US" sz="2400" dirty="0" err="1"/>
              <a:t>menggunakan</a:t>
            </a:r>
            <a:r>
              <a:rPr lang="en-US" sz="2400" dirty="0"/>
              <a:t> </a:t>
            </a:r>
            <a:r>
              <a:rPr lang="en-US" sz="2400" dirty="0" err="1"/>
              <a:t>komputer</a:t>
            </a:r>
            <a:r>
              <a:rPr lang="en-US" sz="2400" dirty="0"/>
              <a:t> </a:t>
            </a:r>
            <a:r>
              <a:rPr lang="en-US" sz="2400" dirty="0" err="1"/>
              <a:t>untuk</a:t>
            </a:r>
            <a:r>
              <a:rPr lang="en-US" sz="2400" dirty="0"/>
              <a:t> </a:t>
            </a:r>
            <a:r>
              <a:rPr lang="en-US" sz="2400" dirty="0" err="1"/>
              <a:t>mengatur</a:t>
            </a:r>
            <a:r>
              <a:rPr lang="en-US" sz="2400" dirty="0"/>
              <a:t> </a:t>
            </a:r>
            <a:r>
              <a:rPr lang="en-US" sz="2400" dirty="0" err="1" smtClean="0"/>
              <a:t>mesin-mesin</a:t>
            </a:r>
            <a:r>
              <a:rPr lang="en-US" sz="2400" dirty="0" smtClean="0"/>
              <a:t> </a:t>
            </a:r>
            <a:r>
              <a:rPr lang="en-US" sz="2400" dirty="0" err="1" smtClean="0"/>
              <a:t>bekerja</a:t>
            </a:r>
            <a:r>
              <a:rPr lang="en-US" sz="2400" dirty="0" smtClean="0"/>
              <a:t> </a:t>
            </a:r>
            <a:r>
              <a:rPr lang="en-US" sz="2400" dirty="0" err="1"/>
              <a:t>secara</a:t>
            </a:r>
            <a:r>
              <a:rPr lang="en-US" sz="2400" dirty="0"/>
              <a:t> </a:t>
            </a:r>
            <a:r>
              <a:rPr lang="en-US" sz="2400" dirty="0" err="1"/>
              <a:t>otomatis</a:t>
            </a:r>
            <a:r>
              <a:rPr lang="en-US" sz="2400" dirty="0"/>
              <a:t> </a:t>
            </a:r>
            <a:r>
              <a:rPr lang="en-US" sz="2400" dirty="0" err="1"/>
              <a:t>dan</a:t>
            </a:r>
            <a:r>
              <a:rPr lang="en-US" sz="2400" dirty="0"/>
              <a:t> </a:t>
            </a:r>
            <a:r>
              <a:rPr lang="en-US" sz="2400" dirty="0" err="1"/>
              <a:t>akurat</a:t>
            </a:r>
            <a:endParaRPr lang="en-US"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000" dirty="0" err="1" smtClean="0"/>
              <a:t>Pemanfaatan</a:t>
            </a:r>
            <a:r>
              <a:rPr lang="en-US" sz="4000" dirty="0" smtClean="0"/>
              <a:t> </a:t>
            </a:r>
            <a:r>
              <a:rPr lang="en-US" sz="4000" dirty="0" err="1" smtClean="0"/>
              <a:t>Komputer</a:t>
            </a:r>
            <a:r>
              <a:rPr lang="en-US" sz="4000" dirty="0" smtClean="0"/>
              <a:t> </a:t>
            </a:r>
            <a:r>
              <a:rPr lang="en-US" sz="4000" dirty="0" err="1" smtClean="0"/>
              <a:t>Dalam</a:t>
            </a:r>
            <a:r>
              <a:rPr lang="en-US" sz="4000" dirty="0" smtClean="0"/>
              <a:t> </a:t>
            </a:r>
            <a:r>
              <a:rPr lang="en-US" sz="4000" dirty="0" err="1" smtClean="0"/>
              <a:t>Berbagai</a:t>
            </a:r>
            <a:r>
              <a:rPr lang="en-US" sz="4000" dirty="0" smtClean="0"/>
              <a:t> </a:t>
            </a:r>
            <a:r>
              <a:rPr lang="en-US" sz="4000" dirty="0" err="1" smtClean="0"/>
              <a:t>Bidang</a:t>
            </a:r>
            <a:r>
              <a:rPr lang="en-US" sz="4000" dirty="0" smtClean="0"/>
              <a:t> (II)</a:t>
            </a:r>
            <a:endParaRPr lang="en-US" sz="4000" dirty="0"/>
          </a:p>
        </p:txBody>
      </p:sp>
      <p:sp>
        <p:nvSpPr>
          <p:cNvPr id="3" name="Content Placeholder 2"/>
          <p:cNvSpPr>
            <a:spLocks noGrp="1"/>
          </p:cNvSpPr>
          <p:nvPr>
            <p:ph sz="quarter" idx="1"/>
          </p:nvPr>
        </p:nvSpPr>
        <p:spPr/>
        <p:txBody>
          <a:bodyPr>
            <a:normAutofit/>
          </a:bodyPr>
          <a:lstStyle/>
          <a:p>
            <a:pPr algn="just"/>
            <a:r>
              <a:rPr lang="en-US" sz="2400" dirty="0" err="1"/>
              <a:t>Medis</a:t>
            </a:r>
            <a:endParaRPr lang="en-US" sz="2400" dirty="0" smtClean="0"/>
          </a:p>
          <a:p>
            <a:pPr indent="-6350">
              <a:buNone/>
            </a:pPr>
            <a:r>
              <a:rPr lang="en-US" sz="2400" dirty="0" err="1"/>
              <a:t>Dunia</a:t>
            </a:r>
            <a:r>
              <a:rPr lang="en-US" sz="2400" dirty="0"/>
              <a:t> </a:t>
            </a:r>
            <a:r>
              <a:rPr lang="en-US" sz="2400" dirty="0" err="1"/>
              <a:t>medis</a:t>
            </a:r>
            <a:r>
              <a:rPr lang="en-US" sz="2400" dirty="0"/>
              <a:t> pun </a:t>
            </a:r>
            <a:r>
              <a:rPr lang="en-US" sz="2400" dirty="0" err="1"/>
              <a:t>tak</a:t>
            </a:r>
            <a:r>
              <a:rPr lang="en-US" sz="2400" dirty="0"/>
              <a:t> </a:t>
            </a:r>
            <a:r>
              <a:rPr lang="en-US" sz="2400" dirty="0" err="1"/>
              <a:t>ketinggalan</a:t>
            </a:r>
            <a:r>
              <a:rPr lang="en-US" sz="2400" dirty="0"/>
              <a:t> </a:t>
            </a:r>
            <a:r>
              <a:rPr lang="en-US" sz="2400" dirty="0" err="1"/>
              <a:t>memanfaatkan</a:t>
            </a:r>
            <a:r>
              <a:rPr lang="en-US" sz="2400" dirty="0"/>
              <a:t> </a:t>
            </a:r>
            <a:r>
              <a:rPr lang="en-US" sz="2400" dirty="0" err="1" smtClean="0"/>
              <a:t>komputer</a:t>
            </a:r>
            <a:r>
              <a:rPr lang="en-US" sz="2400" dirty="0" smtClean="0"/>
              <a:t>. </a:t>
            </a:r>
            <a:r>
              <a:rPr lang="nl-NL" sz="2400" dirty="0" smtClean="0"/>
              <a:t>Komputer </a:t>
            </a:r>
            <a:r>
              <a:rPr lang="nl-NL" sz="2400" dirty="0"/>
              <a:t>digunakan misalnya untuk memonitoring keadaan pasien </a:t>
            </a:r>
            <a:r>
              <a:rPr lang="nl-NL" sz="2400" dirty="0" smtClean="0"/>
              <a:t>dan </a:t>
            </a:r>
            <a:r>
              <a:rPr lang="en-US" sz="2400" dirty="0" err="1" smtClean="0"/>
              <a:t>mencatat</a:t>
            </a:r>
            <a:r>
              <a:rPr lang="en-US" sz="2400" dirty="0" smtClean="0"/>
              <a:t> </a:t>
            </a:r>
            <a:r>
              <a:rPr lang="en-US" sz="2400" dirty="0" err="1"/>
              <a:t>rekam</a:t>
            </a:r>
            <a:r>
              <a:rPr lang="en-US" sz="2400" dirty="0"/>
              <a:t> </a:t>
            </a:r>
            <a:r>
              <a:rPr lang="en-US" sz="2400" dirty="0" err="1"/>
              <a:t>medis</a:t>
            </a:r>
            <a:r>
              <a:rPr lang="en-US" sz="2400" dirty="0"/>
              <a:t> </a:t>
            </a:r>
            <a:r>
              <a:rPr lang="en-US" sz="2400" dirty="0" err="1"/>
              <a:t>pasien</a:t>
            </a:r>
            <a:r>
              <a:rPr lang="en-US" sz="2400" dirty="0" smtClean="0"/>
              <a:t>.</a:t>
            </a:r>
          </a:p>
          <a:p>
            <a:r>
              <a:rPr lang="en-US" sz="2400" dirty="0" err="1"/>
              <a:t>Perdagangan</a:t>
            </a:r>
            <a:endParaRPr lang="en-US" sz="2400" dirty="0"/>
          </a:p>
          <a:p>
            <a:pPr indent="-6350" algn="just">
              <a:buNone/>
            </a:pPr>
            <a:r>
              <a:rPr lang="sv-SE" sz="2400" dirty="0"/>
              <a:t>Dengan memanfaatkan komputer proses perdagangan bisa </a:t>
            </a:r>
            <a:r>
              <a:rPr lang="sv-SE" sz="2400" dirty="0" smtClean="0"/>
              <a:t>menjadi </a:t>
            </a:r>
            <a:r>
              <a:rPr lang="en-US" sz="2400" dirty="0" err="1" smtClean="0"/>
              <a:t>lebih</a:t>
            </a:r>
            <a:r>
              <a:rPr lang="en-US" sz="2400" dirty="0" smtClean="0"/>
              <a:t> </a:t>
            </a:r>
            <a:r>
              <a:rPr lang="en-US" sz="2400" dirty="0" err="1"/>
              <a:t>cepat</a:t>
            </a:r>
            <a:r>
              <a:rPr lang="en-US" sz="2400" dirty="0"/>
              <a:t>, </a:t>
            </a:r>
            <a:r>
              <a:rPr lang="en-US" sz="2400" dirty="0" err="1"/>
              <a:t>efektif</a:t>
            </a:r>
            <a:r>
              <a:rPr lang="en-US" sz="2400" dirty="0"/>
              <a:t> </a:t>
            </a:r>
            <a:r>
              <a:rPr lang="en-US" sz="2400" dirty="0" err="1"/>
              <a:t>dan</a:t>
            </a:r>
            <a:r>
              <a:rPr lang="en-US" sz="2400" dirty="0"/>
              <a:t> </a:t>
            </a:r>
            <a:r>
              <a:rPr lang="en-US" sz="2400" dirty="0" err="1"/>
              <a:t>efisien</a:t>
            </a:r>
            <a:r>
              <a:rPr lang="en-US" sz="2400" dirty="0"/>
              <a:t>. </a:t>
            </a:r>
            <a:r>
              <a:rPr lang="en-US" sz="2400" dirty="0" err="1"/>
              <a:t>Kasir-kasir</a:t>
            </a:r>
            <a:r>
              <a:rPr lang="en-US" sz="2400" dirty="0"/>
              <a:t> </a:t>
            </a:r>
            <a:r>
              <a:rPr lang="en-US" sz="2400" dirty="0" err="1"/>
              <a:t>di</a:t>
            </a:r>
            <a:r>
              <a:rPr lang="en-US" sz="2400" dirty="0"/>
              <a:t> </a:t>
            </a:r>
            <a:r>
              <a:rPr lang="en-US" sz="2400" dirty="0" err="1"/>
              <a:t>swalayan</a:t>
            </a:r>
            <a:r>
              <a:rPr lang="en-US" sz="2400" dirty="0"/>
              <a:t>, ecommerce</a:t>
            </a:r>
            <a:r>
              <a:rPr lang="en-US" sz="2400" dirty="0" smtClean="0"/>
              <a:t>, </a:t>
            </a:r>
            <a:r>
              <a:rPr lang="en-US" sz="2400" dirty="0" err="1" smtClean="0"/>
              <a:t>barang-barang</a:t>
            </a:r>
            <a:r>
              <a:rPr lang="en-US" sz="2400" dirty="0" smtClean="0"/>
              <a:t> </a:t>
            </a:r>
            <a:r>
              <a:rPr lang="en-US" sz="2400" dirty="0"/>
              <a:t>yang </a:t>
            </a:r>
            <a:r>
              <a:rPr lang="en-US" sz="2400" dirty="0" err="1"/>
              <a:t>menggunakan</a:t>
            </a:r>
            <a:r>
              <a:rPr lang="en-US" sz="2400" dirty="0"/>
              <a:t> barcode </a:t>
            </a:r>
            <a:r>
              <a:rPr lang="en-US" sz="2400" dirty="0" err="1"/>
              <a:t>merupakan</a:t>
            </a:r>
            <a:r>
              <a:rPr lang="en-US" sz="2400" dirty="0"/>
              <a:t> </a:t>
            </a:r>
            <a:r>
              <a:rPr lang="en-US" sz="2400" dirty="0" err="1" smtClean="0"/>
              <a:t>contoh</a:t>
            </a:r>
            <a:r>
              <a:rPr lang="en-US" sz="2400" dirty="0" smtClean="0"/>
              <a:t> </a:t>
            </a:r>
            <a:r>
              <a:rPr lang="en-US" sz="2400" dirty="0" err="1" smtClean="0"/>
              <a:t>pemanfaatan</a:t>
            </a:r>
            <a:r>
              <a:rPr lang="en-US" sz="2400" dirty="0" smtClean="0"/>
              <a:t> </a:t>
            </a:r>
            <a:r>
              <a:rPr lang="en-US" sz="2400" dirty="0" err="1"/>
              <a:t>komputer</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176</TotalTime>
  <Words>516</Words>
  <Application>Microsoft Office PowerPoint</Application>
  <PresentationFormat>On-screen Show (4:3)</PresentationFormat>
  <Paragraphs>49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KOMPUTER DAN APLIKASI</vt:lpstr>
      <vt:lpstr>Latar Belakang Perkembangan Komputer</vt:lpstr>
      <vt:lpstr>Komputer</vt:lpstr>
      <vt:lpstr>Teknologi Informasi</vt:lpstr>
      <vt:lpstr>Alasan mempelajari Ilmu Komputer</vt:lpstr>
      <vt:lpstr>Alasan Digunakan Komputer Dalam Kegiatan Sehari-hari</vt:lpstr>
      <vt:lpstr>Alasan Penggunaan Komputer</vt:lpstr>
      <vt:lpstr>Pemanfaatan Komputer Dalam Berbagai Bidang (I)</vt:lpstr>
      <vt:lpstr>Pemanfaatan Komputer Dalam Berbagai Bidang (II)</vt:lpstr>
      <vt:lpstr>Pemanfaatan Komputer Dalam Berbagai Bidang (III)</vt:lpstr>
    </vt:vector>
  </TitlesOfParts>
  <Company>unikom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KOMPUTER DAN APLIKASI</dc:title>
  <dc:creator>dedeng</dc:creator>
  <cp:lastModifiedBy>selly</cp:lastModifiedBy>
  <cp:revision>28</cp:revision>
  <dcterms:created xsi:type="dcterms:W3CDTF">2013-10-02T00:35:10Z</dcterms:created>
  <dcterms:modified xsi:type="dcterms:W3CDTF">2014-10-04T03:11:00Z</dcterms:modified>
</cp:coreProperties>
</file>