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360155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360155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990142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990142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990142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268367"/>
          <a:ext cx="369209" cy="1793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268367"/>
          <a:ext cx="5021243" cy="179313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Melalui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Youtube</a:t>
          </a:r>
          <a:r>
            <a:rPr lang="en-US" sz="2300" kern="1200" dirty="0" smtClean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268367"/>
        <a:ext cx="5021243" cy="17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Senin</a:t>
            </a:r>
            <a:r>
              <a:rPr lang="en-US" dirty="0" smtClean="0"/>
              <a:t>, 11.30 </a:t>
            </a:r>
            <a:r>
              <a:rPr lang="en-US" dirty="0" smtClean="0"/>
              <a:t>– </a:t>
            </a:r>
            <a:r>
              <a:rPr lang="en-US" dirty="0" smtClean="0"/>
              <a:t>13.00 </a:t>
            </a:r>
            <a:r>
              <a:rPr lang="en-US" dirty="0" smtClean="0"/>
              <a:t>(2 SKS), </a:t>
            </a:r>
          </a:p>
          <a:p>
            <a:pPr marL="0" indent="0">
              <a:buNone/>
            </a:pPr>
            <a:r>
              <a:rPr lang="en-US" dirty="0" smtClean="0"/>
              <a:t>    R. Dago 6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523</TotalTime>
  <Words>431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36</cp:revision>
  <dcterms:created xsi:type="dcterms:W3CDTF">2012-02-28T03:21:09Z</dcterms:created>
  <dcterms:modified xsi:type="dcterms:W3CDTF">2016-09-26T05:59:03Z</dcterms:modified>
</cp:coreProperties>
</file>