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12A590-69E1-42BB-B898-5E9178B1EB3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71BF10-8755-4E11-9F56-37307F0805D6}">
      <dgm:prSet phldrT="[Text]" custT="1"/>
      <dgm:spPr/>
      <dgm:t>
        <a:bodyPr/>
        <a:lstStyle/>
        <a:p>
          <a:r>
            <a:rPr lang="it-IT" sz="2400" dirty="0" smtClean="0"/>
            <a:t>Membahas mengenai </a:t>
          </a:r>
          <a:r>
            <a:rPr lang="en-US" sz="2400" dirty="0" err="1" smtClean="0"/>
            <a:t>berbagai</a:t>
          </a:r>
          <a:r>
            <a:rPr lang="en-US" sz="2400" dirty="0" smtClean="0"/>
            <a:t> format media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karakteristiknya</a:t>
          </a:r>
          <a:r>
            <a:rPr lang="en-US" sz="2400" dirty="0" smtClean="0"/>
            <a:t>, </a:t>
          </a:r>
          <a:r>
            <a:rPr lang="en-US" sz="2400" dirty="0" err="1" smtClean="0"/>
            <a:t>mengkombinasikan</a:t>
          </a:r>
          <a:r>
            <a:rPr lang="en-US" sz="2400" dirty="0" smtClean="0"/>
            <a:t> </a:t>
          </a:r>
          <a:r>
            <a:rPr lang="en-US" sz="2400" dirty="0" err="1" smtClean="0"/>
            <a:t>penggunaan</a:t>
          </a:r>
          <a:r>
            <a:rPr lang="en-US" sz="2400" dirty="0" smtClean="0"/>
            <a:t> </a:t>
          </a:r>
          <a:r>
            <a:rPr lang="en-US" sz="2400" dirty="0" err="1" smtClean="0"/>
            <a:t>berbagai</a:t>
          </a:r>
          <a:r>
            <a:rPr lang="en-US" sz="2400" dirty="0" smtClean="0"/>
            <a:t> </a:t>
          </a:r>
          <a:r>
            <a:rPr lang="en-US" sz="2400" dirty="0" err="1" smtClean="0"/>
            <a:t>macam</a:t>
          </a:r>
          <a:r>
            <a:rPr lang="en-US" sz="2400" dirty="0" smtClean="0"/>
            <a:t> media </a:t>
          </a:r>
          <a:r>
            <a:rPr lang="en-US" sz="2400" dirty="0" err="1" smtClean="0"/>
            <a:t>untuk</a:t>
          </a:r>
          <a:r>
            <a:rPr lang="en-US" sz="2400" dirty="0" smtClean="0"/>
            <a:t> </a:t>
          </a:r>
          <a:r>
            <a:rPr lang="en-US" sz="2400" dirty="0" err="1" smtClean="0"/>
            <a:t>menyampaikan</a:t>
          </a:r>
          <a:r>
            <a:rPr lang="en-US" sz="2400" dirty="0" smtClean="0"/>
            <a:t> </a:t>
          </a:r>
          <a:r>
            <a:rPr lang="en-US" sz="2400" dirty="0" err="1" smtClean="0"/>
            <a:t>informasi</a:t>
          </a:r>
          <a:r>
            <a:rPr lang="en-US" sz="2400" dirty="0" smtClean="0"/>
            <a:t> </a:t>
          </a:r>
          <a:r>
            <a:rPr lang="en-US" sz="2400" dirty="0" err="1" smtClean="0"/>
            <a:t>secara</a:t>
          </a:r>
          <a:r>
            <a:rPr lang="en-US" sz="2400" dirty="0" smtClean="0"/>
            <a:t> </a:t>
          </a:r>
          <a:r>
            <a:rPr lang="en-US" sz="2400" dirty="0" err="1" smtClean="0"/>
            <a:t>efektif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pengetahuan</a:t>
          </a:r>
          <a:r>
            <a:rPr lang="en-US" sz="2400" dirty="0" smtClean="0"/>
            <a:t> </a:t>
          </a:r>
          <a:r>
            <a:rPr lang="en-US" sz="2400" dirty="0" err="1" smtClean="0"/>
            <a:t>mengenai</a:t>
          </a:r>
          <a:r>
            <a:rPr lang="en-US" sz="2400" dirty="0" smtClean="0"/>
            <a:t> tool, </a:t>
          </a:r>
          <a:r>
            <a:rPr lang="en-US" sz="2400" dirty="0" err="1" smtClean="0"/>
            <a:t>bahasa</a:t>
          </a:r>
          <a:r>
            <a:rPr lang="en-US" sz="2400" dirty="0" smtClean="0"/>
            <a:t> </a:t>
          </a:r>
          <a:r>
            <a:rPr lang="en-US" sz="2400" dirty="0" err="1" smtClean="0"/>
            <a:t>pemrograman</a:t>
          </a:r>
          <a:r>
            <a:rPr lang="en-US" sz="2400" dirty="0" smtClean="0"/>
            <a:t> yang </a:t>
          </a:r>
          <a:r>
            <a:rPr lang="en-US" sz="2400" dirty="0" err="1" smtClean="0"/>
            <a:t>digunakan</a:t>
          </a:r>
          <a:r>
            <a:rPr lang="en-US" sz="2400" dirty="0" smtClean="0"/>
            <a:t> </a:t>
          </a:r>
          <a:r>
            <a:rPr lang="en-US" sz="2400" dirty="0" err="1" smtClean="0"/>
            <a:t>untuk</a:t>
          </a:r>
          <a:r>
            <a:rPr lang="en-US" sz="2400" dirty="0" smtClean="0"/>
            <a:t> </a:t>
          </a:r>
          <a:r>
            <a:rPr lang="en-US" sz="2400" dirty="0" err="1" smtClean="0"/>
            <a:t>membangun</a:t>
          </a:r>
          <a:r>
            <a:rPr lang="en-US" sz="2400" dirty="0" smtClean="0"/>
            <a:t> </a:t>
          </a:r>
          <a:r>
            <a:rPr lang="en-US" sz="2400" dirty="0" err="1" smtClean="0"/>
            <a:t>aplikasi</a:t>
          </a:r>
          <a:r>
            <a:rPr lang="en-US" sz="2400" dirty="0" smtClean="0"/>
            <a:t> multimedia yang </a:t>
          </a:r>
          <a:r>
            <a:rPr lang="en-US" sz="2400" dirty="0" err="1" smtClean="0"/>
            <a:t>eketif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efisien</a:t>
          </a:r>
          <a:endParaRPr lang="en-US" sz="2400" dirty="0"/>
        </a:p>
      </dgm:t>
    </dgm:pt>
    <dgm:pt modelId="{70A9B142-3AE7-473C-973B-969272FD2440}" type="parTrans" cxnId="{DB8FBB94-538C-4D9B-B914-C638A1299ABA}">
      <dgm:prSet/>
      <dgm:spPr/>
      <dgm:t>
        <a:bodyPr/>
        <a:lstStyle/>
        <a:p>
          <a:endParaRPr lang="en-US"/>
        </a:p>
      </dgm:t>
    </dgm:pt>
    <dgm:pt modelId="{004063F1-500D-40C0-ACB5-1F9D8AD1B9D1}" type="sibTrans" cxnId="{DB8FBB94-538C-4D9B-B914-C638A1299ABA}">
      <dgm:prSet/>
      <dgm:spPr/>
      <dgm:t>
        <a:bodyPr/>
        <a:lstStyle/>
        <a:p>
          <a:endParaRPr lang="en-US"/>
        </a:p>
      </dgm:t>
    </dgm:pt>
    <dgm:pt modelId="{F2C7202A-B657-45AF-844F-5AB184EA5789}">
      <dgm:prSet custT="1"/>
      <dgm:spPr/>
      <dgm:t>
        <a:bodyPr/>
        <a:lstStyle/>
        <a:p>
          <a:r>
            <a:rPr lang="en-US" sz="2400" dirty="0" err="1" smtClean="0"/>
            <a:t>Setelah</a:t>
          </a:r>
          <a:r>
            <a:rPr lang="en-US" sz="2400" dirty="0" smtClean="0"/>
            <a:t> </a:t>
          </a:r>
          <a:r>
            <a:rPr lang="en-US" sz="2400" dirty="0" err="1" smtClean="0"/>
            <a:t>menyelesaikan</a:t>
          </a:r>
          <a:r>
            <a:rPr lang="en-US" sz="2400" dirty="0" smtClean="0"/>
            <a:t> </a:t>
          </a:r>
          <a:r>
            <a:rPr lang="en-US" sz="2400" dirty="0" err="1" smtClean="0"/>
            <a:t>mata</a:t>
          </a:r>
          <a:r>
            <a:rPr lang="en-US" sz="2400" dirty="0" smtClean="0"/>
            <a:t> </a:t>
          </a:r>
          <a:r>
            <a:rPr lang="en-US" sz="2400" dirty="0" err="1" smtClean="0"/>
            <a:t>kuliah</a:t>
          </a:r>
          <a:r>
            <a:rPr lang="en-US" sz="2400" dirty="0" smtClean="0"/>
            <a:t> </a:t>
          </a:r>
          <a:r>
            <a:rPr lang="en-US" sz="2400" dirty="0" err="1" smtClean="0"/>
            <a:t>Sistem</a:t>
          </a:r>
          <a:r>
            <a:rPr lang="en-US" sz="2400" dirty="0" smtClean="0"/>
            <a:t> Multimedia, </a:t>
          </a:r>
          <a:r>
            <a:rPr lang="en-US" sz="2400" dirty="0" err="1" smtClean="0"/>
            <a:t>mahasiswa</a:t>
          </a:r>
          <a:r>
            <a:rPr lang="en-US" sz="2400" dirty="0" smtClean="0"/>
            <a:t> </a:t>
          </a:r>
          <a:r>
            <a:rPr lang="en-US" sz="2400" dirty="0" err="1" smtClean="0"/>
            <a:t>akan</a:t>
          </a:r>
          <a:r>
            <a:rPr lang="en-US" sz="2400" dirty="0" smtClean="0"/>
            <a:t> </a:t>
          </a:r>
          <a:r>
            <a:rPr lang="en-US" sz="2400" dirty="0" err="1" smtClean="0"/>
            <a:t>dapat</a:t>
          </a:r>
          <a:r>
            <a:rPr lang="en-US" sz="2400" dirty="0" smtClean="0"/>
            <a:t> </a:t>
          </a:r>
          <a:r>
            <a:rPr lang="it-IT" sz="2400" dirty="0" smtClean="0"/>
            <a:t>mengenal </a:t>
          </a:r>
          <a:r>
            <a:rPr lang="en-US" sz="2400" dirty="0" err="1" smtClean="0"/>
            <a:t>berbagai</a:t>
          </a:r>
          <a:r>
            <a:rPr lang="en-US" sz="2400" dirty="0" smtClean="0"/>
            <a:t> format media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karakteristiknya</a:t>
          </a:r>
          <a:r>
            <a:rPr lang="en-US" sz="2400" dirty="0" smtClean="0"/>
            <a:t>, </a:t>
          </a:r>
          <a:r>
            <a:rPr lang="en-US" sz="2400" dirty="0" err="1" smtClean="0"/>
            <a:t>dapat</a:t>
          </a:r>
          <a:r>
            <a:rPr lang="en-US" sz="2400" dirty="0" smtClean="0"/>
            <a:t> </a:t>
          </a:r>
          <a:r>
            <a:rPr lang="en-US" sz="2400" dirty="0" err="1" smtClean="0"/>
            <a:t>mengkombinasikan</a:t>
          </a:r>
          <a:r>
            <a:rPr lang="en-US" sz="2400" dirty="0" smtClean="0"/>
            <a:t> </a:t>
          </a:r>
          <a:r>
            <a:rPr lang="en-US" sz="2400" dirty="0" err="1" smtClean="0"/>
            <a:t>penggunaan</a:t>
          </a:r>
          <a:r>
            <a:rPr lang="en-US" sz="2400" dirty="0" smtClean="0"/>
            <a:t> </a:t>
          </a:r>
          <a:r>
            <a:rPr lang="en-US" sz="2400" dirty="0" err="1" smtClean="0"/>
            <a:t>berbagai</a:t>
          </a:r>
          <a:r>
            <a:rPr lang="en-US" sz="2400" dirty="0" smtClean="0"/>
            <a:t> </a:t>
          </a:r>
          <a:r>
            <a:rPr lang="en-US" sz="2400" dirty="0" err="1" smtClean="0"/>
            <a:t>macam</a:t>
          </a:r>
          <a:r>
            <a:rPr lang="en-US" sz="2400" dirty="0" smtClean="0"/>
            <a:t> media </a:t>
          </a:r>
          <a:r>
            <a:rPr lang="en-US" sz="2400" dirty="0" err="1" smtClean="0"/>
            <a:t>untuk</a:t>
          </a:r>
          <a:r>
            <a:rPr lang="en-US" sz="2400" dirty="0" smtClean="0"/>
            <a:t> </a:t>
          </a:r>
          <a:r>
            <a:rPr lang="en-US" sz="2400" dirty="0" err="1" smtClean="0"/>
            <a:t>menyampaikan</a:t>
          </a:r>
          <a:r>
            <a:rPr lang="en-US" sz="2400" dirty="0" smtClean="0"/>
            <a:t> </a:t>
          </a:r>
          <a:r>
            <a:rPr lang="en-US" sz="2400" dirty="0" err="1" smtClean="0"/>
            <a:t>informasi</a:t>
          </a:r>
          <a:r>
            <a:rPr lang="en-US" sz="2400" dirty="0" smtClean="0"/>
            <a:t> </a:t>
          </a:r>
          <a:r>
            <a:rPr lang="en-US" sz="2400" dirty="0" err="1" smtClean="0"/>
            <a:t>secara</a:t>
          </a:r>
          <a:r>
            <a:rPr lang="en-US" sz="2400" dirty="0" smtClean="0"/>
            <a:t> </a:t>
          </a:r>
          <a:r>
            <a:rPr lang="en-US" sz="2400" dirty="0" err="1" smtClean="0"/>
            <a:t>efektif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medapatkan</a:t>
          </a:r>
          <a:r>
            <a:rPr lang="en-US" sz="2400" dirty="0" smtClean="0"/>
            <a:t> </a:t>
          </a:r>
          <a:r>
            <a:rPr lang="en-US" sz="2400" dirty="0" err="1" smtClean="0"/>
            <a:t>pengetahuan</a:t>
          </a:r>
          <a:r>
            <a:rPr lang="en-US" sz="2400" dirty="0" smtClean="0"/>
            <a:t> </a:t>
          </a:r>
          <a:r>
            <a:rPr lang="en-US" sz="2400" dirty="0" err="1" smtClean="0"/>
            <a:t>mengenai</a:t>
          </a:r>
          <a:r>
            <a:rPr lang="en-US" sz="2400" dirty="0" smtClean="0"/>
            <a:t> tool, </a:t>
          </a:r>
          <a:r>
            <a:rPr lang="en-US" sz="2400" dirty="0" err="1" smtClean="0"/>
            <a:t>bahasa</a:t>
          </a:r>
          <a:r>
            <a:rPr lang="en-US" sz="2400" dirty="0" smtClean="0"/>
            <a:t> </a:t>
          </a:r>
          <a:r>
            <a:rPr lang="en-US" sz="2400" dirty="0" err="1" smtClean="0"/>
            <a:t>pemrograman</a:t>
          </a:r>
          <a:r>
            <a:rPr lang="en-US" sz="2400" dirty="0" smtClean="0"/>
            <a:t> yang </a:t>
          </a:r>
          <a:r>
            <a:rPr lang="en-US" sz="2400" dirty="0" err="1" smtClean="0"/>
            <a:t>digunakan</a:t>
          </a:r>
          <a:r>
            <a:rPr lang="en-US" sz="2400" dirty="0" smtClean="0"/>
            <a:t> </a:t>
          </a:r>
          <a:r>
            <a:rPr lang="en-US" sz="2400" dirty="0" err="1" smtClean="0"/>
            <a:t>untuk</a:t>
          </a:r>
          <a:r>
            <a:rPr lang="en-US" sz="2400" dirty="0" smtClean="0"/>
            <a:t> </a:t>
          </a:r>
          <a:r>
            <a:rPr lang="en-US" sz="2400" dirty="0" err="1" smtClean="0"/>
            <a:t>membangun</a:t>
          </a:r>
          <a:r>
            <a:rPr lang="en-US" sz="2400" dirty="0" smtClean="0"/>
            <a:t> </a:t>
          </a:r>
          <a:r>
            <a:rPr lang="en-US" sz="2400" dirty="0" err="1" smtClean="0"/>
            <a:t>aplikasi</a:t>
          </a:r>
          <a:r>
            <a:rPr lang="en-US" sz="2400" dirty="0" smtClean="0"/>
            <a:t> multimedia yang </a:t>
          </a:r>
          <a:r>
            <a:rPr lang="en-US" sz="2400" dirty="0" err="1" smtClean="0"/>
            <a:t>eketif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efisien</a:t>
          </a:r>
          <a:endParaRPr lang="en-US" sz="2400" dirty="0"/>
        </a:p>
      </dgm:t>
    </dgm:pt>
    <dgm:pt modelId="{E90739F5-2A85-4F06-AF42-13C8466D83EA}" type="parTrans" cxnId="{878CB4F7-6913-4D26-A69F-1D7C7A8E0748}">
      <dgm:prSet/>
      <dgm:spPr/>
      <dgm:t>
        <a:bodyPr/>
        <a:lstStyle/>
        <a:p>
          <a:endParaRPr lang="en-US"/>
        </a:p>
      </dgm:t>
    </dgm:pt>
    <dgm:pt modelId="{C4DA1612-8F3C-421A-B7DF-12E382F0603C}" type="sibTrans" cxnId="{878CB4F7-6913-4D26-A69F-1D7C7A8E0748}">
      <dgm:prSet/>
      <dgm:spPr/>
      <dgm:t>
        <a:bodyPr/>
        <a:lstStyle/>
        <a:p>
          <a:endParaRPr lang="en-US"/>
        </a:p>
      </dgm:t>
    </dgm:pt>
    <dgm:pt modelId="{A0BAAF34-4313-4D74-A293-1D00A3FC222C}" type="pres">
      <dgm:prSet presAssocID="{2312A590-69E1-42BB-B898-5E9178B1EB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0F19D6-13C5-4437-8CAF-F4E283FE64BE}" type="pres">
      <dgm:prSet presAssocID="{2B71BF10-8755-4E11-9F56-37307F0805D6}" presName="node" presStyleLbl="node1" presStyleIdx="0" presStyleCnt="2" custScaleX="195420" custScaleY="794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BB4F7-99E7-46C1-B9C6-1AAE8C332D97}" type="pres">
      <dgm:prSet presAssocID="{004063F1-500D-40C0-ACB5-1F9D8AD1B9D1}" presName="sibTrans" presStyleCnt="0"/>
      <dgm:spPr/>
    </dgm:pt>
    <dgm:pt modelId="{A2EE26D8-9A1F-4062-A764-09BCB7F4DB8C}" type="pres">
      <dgm:prSet presAssocID="{F2C7202A-B657-45AF-844F-5AB184EA5789}" presName="node" presStyleLbl="node1" presStyleIdx="1" presStyleCnt="2" custScaleX="195048" custScaleY="806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8FBB94-538C-4D9B-B914-C638A1299ABA}" srcId="{2312A590-69E1-42BB-B898-5E9178B1EB35}" destId="{2B71BF10-8755-4E11-9F56-37307F0805D6}" srcOrd="0" destOrd="0" parTransId="{70A9B142-3AE7-473C-973B-969272FD2440}" sibTransId="{004063F1-500D-40C0-ACB5-1F9D8AD1B9D1}"/>
    <dgm:cxn modelId="{878CB4F7-6913-4D26-A69F-1D7C7A8E0748}" srcId="{2312A590-69E1-42BB-B898-5E9178B1EB35}" destId="{F2C7202A-B657-45AF-844F-5AB184EA5789}" srcOrd="1" destOrd="0" parTransId="{E90739F5-2A85-4F06-AF42-13C8466D83EA}" sibTransId="{C4DA1612-8F3C-421A-B7DF-12E382F0603C}"/>
    <dgm:cxn modelId="{1B5E233E-4A66-4E8B-BDE8-8A969A0FA815}" type="presOf" srcId="{2312A590-69E1-42BB-B898-5E9178B1EB35}" destId="{A0BAAF34-4313-4D74-A293-1D00A3FC222C}" srcOrd="0" destOrd="0" presId="urn:microsoft.com/office/officeart/2005/8/layout/default"/>
    <dgm:cxn modelId="{A2788F6D-C17F-453E-8C77-5FB476C00262}" type="presOf" srcId="{F2C7202A-B657-45AF-844F-5AB184EA5789}" destId="{A2EE26D8-9A1F-4062-A764-09BCB7F4DB8C}" srcOrd="0" destOrd="0" presId="urn:microsoft.com/office/officeart/2005/8/layout/default"/>
    <dgm:cxn modelId="{C202E2C7-60C2-4E1B-B77A-C1569FBD5D18}" type="presOf" srcId="{2B71BF10-8755-4E11-9F56-37307F0805D6}" destId="{360F19D6-13C5-4437-8CAF-F4E283FE64BE}" srcOrd="0" destOrd="0" presId="urn:microsoft.com/office/officeart/2005/8/layout/default"/>
    <dgm:cxn modelId="{EA03A97B-7FED-4061-BEE4-7131A30F0519}" type="presParOf" srcId="{A0BAAF34-4313-4D74-A293-1D00A3FC222C}" destId="{360F19D6-13C5-4437-8CAF-F4E283FE64BE}" srcOrd="0" destOrd="0" presId="urn:microsoft.com/office/officeart/2005/8/layout/default"/>
    <dgm:cxn modelId="{D5A3C71A-6698-484D-9EFC-D34E1E420209}" type="presParOf" srcId="{A0BAAF34-4313-4D74-A293-1D00A3FC222C}" destId="{E92BB4F7-99E7-46C1-B9C6-1AAE8C332D97}" srcOrd="1" destOrd="0" presId="urn:microsoft.com/office/officeart/2005/8/layout/default"/>
    <dgm:cxn modelId="{1D3CFC10-0F94-47FA-86B9-FA4D0EA8D32D}" type="presParOf" srcId="{A0BAAF34-4313-4D74-A293-1D00A3FC222C}" destId="{A2EE26D8-9A1F-4062-A764-09BCB7F4DB8C}" srcOrd="2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333159-EB5E-4A5C-B6A5-916DEEA11151}" type="doc">
      <dgm:prSet loTypeId="urn:microsoft.com/office/officeart/2005/8/layout/hList9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7F6B792-CC4E-4CD9-AC3D-EA1E622271FA}">
      <dgm:prSet phldrT="[Text]" custT="1"/>
      <dgm:spPr/>
      <dgm:t>
        <a:bodyPr/>
        <a:lstStyle/>
        <a:p>
          <a:r>
            <a:rPr lang="en-US" sz="1900" b="1" dirty="0" err="1" smtClean="0"/>
            <a:t>Metode</a:t>
          </a:r>
          <a:r>
            <a:rPr lang="en-US" sz="1900" b="1" dirty="0" smtClean="0"/>
            <a:t> </a:t>
          </a:r>
          <a:r>
            <a:rPr lang="en-US" sz="1900" b="1" dirty="0" err="1" smtClean="0"/>
            <a:t>Perkuliahan</a:t>
          </a:r>
          <a:endParaRPr lang="en-US" sz="1900" b="1" dirty="0"/>
        </a:p>
      </dgm:t>
    </dgm:pt>
    <dgm:pt modelId="{2782BCB4-3506-47AE-9319-A4501E6FDCD5}" type="parTrans" cxnId="{17067232-A5BF-4587-8574-A5F1A5DF25A3}">
      <dgm:prSet/>
      <dgm:spPr/>
      <dgm:t>
        <a:bodyPr/>
        <a:lstStyle/>
        <a:p>
          <a:endParaRPr lang="en-US"/>
        </a:p>
      </dgm:t>
    </dgm:pt>
    <dgm:pt modelId="{43F38D17-A84D-4373-AEF3-58CEF0134385}" type="sibTrans" cxnId="{17067232-A5BF-4587-8574-A5F1A5DF25A3}">
      <dgm:prSet/>
      <dgm:spPr/>
      <dgm:t>
        <a:bodyPr/>
        <a:lstStyle/>
        <a:p>
          <a:endParaRPr lang="en-US"/>
        </a:p>
      </dgm:t>
    </dgm:pt>
    <dgm:pt modelId="{66513B50-E903-4521-9DBD-9132133BBFBE}">
      <dgm:prSet phldrT="[Text]" custT="1"/>
      <dgm:spPr/>
      <dgm:t>
        <a:bodyPr/>
        <a:lstStyle/>
        <a:p>
          <a:pPr algn="r"/>
          <a:r>
            <a:rPr lang="en-US" sz="2400" dirty="0" err="1" smtClean="0">
              <a:solidFill>
                <a:srgbClr val="7030A0"/>
              </a:solidFill>
            </a:rPr>
            <a:t>Ceramah</a:t>
          </a:r>
          <a:endParaRPr lang="en-US" sz="2400" dirty="0" smtClean="0">
            <a:solidFill>
              <a:srgbClr val="7030A0"/>
            </a:solidFill>
          </a:endParaRPr>
        </a:p>
        <a:p>
          <a:pPr algn="r"/>
          <a:r>
            <a:rPr lang="en-US" sz="2400" dirty="0" err="1" smtClean="0">
              <a:solidFill>
                <a:srgbClr val="7030A0"/>
              </a:solidFill>
            </a:rPr>
            <a:t>Latihan</a:t>
          </a:r>
          <a:endParaRPr lang="en-US" sz="2400" dirty="0" smtClean="0">
            <a:solidFill>
              <a:srgbClr val="7030A0"/>
            </a:solidFill>
          </a:endParaRPr>
        </a:p>
        <a:p>
          <a:pPr algn="r"/>
          <a:r>
            <a:rPr lang="en-US" sz="2400" dirty="0" err="1" smtClean="0">
              <a:solidFill>
                <a:srgbClr val="7030A0"/>
              </a:solidFill>
            </a:rPr>
            <a:t>Tugas</a:t>
          </a:r>
          <a:r>
            <a:rPr lang="en-US" sz="2400" dirty="0" smtClean="0">
              <a:solidFill>
                <a:srgbClr val="7030A0"/>
              </a:solidFill>
            </a:rPr>
            <a:t> </a:t>
          </a:r>
        </a:p>
        <a:p>
          <a:pPr algn="r"/>
          <a:r>
            <a:rPr lang="en-US" sz="2400" dirty="0" err="1" smtClean="0">
              <a:solidFill>
                <a:srgbClr val="7030A0"/>
              </a:solidFill>
            </a:rPr>
            <a:t>Quis</a:t>
          </a:r>
          <a:endParaRPr lang="en-US" sz="2400" dirty="0" smtClean="0">
            <a:solidFill>
              <a:srgbClr val="7030A0"/>
            </a:solidFill>
          </a:endParaRPr>
        </a:p>
        <a:p>
          <a:pPr algn="r"/>
          <a:r>
            <a:rPr lang="en-US" sz="2400" dirty="0" err="1" smtClean="0">
              <a:solidFill>
                <a:srgbClr val="7030A0"/>
              </a:solidFill>
            </a:rPr>
            <a:t>Ujian</a:t>
          </a:r>
          <a:endParaRPr lang="en-US" sz="2800" dirty="0">
            <a:solidFill>
              <a:srgbClr val="7030A0"/>
            </a:solidFill>
          </a:endParaRPr>
        </a:p>
      </dgm:t>
    </dgm:pt>
    <dgm:pt modelId="{E63CEBF6-0236-493C-B916-BE2C3A9DF6D2}" type="parTrans" cxnId="{43F0AF68-8DD5-46BA-A373-7CC3026E2297}">
      <dgm:prSet/>
      <dgm:spPr/>
      <dgm:t>
        <a:bodyPr/>
        <a:lstStyle/>
        <a:p>
          <a:endParaRPr lang="en-US"/>
        </a:p>
      </dgm:t>
    </dgm:pt>
    <dgm:pt modelId="{FAA7072C-12D3-4266-B032-3F3AB9A45156}" type="sibTrans" cxnId="{43F0AF68-8DD5-46BA-A373-7CC3026E2297}">
      <dgm:prSet/>
      <dgm:spPr/>
      <dgm:t>
        <a:bodyPr/>
        <a:lstStyle/>
        <a:p>
          <a:endParaRPr lang="en-US"/>
        </a:p>
      </dgm:t>
    </dgm:pt>
    <dgm:pt modelId="{EA37A958-16C0-4D1E-8CFB-E27769D31501}">
      <dgm:prSet phldrT="[Text]"/>
      <dgm:spPr/>
      <dgm:t>
        <a:bodyPr/>
        <a:lstStyle/>
        <a:p>
          <a:r>
            <a:rPr lang="en-US" dirty="0" err="1" smtClean="0"/>
            <a:t>Penilaian</a:t>
          </a:r>
          <a:endParaRPr lang="en-US" dirty="0"/>
        </a:p>
      </dgm:t>
    </dgm:pt>
    <dgm:pt modelId="{713A9D4A-8821-4C7A-80E6-88A00ABC03E1}" type="parTrans" cxnId="{F1E97D9C-3660-46A9-A995-CF322317E9B6}">
      <dgm:prSet/>
      <dgm:spPr/>
      <dgm:t>
        <a:bodyPr/>
        <a:lstStyle/>
        <a:p>
          <a:endParaRPr lang="en-US"/>
        </a:p>
      </dgm:t>
    </dgm:pt>
    <dgm:pt modelId="{68E736AE-4E15-4654-9058-CE4D21FF4276}" type="sibTrans" cxnId="{F1E97D9C-3660-46A9-A995-CF322317E9B6}">
      <dgm:prSet/>
      <dgm:spPr/>
      <dgm:t>
        <a:bodyPr/>
        <a:lstStyle/>
        <a:p>
          <a:endParaRPr lang="en-US"/>
        </a:p>
      </dgm:t>
    </dgm:pt>
    <dgm:pt modelId="{600F33DF-1433-4144-957B-F8C0979C3743}" type="pres">
      <dgm:prSet presAssocID="{BF333159-EB5E-4A5C-B6A5-916DEEA11151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8552946-5A2D-4791-952D-A527D2307053}" type="pres">
      <dgm:prSet presAssocID="{47F6B792-CC4E-4CD9-AC3D-EA1E622271FA}" presName="posSpace" presStyleCnt="0"/>
      <dgm:spPr/>
    </dgm:pt>
    <dgm:pt modelId="{B3D2B48C-20C6-49C4-A9E5-01FCB18A62C2}" type="pres">
      <dgm:prSet presAssocID="{47F6B792-CC4E-4CD9-AC3D-EA1E622271FA}" presName="vertFlow" presStyleCnt="0"/>
      <dgm:spPr/>
    </dgm:pt>
    <dgm:pt modelId="{66F2886F-3490-45A5-A31B-56B5A9889C91}" type="pres">
      <dgm:prSet presAssocID="{47F6B792-CC4E-4CD9-AC3D-EA1E622271FA}" presName="topSpace" presStyleCnt="0"/>
      <dgm:spPr/>
    </dgm:pt>
    <dgm:pt modelId="{E1E9314F-E3F3-479F-A5FB-AB6AD6C9861C}" type="pres">
      <dgm:prSet presAssocID="{47F6B792-CC4E-4CD9-AC3D-EA1E622271FA}" presName="firstComp" presStyleCnt="0"/>
      <dgm:spPr/>
    </dgm:pt>
    <dgm:pt modelId="{6F9AEB9F-663C-4918-9962-8DC40D671F13}" type="pres">
      <dgm:prSet presAssocID="{47F6B792-CC4E-4CD9-AC3D-EA1E622271FA}" presName="firstChild" presStyleLbl="bgAccFollowNode1" presStyleIdx="0" presStyleCnt="2" custScaleY="161454" custLinFactNeighborX="18203" custLinFactNeighborY="16921"/>
      <dgm:spPr/>
      <dgm:t>
        <a:bodyPr/>
        <a:lstStyle/>
        <a:p>
          <a:endParaRPr lang="en-US"/>
        </a:p>
      </dgm:t>
    </dgm:pt>
    <dgm:pt modelId="{47BA5E29-8C28-4F51-A548-733179862801}" type="pres">
      <dgm:prSet presAssocID="{47F6B792-CC4E-4CD9-AC3D-EA1E622271FA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EBB94-BAA1-40A1-B1E3-586FD19335F9}" type="pres">
      <dgm:prSet presAssocID="{47F6B792-CC4E-4CD9-AC3D-EA1E622271FA}" presName="negSpace" presStyleCnt="0"/>
      <dgm:spPr/>
    </dgm:pt>
    <dgm:pt modelId="{530245D2-A337-4E12-A326-4F379AE42498}" type="pres">
      <dgm:prSet presAssocID="{47F6B792-CC4E-4CD9-AC3D-EA1E622271FA}" presName="circle" presStyleLbl="node1" presStyleIdx="0" presStyleCnt="2" custScaleX="156918" custScaleY="134879" custLinFactNeighborX="21452" custLinFactNeighborY="-44903"/>
      <dgm:spPr/>
      <dgm:t>
        <a:bodyPr/>
        <a:lstStyle/>
        <a:p>
          <a:endParaRPr lang="en-US"/>
        </a:p>
      </dgm:t>
    </dgm:pt>
    <dgm:pt modelId="{1C4831C2-EC4F-4AA5-A5C3-05BF7AAA1067}" type="pres">
      <dgm:prSet presAssocID="{43F38D17-A84D-4373-AEF3-58CEF0134385}" presName="transSpace" presStyleCnt="0"/>
      <dgm:spPr/>
    </dgm:pt>
    <dgm:pt modelId="{668E4BF3-948E-4B72-9AC0-F909D2582CD9}" type="pres">
      <dgm:prSet presAssocID="{EA37A958-16C0-4D1E-8CFB-E27769D31501}" presName="posSpace" presStyleCnt="0"/>
      <dgm:spPr/>
    </dgm:pt>
    <dgm:pt modelId="{61EE683A-FDAD-43DD-8D87-E1ECA70B907B}" type="pres">
      <dgm:prSet presAssocID="{EA37A958-16C0-4D1E-8CFB-E27769D31501}" presName="vertFlow" presStyleCnt="0"/>
      <dgm:spPr/>
    </dgm:pt>
    <dgm:pt modelId="{2513C831-5B65-47E9-A81E-817FE73D6C52}" type="pres">
      <dgm:prSet presAssocID="{EA37A958-16C0-4D1E-8CFB-E27769D31501}" presName="topSpace" presStyleCnt="0"/>
      <dgm:spPr/>
    </dgm:pt>
    <dgm:pt modelId="{0CD9939E-8D37-44ED-8F70-3FFC6474F1AB}" type="pres">
      <dgm:prSet presAssocID="{EA37A958-16C0-4D1E-8CFB-E27769D31501}" presName="firstComp" presStyleCnt="0"/>
      <dgm:spPr/>
    </dgm:pt>
    <dgm:pt modelId="{CC9EEAD4-80CB-47F9-BC45-6F818B05FDBD}" type="pres">
      <dgm:prSet presAssocID="{EA37A958-16C0-4D1E-8CFB-E27769D31501}" presName="firstChild" presStyleLbl="bgAccFollowNode1" presStyleIdx="1" presStyleCnt="2" custScaleX="132519" custLinFactNeighborX="-32614" custLinFactNeighborY="77445"/>
      <dgm:spPr/>
      <dgm:t>
        <a:bodyPr/>
        <a:lstStyle/>
        <a:p>
          <a:endParaRPr lang="en-US"/>
        </a:p>
      </dgm:t>
    </dgm:pt>
    <dgm:pt modelId="{6A76945F-6385-4B45-970F-CE99FFAC256E}" type="pres">
      <dgm:prSet presAssocID="{EA37A958-16C0-4D1E-8CFB-E27769D31501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8C8384-E454-4775-84BA-B9F9392EA722}" type="pres">
      <dgm:prSet presAssocID="{EA37A958-16C0-4D1E-8CFB-E27769D31501}" presName="negSpace" presStyleCnt="0"/>
      <dgm:spPr/>
    </dgm:pt>
    <dgm:pt modelId="{FD36C491-C458-4B54-96C0-A7F81A94C726}" type="pres">
      <dgm:prSet presAssocID="{EA37A958-16C0-4D1E-8CFB-E27769D31501}" presName="circle" presStyleLbl="node1" presStyleIdx="1" presStyleCnt="2" custScaleX="128293" custScaleY="132053" custLinFactNeighborX="-13321" custLinFactNeighborY="6277"/>
      <dgm:spPr/>
      <dgm:t>
        <a:bodyPr/>
        <a:lstStyle/>
        <a:p>
          <a:endParaRPr lang="en-US"/>
        </a:p>
      </dgm:t>
    </dgm:pt>
  </dgm:ptLst>
  <dgm:cxnLst>
    <dgm:cxn modelId="{7F58529F-A94A-4A96-AE0E-39017F4715EF}" type="presOf" srcId="{66513B50-E903-4521-9DBD-9132133BBFBE}" destId="{47BA5E29-8C28-4F51-A548-733179862801}" srcOrd="1" destOrd="0" presId="urn:microsoft.com/office/officeart/2005/8/layout/hList9"/>
    <dgm:cxn modelId="{F1E97D9C-3660-46A9-A995-CF322317E9B6}" srcId="{BF333159-EB5E-4A5C-B6A5-916DEEA11151}" destId="{EA37A958-16C0-4D1E-8CFB-E27769D31501}" srcOrd="1" destOrd="0" parTransId="{713A9D4A-8821-4C7A-80E6-88A00ABC03E1}" sibTransId="{68E736AE-4E15-4654-9058-CE4D21FF4276}"/>
    <dgm:cxn modelId="{440C7B99-483D-4A95-A461-CF5037D77FC4}" type="presOf" srcId="{EA37A958-16C0-4D1E-8CFB-E27769D31501}" destId="{FD36C491-C458-4B54-96C0-A7F81A94C726}" srcOrd="0" destOrd="0" presId="urn:microsoft.com/office/officeart/2005/8/layout/hList9"/>
    <dgm:cxn modelId="{17067232-A5BF-4587-8574-A5F1A5DF25A3}" srcId="{BF333159-EB5E-4A5C-B6A5-916DEEA11151}" destId="{47F6B792-CC4E-4CD9-AC3D-EA1E622271FA}" srcOrd="0" destOrd="0" parTransId="{2782BCB4-3506-47AE-9319-A4501E6FDCD5}" sibTransId="{43F38D17-A84D-4373-AEF3-58CEF0134385}"/>
    <dgm:cxn modelId="{C0AD2805-6C41-489A-8BB6-608F7C7B1982}" type="presOf" srcId="{47F6B792-CC4E-4CD9-AC3D-EA1E622271FA}" destId="{530245D2-A337-4E12-A326-4F379AE42498}" srcOrd="0" destOrd="0" presId="urn:microsoft.com/office/officeart/2005/8/layout/hList9"/>
    <dgm:cxn modelId="{43F0AF68-8DD5-46BA-A373-7CC3026E2297}" srcId="{47F6B792-CC4E-4CD9-AC3D-EA1E622271FA}" destId="{66513B50-E903-4521-9DBD-9132133BBFBE}" srcOrd="0" destOrd="0" parTransId="{E63CEBF6-0236-493C-B916-BE2C3A9DF6D2}" sibTransId="{FAA7072C-12D3-4266-B032-3F3AB9A45156}"/>
    <dgm:cxn modelId="{B603B33F-4058-4814-8340-B34AC6B41E7B}" type="presOf" srcId="{66513B50-E903-4521-9DBD-9132133BBFBE}" destId="{6F9AEB9F-663C-4918-9962-8DC40D671F13}" srcOrd="0" destOrd="0" presId="urn:microsoft.com/office/officeart/2005/8/layout/hList9"/>
    <dgm:cxn modelId="{D8B4D79F-2066-400E-8932-A3627432988B}" type="presOf" srcId="{BF333159-EB5E-4A5C-B6A5-916DEEA11151}" destId="{600F33DF-1433-4144-957B-F8C0979C3743}" srcOrd="0" destOrd="0" presId="urn:microsoft.com/office/officeart/2005/8/layout/hList9"/>
    <dgm:cxn modelId="{DACD0D83-7F62-480F-B5AA-34A58E7337EC}" type="presParOf" srcId="{600F33DF-1433-4144-957B-F8C0979C3743}" destId="{38552946-5A2D-4791-952D-A527D2307053}" srcOrd="0" destOrd="0" presId="urn:microsoft.com/office/officeart/2005/8/layout/hList9"/>
    <dgm:cxn modelId="{897F07BB-1E63-404E-857B-1C6F47F1A105}" type="presParOf" srcId="{600F33DF-1433-4144-957B-F8C0979C3743}" destId="{B3D2B48C-20C6-49C4-A9E5-01FCB18A62C2}" srcOrd="1" destOrd="0" presId="urn:microsoft.com/office/officeart/2005/8/layout/hList9"/>
    <dgm:cxn modelId="{5E24010F-C960-4198-88F6-3851A76AFF82}" type="presParOf" srcId="{B3D2B48C-20C6-49C4-A9E5-01FCB18A62C2}" destId="{66F2886F-3490-45A5-A31B-56B5A9889C91}" srcOrd="0" destOrd="0" presId="urn:microsoft.com/office/officeart/2005/8/layout/hList9"/>
    <dgm:cxn modelId="{7FB8F431-C0D9-4CBC-B147-839752ECFA37}" type="presParOf" srcId="{B3D2B48C-20C6-49C4-A9E5-01FCB18A62C2}" destId="{E1E9314F-E3F3-479F-A5FB-AB6AD6C9861C}" srcOrd="1" destOrd="0" presId="urn:microsoft.com/office/officeart/2005/8/layout/hList9"/>
    <dgm:cxn modelId="{A60FF5E4-7936-4749-8CDB-CC216D2AD24A}" type="presParOf" srcId="{E1E9314F-E3F3-479F-A5FB-AB6AD6C9861C}" destId="{6F9AEB9F-663C-4918-9962-8DC40D671F13}" srcOrd="0" destOrd="0" presId="urn:microsoft.com/office/officeart/2005/8/layout/hList9"/>
    <dgm:cxn modelId="{7272E19D-E839-45A9-9A74-EAF59B1DE25E}" type="presParOf" srcId="{E1E9314F-E3F3-479F-A5FB-AB6AD6C9861C}" destId="{47BA5E29-8C28-4F51-A548-733179862801}" srcOrd="1" destOrd="0" presId="urn:microsoft.com/office/officeart/2005/8/layout/hList9"/>
    <dgm:cxn modelId="{92D1786C-2F2A-497D-AEA1-FFED436325DC}" type="presParOf" srcId="{600F33DF-1433-4144-957B-F8C0979C3743}" destId="{3C7EBB94-BAA1-40A1-B1E3-586FD19335F9}" srcOrd="2" destOrd="0" presId="urn:microsoft.com/office/officeart/2005/8/layout/hList9"/>
    <dgm:cxn modelId="{8A58A9E0-06D8-4072-824C-2E1049356093}" type="presParOf" srcId="{600F33DF-1433-4144-957B-F8C0979C3743}" destId="{530245D2-A337-4E12-A326-4F379AE42498}" srcOrd="3" destOrd="0" presId="urn:microsoft.com/office/officeart/2005/8/layout/hList9"/>
    <dgm:cxn modelId="{0CEED077-1579-42EF-80FA-2C1B2CE15ADD}" type="presParOf" srcId="{600F33DF-1433-4144-957B-F8C0979C3743}" destId="{1C4831C2-EC4F-4AA5-A5C3-05BF7AAA1067}" srcOrd="4" destOrd="0" presId="urn:microsoft.com/office/officeart/2005/8/layout/hList9"/>
    <dgm:cxn modelId="{82B711AA-D88F-4327-9B5C-723200E3CA45}" type="presParOf" srcId="{600F33DF-1433-4144-957B-F8C0979C3743}" destId="{668E4BF3-948E-4B72-9AC0-F909D2582CD9}" srcOrd="5" destOrd="0" presId="urn:microsoft.com/office/officeart/2005/8/layout/hList9"/>
    <dgm:cxn modelId="{21E28DBF-5F30-4A9E-9084-CFE9A6B25F54}" type="presParOf" srcId="{600F33DF-1433-4144-957B-F8C0979C3743}" destId="{61EE683A-FDAD-43DD-8D87-E1ECA70B907B}" srcOrd="6" destOrd="0" presId="urn:microsoft.com/office/officeart/2005/8/layout/hList9"/>
    <dgm:cxn modelId="{D9789B9B-800E-4471-8926-8549583284D0}" type="presParOf" srcId="{61EE683A-FDAD-43DD-8D87-E1ECA70B907B}" destId="{2513C831-5B65-47E9-A81E-817FE73D6C52}" srcOrd="0" destOrd="0" presId="urn:microsoft.com/office/officeart/2005/8/layout/hList9"/>
    <dgm:cxn modelId="{9331F705-B4FF-44F1-B8E3-4FE51CD6ACD6}" type="presParOf" srcId="{61EE683A-FDAD-43DD-8D87-E1ECA70B907B}" destId="{0CD9939E-8D37-44ED-8F70-3FFC6474F1AB}" srcOrd="1" destOrd="0" presId="urn:microsoft.com/office/officeart/2005/8/layout/hList9"/>
    <dgm:cxn modelId="{48586921-D650-4E1D-B241-B4F9DF569DEC}" type="presParOf" srcId="{0CD9939E-8D37-44ED-8F70-3FFC6474F1AB}" destId="{CC9EEAD4-80CB-47F9-BC45-6F818B05FDBD}" srcOrd="0" destOrd="0" presId="urn:microsoft.com/office/officeart/2005/8/layout/hList9"/>
    <dgm:cxn modelId="{F58A722B-25AA-4728-84C1-23157688E3D3}" type="presParOf" srcId="{0CD9939E-8D37-44ED-8F70-3FFC6474F1AB}" destId="{6A76945F-6385-4B45-970F-CE99FFAC256E}" srcOrd="1" destOrd="0" presId="urn:microsoft.com/office/officeart/2005/8/layout/hList9"/>
    <dgm:cxn modelId="{0359CB4B-D751-470F-A5DB-74835A8B9705}" type="presParOf" srcId="{600F33DF-1433-4144-957B-F8C0979C3743}" destId="{048C8384-E454-4775-84BA-B9F9392EA722}" srcOrd="7" destOrd="0" presId="urn:microsoft.com/office/officeart/2005/8/layout/hList9"/>
    <dgm:cxn modelId="{5048795A-44C7-4C68-8198-8918D1D97E2D}" type="presParOf" srcId="{600F33DF-1433-4144-957B-F8C0979C3743}" destId="{FD36C491-C458-4B54-96C0-A7F81A94C726}" srcOrd="8" destOrd="0" presId="urn:microsoft.com/office/officeart/2005/8/layout/hList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27EC-3018-4653-9F18-CC7DAE43FF1A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8746A-24B4-48AB-9AA4-137F7641A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8746A-24B4-48AB-9AA4-137F7641A11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7C615CD-03BA-4C80-ADEC-ED4682E22367}" type="datetimeFigureOut">
              <a:rPr lang="en-US" smtClean="0"/>
              <a:pPr/>
              <a:t>22-Sep-16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A24285A-AFB8-4D71-863C-6853FA28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1676400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/>
              <a:t>Kontrak</a:t>
            </a:r>
            <a:r>
              <a:rPr lang="en-US" b="1" dirty="0" smtClean="0"/>
              <a:t> </a:t>
            </a:r>
            <a:r>
              <a:rPr lang="en-US" b="1" dirty="0" err="1" smtClean="0"/>
              <a:t>Perkuliahan</a:t>
            </a:r>
            <a:r>
              <a:rPr lang="en-US" b="1" dirty="0" smtClean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err="1" smtClean="0"/>
              <a:t>Sistem</a:t>
            </a:r>
            <a:r>
              <a:rPr lang="en-US" sz="3200" b="1" dirty="0" smtClean="0"/>
              <a:t> Multimedia </a:t>
            </a:r>
            <a:br>
              <a:rPr lang="en-US" sz="3200" b="1" dirty="0" smtClean="0"/>
            </a:br>
            <a:r>
              <a:rPr lang="en-US" sz="3200" b="1" dirty="0" smtClean="0"/>
              <a:t>Semester </a:t>
            </a:r>
            <a:r>
              <a:rPr lang="en-US" sz="3200" b="1" dirty="0" err="1" smtClean="0"/>
              <a:t>Ganjil</a:t>
            </a:r>
            <a:r>
              <a:rPr lang="en-US" sz="3200" b="1" dirty="0" smtClean="0"/>
              <a:t> 2016-2017</a:t>
            </a:r>
            <a:endParaRPr lang="en-US" sz="3200" b="1" dirty="0"/>
          </a:p>
        </p:txBody>
      </p:sp>
      <p:pic>
        <p:nvPicPr>
          <p:cNvPr id="1026" name="Picture 2" descr="http://raikoutaurus.files.wordpress.com/2011/07/multimediam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38349"/>
            <a:ext cx="8153400" cy="3219451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5181600"/>
            <a:ext cx="9144000" cy="16764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Kontrak Perkuliahan </a:t>
            </a:r>
            <a:b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 Multimedia </a:t>
            </a:r>
            <a:b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Semester Ganjil 2012-2013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181600"/>
            <a:ext cx="9144000" cy="16764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Irawan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Afrianto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, MT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Program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Studi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Teknik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Informatika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FTIK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Universitas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Komputer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Indonesia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399"/>
            <a:ext cx="8763000" cy="1211897"/>
          </a:xfrm>
        </p:spPr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Matakuliah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153400" cy="4389120"/>
        </p:xfrm>
        <a:graphic>
          <a:graphicData uri="http://schemas.openxmlformats.org/drawingml/2006/table">
            <a:tbl>
              <a:tblPr/>
              <a:tblGrid>
                <a:gridCol w="2717800"/>
                <a:gridCol w="289824"/>
                <a:gridCol w="5145776"/>
              </a:tblGrid>
              <a:tr h="447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Nama</a:t>
                      </a: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 Mata </a:t>
                      </a: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Sistem Multimedia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 Mata </a:t>
                      </a: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IF37335P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Kredit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3 SKS (3X45 </a:t>
                      </a: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menit</a:t>
                      </a: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Semester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Tingkat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Program Studi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Strata </a:t>
                      </a: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Satu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Jurusan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Teknik</a:t>
                      </a: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Informatika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Dosen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2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Irawan</a:t>
                      </a: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0" dirty="0" err="1">
                          <a:latin typeface="Times New Roman"/>
                          <a:ea typeface="Times New Roman"/>
                          <a:cs typeface="Times New Roman"/>
                        </a:rPr>
                        <a:t>Afrianto</a:t>
                      </a:r>
                      <a:r>
                        <a:rPr lang="en-US" sz="2400" b="0" dirty="0">
                          <a:latin typeface="Times New Roman"/>
                          <a:ea typeface="Times New Roman"/>
                          <a:cs typeface="Times New Roman"/>
                        </a:rPr>
                        <a:t>, M.T</a:t>
                      </a:r>
                      <a:endParaRPr lang="en-US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399"/>
            <a:ext cx="8763000" cy="1211897"/>
          </a:xfrm>
        </p:spPr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Matakuliah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0" y="1295400"/>
          <a:ext cx="9144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399"/>
            <a:ext cx="8763000" cy="1211897"/>
          </a:xfrm>
        </p:spPr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6200" y="1600200"/>
          <a:ext cx="8915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3962400" y="3962400"/>
            <a:ext cx="51054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dirty="0" smtClean="0"/>
              <a:t>NA</a:t>
            </a:r>
          </a:p>
          <a:p>
            <a:pPr lvl="0" algn="ctr"/>
            <a:r>
              <a:rPr lang="pt-BR" sz="2400" dirty="0" smtClean="0"/>
              <a:t>5% </a:t>
            </a:r>
            <a:r>
              <a:rPr lang="en-US" sz="2400" dirty="0" smtClean="0">
                <a:sym typeface="Symbol"/>
              </a:rPr>
              <a:t></a:t>
            </a:r>
            <a:r>
              <a:rPr lang="pt-BR" sz="2400" dirty="0" smtClean="0"/>
              <a:t>Absen + 20 % Tugas besar + 15% </a:t>
            </a:r>
            <a:r>
              <a:rPr lang="en-US" sz="2400" dirty="0" smtClean="0">
                <a:sym typeface="Symbol"/>
              </a:rPr>
              <a:t></a:t>
            </a:r>
            <a:r>
              <a:rPr lang="pt-BR" sz="2400" dirty="0" smtClean="0"/>
              <a:t> Tugas+ 10% * Quiz + 25% </a:t>
            </a:r>
            <a:r>
              <a:rPr lang="en-US" sz="2400" dirty="0" smtClean="0">
                <a:sym typeface="Symbol"/>
              </a:rPr>
              <a:t></a:t>
            </a:r>
            <a:r>
              <a:rPr lang="pt-BR" sz="2400" dirty="0" smtClean="0"/>
              <a:t> UTS + 25% </a:t>
            </a:r>
            <a:r>
              <a:rPr lang="en-US" sz="2400" dirty="0" smtClean="0">
                <a:sym typeface="Symbol"/>
              </a:rPr>
              <a:t></a:t>
            </a:r>
            <a:r>
              <a:rPr lang="pt-BR" sz="2400" dirty="0" smtClean="0"/>
              <a:t> UAS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399"/>
            <a:ext cx="8763000" cy="1211897"/>
          </a:xfrm>
        </p:spPr>
        <p:txBody>
          <a:bodyPr/>
          <a:lstStyle/>
          <a:p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077200" cy="3886198"/>
        </p:xfrm>
        <a:graphic>
          <a:graphicData uri="http://schemas.openxmlformats.org/drawingml/2006/table">
            <a:tbl>
              <a:tblPr/>
              <a:tblGrid>
                <a:gridCol w="2674287"/>
                <a:gridCol w="1411860"/>
                <a:gridCol w="3991053"/>
              </a:tblGrid>
              <a:tr h="1110343"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NILAI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INDEKS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PREDIKAT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555171"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80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LULUS, SANGAT BAIK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171"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68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LULUS, BAIK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171"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56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LULUS, CUKUP BAIK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171"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45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LULUS, KURANG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171"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0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1800" b="1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en-US" sz="1800" b="1">
                          <a:latin typeface="Times New Roman"/>
                          <a:ea typeface="Times New Roman"/>
                        </a:rPr>
                        <a:t> 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TIDAK LULUS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399"/>
            <a:ext cx="8763000" cy="1211897"/>
          </a:xfrm>
        </p:spPr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5240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300" dirty="0" err="1" smtClean="0"/>
              <a:t>Silabus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Kontrak</a:t>
            </a:r>
            <a:r>
              <a:rPr lang="en-US" sz="2300" dirty="0" smtClean="0"/>
              <a:t> </a:t>
            </a:r>
            <a:r>
              <a:rPr lang="en-US" sz="2300" dirty="0" err="1" smtClean="0"/>
              <a:t>Perkuliahan</a:t>
            </a:r>
            <a:r>
              <a:rPr lang="en-US" sz="2300" dirty="0" smtClean="0"/>
              <a:t> </a:t>
            </a:r>
            <a:r>
              <a:rPr lang="en-US" sz="2300" dirty="0" err="1" smtClean="0"/>
              <a:t>Matakuliah</a:t>
            </a:r>
            <a:endParaRPr lang="en-US" sz="2300" dirty="0" smtClean="0"/>
          </a:p>
          <a:p>
            <a:pPr>
              <a:buFont typeface="Wingdings" pitchFamily="2" charset="2"/>
              <a:buChar char="v"/>
            </a:pPr>
            <a:r>
              <a:rPr lang="en-US" sz="2300" dirty="0" err="1" smtClean="0"/>
              <a:t>Pengantar</a:t>
            </a:r>
            <a:r>
              <a:rPr lang="en-US" sz="2300" dirty="0" smtClean="0"/>
              <a:t> Multimedia</a:t>
            </a:r>
          </a:p>
          <a:p>
            <a:pPr>
              <a:buFont typeface="Wingdings" pitchFamily="2" charset="2"/>
              <a:buChar char="v"/>
            </a:pPr>
            <a:r>
              <a:rPr lang="en-US" sz="2300" dirty="0" err="1" smtClean="0"/>
              <a:t>Teks</a:t>
            </a:r>
            <a:r>
              <a:rPr lang="en-US" sz="2300" dirty="0" smtClean="0"/>
              <a:t>, </a:t>
            </a:r>
            <a:r>
              <a:rPr lang="en-US" sz="2300" dirty="0" err="1" smtClean="0"/>
              <a:t>Gambar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grafik</a:t>
            </a:r>
            <a:endParaRPr lang="en-US" sz="2300" dirty="0" smtClean="0"/>
          </a:p>
          <a:p>
            <a:pPr>
              <a:buFont typeface="Wingdings" pitchFamily="2" charset="2"/>
              <a:buChar char="v"/>
            </a:pPr>
            <a:r>
              <a:rPr lang="en-US" sz="2300" dirty="0" smtClean="0"/>
              <a:t>Audio</a:t>
            </a:r>
          </a:p>
          <a:p>
            <a:pPr>
              <a:buFont typeface="Wingdings" pitchFamily="2" charset="2"/>
              <a:buChar char="v"/>
            </a:pPr>
            <a:r>
              <a:rPr lang="en-US" sz="2300" dirty="0" smtClean="0"/>
              <a:t>Video</a:t>
            </a:r>
          </a:p>
          <a:p>
            <a:pPr>
              <a:buFont typeface="Wingdings" pitchFamily="2" charset="2"/>
              <a:buChar char="v"/>
            </a:pPr>
            <a:r>
              <a:rPr lang="en-US" sz="2300" dirty="0" err="1" smtClean="0"/>
              <a:t>Animasi</a:t>
            </a:r>
            <a:endParaRPr lang="en-US" sz="2300" dirty="0" smtClean="0"/>
          </a:p>
          <a:p>
            <a:pPr>
              <a:buFont typeface="Wingdings" pitchFamily="2" charset="2"/>
              <a:buChar char="v"/>
            </a:pPr>
            <a:r>
              <a:rPr lang="en-US" sz="2300" dirty="0" err="1" smtClean="0"/>
              <a:t>Kompresi</a:t>
            </a:r>
            <a:endParaRPr lang="en-US" sz="2300" dirty="0" smtClean="0"/>
          </a:p>
          <a:p>
            <a:pPr lvl="1">
              <a:buFont typeface="Wingdings" pitchFamily="2" charset="2"/>
              <a:buChar char="v"/>
            </a:pPr>
            <a:r>
              <a:rPr lang="en-US" sz="2300" dirty="0" err="1" smtClean="0"/>
              <a:t>Kompresi</a:t>
            </a:r>
            <a:r>
              <a:rPr lang="en-US" sz="2300" dirty="0" smtClean="0"/>
              <a:t> Citra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 err="1" smtClean="0"/>
              <a:t>Kompresi</a:t>
            </a:r>
            <a:r>
              <a:rPr lang="en-US" sz="2300" dirty="0" smtClean="0"/>
              <a:t> Audio </a:t>
            </a:r>
            <a:r>
              <a:rPr lang="en-US" sz="2300" dirty="0" err="1" smtClean="0"/>
              <a:t>dan</a:t>
            </a:r>
            <a:r>
              <a:rPr lang="en-US" sz="2300" dirty="0" smtClean="0"/>
              <a:t> Video</a:t>
            </a:r>
          </a:p>
          <a:p>
            <a:pPr>
              <a:buFont typeface="Wingdings" pitchFamily="2" charset="2"/>
              <a:buChar char="v"/>
            </a:pPr>
            <a:r>
              <a:rPr lang="en-US" sz="2300" dirty="0" err="1" smtClean="0"/>
              <a:t>QoS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Protokol</a:t>
            </a:r>
            <a:r>
              <a:rPr lang="en-US" sz="2300" dirty="0" smtClean="0"/>
              <a:t> Multimedia </a:t>
            </a:r>
          </a:p>
          <a:p>
            <a:pPr>
              <a:buFont typeface="Wingdings" pitchFamily="2" charset="2"/>
              <a:buChar char="v"/>
            </a:pPr>
            <a:r>
              <a:rPr lang="en-US" sz="2300" dirty="0" err="1" smtClean="0"/>
              <a:t>Aplikasi</a:t>
            </a:r>
            <a:r>
              <a:rPr lang="en-US" sz="2300" dirty="0" smtClean="0"/>
              <a:t> Multimedia</a:t>
            </a:r>
          </a:p>
          <a:p>
            <a:pPr>
              <a:buFont typeface="Wingdings" pitchFamily="2" charset="2"/>
              <a:buChar char="v"/>
            </a:pPr>
            <a:r>
              <a:rPr lang="en-US" sz="2300" dirty="0" smtClean="0"/>
              <a:t>Pembangunan </a:t>
            </a:r>
            <a:r>
              <a:rPr lang="en-US" sz="2300" dirty="0" err="1" smtClean="0"/>
              <a:t>Proyek</a:t>
            </a:r>
            <a:r>
              <a:rPr lang="en-US" sz="2300" dirty="0" smtClean="0"/>
              <a:t> Multimedia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Skripsi</a:t>
            </a:r>
            <a:r>
              <a:rPr lang="en-US" dirty="0" smtClean="0"/>
              <a:t> Multimedia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interaktif</a:t>
            </a:r>
            <a:endParaRPr lang="en-US" dirty="0" smtClean="0"/>
          </a:p>
          <a:p>
            <a:r>
              <a:rPr lang="en-US" dirty="0" err="1" smtClean="0"/>
              <a:t>Intercative</a:t>
            </a:r>
            <a:r>
              <a:rPr lang="en-US" dirty="0" smtClean="0"/>
              <a:t> App - Multimedia </a:t>
            </a:r>
            <a:r>
              <a:rPr lang="en-US" dirty="0" err="1" smtClean="0"/>
              <a:t>pada</a:t>
            </a:r>
            <a:r>
              <a:rPr lang="en-US" dirty="0" smtClean="0"/>
              <a:t> Mobile App</a:t>
            </a:r>
          </a:p>
          <a:p>
            <a:r>
              <a:rPr lang="en-US" dirty="0" smtClean="0"/>
              <a:t>Multimedia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/internet</a:t>
            </a:r>
          </a:p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Kinect</a:t>
            </a:r>
            <a:r>
              <a:rPr lang="en-US" dirty="0" smtClean="0"/>
              <a:t>, Google Cardboard , VR, Augmented Reality </a:t>
            </a:r>
            <a:r>
              <a:rPr lang="en-US" dirty="0" err="1" smtClean="0"/>
              <a:t>dsb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399"/>
            <a:ext cx="8763000" cy="1211897"/>
          </a:xfrm>
        </p:spPr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42288"/>
            <a:ext cx="8229600" cy="4325112"/>
          </a:xfrm>
        </p:spPr>
        <p:txBody>
          <a:bodyPr/>
          <a:lstStyle/>
          <a:p>
            <a:pPr lvl="0"/>
            <a:r>
              <a:rPr lang="en-US" sz="2400" i="1" dirty="0" smtClean="0"/>
              <a:t>Multimedia: Computing, Communications and </a:t>
            </a:r>
            <a:r>
              <a:rPr lang="en-US" sz="2400" i="1" dirty="0" err="1" smtClean="0"/>
              <a:t>Appications</a:t>
            </a:r>
            <a:r>
              <a:rPr lang="en-US" sz="2400" dirty="0" smtClean="0"/>
              <a:t>, Steinmetz &amp; Ralf, Prentice Hall, 1995 </a:t>
            </a:r>
          </a:p>
          <a:p>
            <a:pPr lvl="0"/>
            <a:r>
              <a:rPr lang="en-US" sz="2400" i="1" dirty="0" err="1" smtClean="0"/>
              <a:t>Sistem</a:t>
            </a:r>
            <a:r>
              <a:rPr lang="en-US" sz="2400" i="1" dirty="0" smtClean="0"/>
              <a:t> Multimedia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Aplikasinya</a:t>
            </a:r>
            <a:r>
              <a:rPr lang="en-US" sz="2400" dirty="0" smtClean="0"/>
              <a:t>, Tri </a:t>
            </a:r>
            <a:r>
              <a:rPr lang="en-US" sz="2400" dirty="0" err="1" smtClean="0"/>
              <a:t>Daryono</a:t>
            </a:r>
            <a:r>
              <a:rPr lang="en-US" sz="2400" dirty="0" smtClean="0"/>
              <a:t>, </a:t>
            </a:r>
            <a:r>
              <a:rPr lang="en-US" sz="2400" dirty="0" err="1" smtClean="0"/>
              <a:t>Penerbit</a:t>
            </a:r>
            <a:r>
              <a:rPr lang="en-US" sz="2400" dirty="0" smtClean="0"/>
              <a:t> </a:t>
            </a:r>
            <a:r>
              <a:rPr lang="en-US" sz="2400" dirty="0" err="1" smtClean="0"/>
              <a:t>Graha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, 2005</a:t>
            </a:r>
          </a:p>
          <a:p>
            <a:pPr lvl="0"/>
            <a:r>
              <a:rPr lang="en-US" sz="2400" i="1" dirty="0" smtClean="0"/>
              <a:t>Multimedia </a:t>
            </a:r>
            <a:r>
              <a:rPr lang="en-US" sz="2400" i="1" dirty="0" err="1" smtClean="0"/>
              <a:t>Alat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untuk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meningkatkan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Kebutuhan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Bersaing</a:t>
            </a:r>
            <a:r>
              <a:rPr lang="en-US" sz="2400" dirty="0" smtClean="0"/>
              <a:t>, </a:t>
            </a:r>
            <a:r>
              <a:rPr lang="en-US" sz="2400" dirty="0" err="1" smtClean="0"/>
              <a:t>M.Suyatno</a:t>
            </a:r>
            <a:r>
              <a:rPr lang="en-US" sz="2400" dirty="0" smtClean="0"/>
              <a:t>, </a:t>
            </a:r>
            <a:r>
              <a:rPr lang="en-US" sz="2400" dirty="0" err="1" smtClean="0"/>
              <a:t>Penerbit</a:t>
            </a:r>
            <a:r>
              <a:rPr lang="en-US" sz="2400" dirty="0" smtClean="0"/>
              <a:t> </a:t>
            </a:r>
            <a:r>
              <a:rPr lang="en-US" sz="2400" dirty="0" err="1" smtClean="0"/>
              <a:t>Andi</a:t>
            </a:r>
            <a:r>
              <a:rPr lang="en-US" sz="2400" dirty="0" smtClean="0"/>
              <a:t> Yogyakarta, 2003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399"/>
            <a:ext cx="8763000" cy="1211897"/>
          </a:xfrm>
        </p:spPr>
        <p:txBody>
          <a:bodyPr/>
          <a:lstStyle/>
          <a:p>
            <a:r>
              <a:rPr lang="en-US" dirty="0" err="1" smtClean="0"/>
              <a:t>Kelas</a:t>
            </a:r>
            <a:r>
              <a:rPr lang="en-US" dirty="0" smtClean="0"/>
              <a:t> Online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42288"/>
            <a:ext cx="8229600" cy="4325112"/>
          </a:xfrm>
        </p:spPr>
        <p:txBody>
          <a:bodyPr>
            <a:normAutofit/>
          </a:bodyPr>
          <a:lstStyle/>
          <a:p>
            <a:pPr lvl="0"/>
            <a:endParaRPr lang="en-US" sz="2400" i="1" dirty="0" smtClean="0"/>
          </a:p>
          <a:p>
            <a:pPr lvl="0">
              <a:buNone/>
            </a:pPr>
            <a:r>
              <a:rPr lang="en-US" sz="2400" dirty="0" smtClean="0"/>
              <a:t>KELAS ONLINE : </a:t>
            </a:r>
            <a:r>
              <a:rPr lang="en-US" sz="2400" dirty="0" smtClean="0"/>
              <a:t>Sismul9 </a:t>
            </a:r>
            <a:r>
              <a:rPr lang="en-US" sz="2400" dirty="0" smtClean="0"/>
              <a:t>2016-2017</a:t>
            </a:r>
          </a:p>
          <a:p>
            <a:pPr lvl="0">
              <a:buNone/>
            </a:pP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365</TotalTime>
  <Words>340</Words>
  <Application>Microsoft Office PowerPoint</Application>
  <PresentationFormat>On-screen Show (4:3)</PresentationFormat>
  <Paragraphs>86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Kontrak Perkuliahan  Sistem Multimedia  Semester Ganjil 2016-2017</vt:lpstr>
      <vt:lpstr>Deskripsi Matakuliah</vt:lpstr>
      <vt:lpstr>Deskripsi Matakuliah</vt:lpstr>
      <vt:lpstr>Metode Perkuliahan dan Penilaian</vt:lpstr>
      <vt:lpstr>Indeks Prestasi</vt:lpstr>
      <vt:lpstr>Materi Kuliah</vt:lpstr>
      <vt:lpstr>Tema Skripsi Multimedia</vt:lpstr>
      <vt:lpstr>Referensi</vt:lpstr>
      <vt:lpstr>Kelas Online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  Sistem Multimedia  Semester Ganjil 2012-2013</dc:title>
  <dc:creator>irawan</dc:creator>
  <cp:lastModifiedBy>irawan</cp:lastModifiedBy>
  <cp:revision>21</cp:revision>
  <dcterms:created xsi:type="dcterms:W3CDTF">2012-09-10T22:22:22Z</dcterms:created>
  <dcterms:modified xsi:type="dcterms:W3CDTF">2016-09-22T09:19:13Z</dcterms:modified>
</cp:coreProperties>
</file>