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8" r:id="rId3"/>
    <p:sldId id="259" r:id="rId4"/>
    <p:sldId id="260" r:id="rId5"/>
    <p:sldId id="261" r:id="rId6"/>
    <p:sldId id="262" r:id="rId7"/>
    <p:sldId id="263" r:id="rId8"/>
    <p:sldId id="264" r:id="rId9"/>
    <p:sldId id="265" r:id="rId10"/>
    <p:sldId id="274" r:id="rId11"/>
    <p:sldId id="275" r:id="rId12"/>
    <p:sldId id="282" r:id="rId13"/>
    <p:sldId id="276" r:id="rId14"/>
    <p:sldId id="277" r:id="rId15"/>
    <p:sldId id="266" r:id="rId16"/>
    <p:sldId id="267" r:id="rId17"/>
    <p:sldId id="268" r:id="rId18"/>
    <p:sldId id="269" r:id="rId19"/>
    <p:sldId id="270" r:id="rId20"/>
    <p:sldId id="271" r:id="rId21"/>
    <p:sldId id="272" r:id="rId22"/>
    <p:sldId id="273" r:id="rId23"/>
    <p:sldId id="283" r:id="rId24"/>
    <p:sldId id="278" r:id="rId25"/>
    <p:sldId id="279" r:id="rId26"/>
    <p:sldId id="280" r:id="rId27"/>
    <p:sldId id="281" r:id="rId28"/>
    <p:sldId id="287" r:id="rId29"/>
    <p:sldId id="285" r:id="rId30"/>
    <p:sldId id="28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8/31/2016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8/31/2016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8/31/2016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8/31/2016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8/31/2016</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8/31/2016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8/31/2016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8/31/2016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8/31/2016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8/31/2016</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8/31/2016</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8/31/2016</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Menulis skenario? Gampang, Kok!</a:t>
            </a:r>
            <a:endParaRPr lang="id-ID" dirty="0"/>
          </a:p>
        </p:txBody>
      </p:sp>
      <p:sp>
        <p:nvSpPr>
          <p:cNvPr id="3" name="Subtitle 2"/>
          <p:cNvSpPr>
            <a:spLocks noGrp="1"/>
          </p:cNvSpPr>
          <p:nvPr>
            <p:ph type="subTitle" idx="1"/>
          </p:nvPr>
        </p:nvSpPr>
        <p:spPr>
          <a:xfrm>
            <a:off x="1051560" y="4468032"/>
            <a:ext cx="7891272" cy="1417614"/>
          </a:xfrm>
        </p:spPr>
        <p:txBody>
          <a:bodyPr>
            <a:normAutofit/>
          </a:bodyPr>
          <a:lstStyle/>
          <a:p>
            <a:endParaRPr lang="id-ID"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8532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619" y="2248118"/>
            <a:ext cx="10058400" cy="1609344"/>
          </a:xfrm>
        </p:spPr>
        <p:txBody>
          <a:bodyPr>
            <a:normAutofit fontScale="90000"/>
          </a:bodyPr>
          <a:lstStyle/>
          <a:p>
            <a:pPr algn="ctr"/>
            <a:r>
              <a:rPr lang="id-ID" dirty="0" smtClean="0"/>
              <a:t>Apakah semua orang bisa menulis?</a:t>
            </a:r>
            <a:br>
              <a:rPr lang="id-ID" dirty="0" smtClean="0"/>
            </a:br>
            <a:r>
              <a:rPr lang="id-ID" dirty="0" smtClean="0"/>
              <a:t>YA! Kemampuan menulis bisa dipelajari.</a:t>
            </a:r>
            <a:endParaRPr lang="id-ID" dirty="0"/>
          </a:p>
        </p:txBody>
      </p:sp>
    </p:spTree>
    <p:extLst>
      <p:ext uri="{BB962C8B-B14F-4D97-AF65-F5344CB8AC3E}">
        <p14:creationId xmlns:p14="http://schemas.microsoft.com/office/powerpoint/2010/main" val="1999328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id-ID" dirty="0" smtClean="0"/>
              <a:t>Teknik menulis fast writing</a:t>
            </a:r>
            <a:endParaRPr lang="id-ID" dirty="0"/>
          </a:p>
        </p:txBody>
      </p:sp>
      <p:sp>
        <p:nvSpPr>
          <p:cNvPr id="4" name="Content Placeholder 3"/>
          <p:cNvSpPr>
            <a:spLocks noGrp="1"/>
          </p:cNvSpPr>
          <p:nvPr>
            <p:ph sz="half" idx="1"/>
          </p:nvPr>
        </p:nvSpPr>
        <p:spPr/>
        <p:txBody>
          <a:bodyPr>
            <a:normAutofit/>
          </a:bodyPr>
          <a:lstStyle/>
          <a:p>
            <a:pPr algn="just"/>
            <a:r>
              <a:rPr lang="en-US" sz="2400" dirty="0" err="1"/>
              <a:t>Ambil</a:t>
            </a:r>
            <a:r>
              <a:rPr lang="en-US" sz="2400" dirty="0"/>
              <a:t> </a:t>
            </a:r>
            <a:r>
              <a:rPr lang="en-US" sz="2400" dirty="0" err="1"/>
              <a:t>kertas</a:t>
            </a:r>
            <a:r>
              <a:rPr lang="en-US" sz="2400" dirty="0"/>
              <a:t> </a:t>
            </a:r>
            <a:r>
              <a:rPr lang="en-US" sz="2400" dirty="0" err="1"/>
              <a:t>dan</a:t>
            </a:r>
            <a:r>
              <a:rPr lang="en-US" sz="2400" dirty="0"/>
              <a:t> </a:t>
            </a:r>
            <a:r>
              <a:rPr lang="en-US" sz="2400" dirty="0" err="1"/>
              <a:t>pensil</a:t>
            </a:r>
            <a:r>
              <a:rPr lang="en-US" sz="2400" dirty="0"/>
              <a:t>, </a:t>
            </a:r>
            <a:r>
              <a:rPr lang="en-US" sz="2400" dirty="0" err="1"/>
              <a:t>atau</a:t>
            </a:r>
            <a:r>
              <a:rPr lang="en-US" sz="2400" dirty="0"/>
              <a:t> </a:t>
            </a:r>
            <a:r>
              <a:rPr lang="en-US" sz="2400" dirty="0" err="1"/>
              <a:t>buka</a:t>
            </a:r>
            <a:r>
              <a:rPr lang="en-US" sz="2400" dirty="0"/>
              <a:t> laptop </a:t>
            </a:r>
            <a:r>
              <a:rPr lang="en-US" sz="2400" dirty="0" err="1"/>
              <a:t>sekarang</a:t>
            </a:r>
            <a:r>
              <a:rPr lang="en-US" sz="2400" dirty="0"/>
              <a:t>!</a:t>
            </a:r>
          </a:p>
          <a:p>
            <a:pPr algn="just"/>
            <a:r>
              <a:rPr lang="en-US" sz="2400" dirty="0" err="1"/>
              <a:t>Pikirkan</a:t>
            </a:r>
            <a:r>
              <a:rPr lang="en-US" sz="2400" dirty="0"/>
              <a:t> </a:t>
            </a:r>
            <a:r>
              <a:rPr lang="en-US" sz="2400" dirty="0" err="1"/>
              <a:t>sebuah</a:t>
            </a:r>
            <a:r>
              <a:rPr lang="en-US" sz="2400" dirty="0"/>
              <a:t> kata </a:t>
            </a:r>
            <a:r>
              <a:rPr lang="en-US" sz="2400" dirty="0" err="1"/>
              <a:t>atau</a:t>
            </a:r>
            <a:r>
              <a:rPr lang="en-US" sz="2400" dirty="0"/>
              <a:t> </a:t>
            </a:r>
            <a:r>
              <a:rPr lang="en-US" sz="2400" dirty="0" err="1"/>
              <a:t>tema</a:t>
            </a:r>
            <a:r>
              <a:rPr lang="en-US" sz="2400" dirty="0"/>
              <a:t>.</a:t>
            </a:r>
          </a:p>
          <a:p>
            <a:pPr algn="just"/>
            <a:r>
              <a:rPr lang="en-US" sz="2400" dirty="0" err="1"/>
              <a:t>Tanpa</a:t>
            </a:r>
            <a:r>
              <a:rPr lang="en-US" sz="2400" dirty="0"/>
              <a:t> </a:t>
            </a:r>
            <a:r>
              <a:rPr lang="en-US" sz="2400" dirty="0" err="1"/>
              <a:t>banyak</a:t>
            </a:r>
            <a:r>
              <a:rPr lang="en-US" sz="2400" dirty="0"/>
              <a:t> </a:t>
            </a:r>
            <a:r>
              <a:rPr lang="en-US" sz="2400" dirty="0" err="1"/>
              <a:t>berpikir</a:t>
            </a:r>
            <a:r>
              <a:rPr lang="en-US" sz="2400" dirty="0"/>
              <a:t>, </a:t>
            </a:r>
            <a:r>
              <a:rPr lang="en-US" sz="2400" dirty="0" err="1"/>
              <a:t>tuliskanlah</a:t>
            </a:r>
            <a:r>
              <a:rPr lang="en-US" sz="2400" dirty="0"/>
              <a:t> </a:t>
            </a:r>
            <a:r>
              <a:rPr lang="en-US" sz="2400" dirty="0" err="1"/>
              <a:t>semua</a:t>
            </a:r>
            <a:r>
              <a:rPr lang="en-US" sz="2400" dirty="0"/>
              <a:t> </a:t>
            </a:r>
            <a:r>
              <a:rPr lang="en-US" sz="2400" dirty="0" err="1"/>
              <a:t>hal</a:t>
            </a:r>
            <a:r>
              <a:rPr lang="en-US" sz="2400" dirty="0"/>
              <a:t> yang </a:t>
            </a:r>
            <a:r>
              <a:rPr lang="en-US" sz="2400" dirty="0" err="1"/>
              <a:t>terbersit</a:t>
            </a:r>
            <a:r>
              <a:rPr lang="en-US" sz="2400" dirty="0"/>
              <a:t> di </a:t>
            </a:r>
            <a:r>
              <a:rPr lang="en-US" sz="2400" dirty="0" err="1"/>
              <a:t>pikiranmu</a:t>
            </a:r>
            <a:r>
              <a:rPr lang="en-US" sz="2400" dirty="0"/>
              <a:t>.</a:t>
            </a:r>
          </a:p>
          <a:p>
            <a:pPr algn="just"/>
            <a:r>
              <a:rPr lang="en-US" sz="2400" dirty="0" err="1"/>
              <a:t>Menulislah</a:t>
            </a:r>
            <a:r>
              <a:rPr lang="en-US" sz="2400" dirty="0"/>
              <a:t> </a:t>
            </a:r>
            <a:r>
              <a:rPr lang="en-US" sz="2400" dirty="0" err="1"/>
              <a:t>secepatnya</a:t>
            </a:r>
            <a:r>
              <a:rPr lang="en-US" sz="2400" dirty="0"/>
              <a:t>. </a:t>
            </a:r>
            <a:r>
              <a:rPr lang="en-US" sz="2400" dirty="0" err="1"/>
              <a:t>Buat</a:t>
            </a:r>
            <a:r>
              <a:rPr lang="en-US" sz="2400" dirty="0"/>
              <a:t> deadline </a:t>
            </a:r>
            <a:r>
              <a:rPr lang="en-US" sz="2400" dirty="0" err="1"/>
              <a:t>sendiri</a:t>
            </a:r>
            <a:r>
              <a:rPr lang="en-US" sz="2400" dirty="0"/>
              <a:t>, </a:t>
            </a:r>
            <a:r>
              <a:rPr lang="en-US" sz="2400" dirty="0" err="1"/>
              <a:t>misalnya</a:t>
            </a:r>
            <a:r>
              <a:rPr lang="en-US" sz="2400" dirty="0"/>
              <a:t> : 5 </a:t>
            </a:r>
            <a:r>
              <a:rPr lang="en-US" sz="2400" dirty="0" err="1"/>
              <a:t>menit</a:t>
            </a:r>
            <a:r>
              <a:rPr lang="en-US" sz="2400" dirty="0"/>
              <a:t>.</a:t>
            </a:r>
          </a:p>
        </p:txBody>
      </p:sp>
      <p:sp>
        <p:nvSpPr>
          <p:cNvPr id="5" name="Content Placeholder 4"/>
          <p:cNvSpPr>
            <a:spLocks noGrp="1"/>
          </p:cNvSpPr>
          <p:nvPr>
            <p:ph sz="half" idx="2"/>
          </p:nvPr>
        </p:nvSpPr>
        <p:spPr/>
        <p:txBody>
          <a:bodyPr>
            <a:normAutofit/>
          </a:bodyPr>
          <a:lstStyle/>
          <a:p>
            <a:pPr algn="just"/>
            <a:r>
              <a:rPr lang="en-US" sz="2400" dirty="0" err="1"/>
              <a:t>Tulis</a:t>
            </a:r>
            <a:r>
              <a:rPr lang="en-US" sz="2400" dirty="0"/>
              <a:t> </a:t>
            </a:r>
            <a:r>
              <a:rPr lang="en-US" sz="2400" dirty="0" err="1"/>
              <a:t>terus</a:t>
            </a:r>
            <a:r>
              <a:rPr lang="en-US" sz="2400" dirty="0"/>
              <a:t>, </a:t>
            </a:r>
            <a:r>
              <a:rPr lang="en-US" sz="2400" dirty="0" err="1"/>
              <a:t>jangan</a:t>
            </a:r>
            <a:r>
              <a:rPr lang="en-US" sz="2400" dirty="0"/>
              <a:t> </a:t>
            </a:r>
            <a:r>
              <a:rPr lang="en-US" sz="2400" dirty="0" err="1"/>
              <a:t>pikirin</a:t>
            </a:r>
            <a:r>
              <a:rPr lang="en-US" sz="2400" dirty="0"/>
              <a:t> </a:t>
            </a:r>
            <a:r>
              <a:rPr lang="en-US" sz="2400" dirty="0" err="1"/>
              <a:t>bagus</a:t>
            </a:r>
            <a:r>
              <a:rPr lang="en-US" sz="2400" dirty="0"/>
              <a:t>/</a:t>
            </a:r>
            <a:r>
              <a:rPr lang="en-US" sz="2400" dirty="0" err="1"/>
              <a:t>jelek</a:t>
            </a:r>
            <a:r>
              <a:rPr lang="en-US" sz="2400" dirty="0"/>
              <a:t>, </a:t>
            </a:r>
            <a:r>
              <a:rPr lang="en-US" sz="2400" dirty="0" err="1"/>
              <a:t>geje</a:t>
            </a:r>
            <a:r>
              <a:rPr lang="en-US" sz="2400" dirty="0"/>
              <a:t>/</a:t>
            </a:r>
            <a:r>
              <a:rPr lang="en-US" sz="2400" dirty="0" err="1"/>
              <a:t>keren</a:t>
            </a:r>
            <a:r>
              <a:rPr lang="en-US" sz="2400" dirty="0"/>
              <a:t>, </a:t>
            </a:r>
            <a:r>
              <a:rPr lang="en-US" sz="2400" dirty="0" err="1"/>
              <a:t>salah</a:t>
            </a:r>
            <a:r>
              <a:rPr lang="en-US" sz="2400" dirty="0"/>
              <a:t>/</a:t>
            </a:r>
            <a:r>
              <a:rPr lang="en-US" sz="2400" dirty="0" err="1"/>
              <a:t>benar</a:t>
            </a:r>
            <a:r>
              <a:rPr lang="en-US" sz="2400" dirty="0"/>
              <a:t>. Yang </a:t>
            </a:r>
            <a:r>
              <a:rPr lang="en-US" sz="2400" dirty="0" err="1"/>
              <a:t>penting</a:t>
            </a:r>
            <a:r>
              <a:rPr lang="en-US" sz="2400" dirty="0"/>
              <a:t>, </a:t>
            </a:r>
            <a:r>
              <a:rPr lang="en-US" sz="2400" dirty="0" err="1"/>
              <a:t>tulis</a:t>
            </a:r>
            <a:r>
              <a:rPr lang="en-US" sz="2400" dirty="0"/>
              <a:t> </a:t>
            </a:r>
            <a:r>
              <a:rPr lang="en-US" sz="2400" dirty="0" err="1"/>
              <a:t>semuanya</a:t>
            </a:r>
            <a:r>
              <a:rPr lang="en-US" sz="2400" dirty="0"/>
              <a:t>! </a:t>
            </a:r>
            <a:r>
              <a:rPr lang="en-US" sz="2400" dirty="0" err="1"/>
              <a:t>Ingat</a:t>
            </a:r>
            <a:r>
              <a:rPr lang="en-US" sz="2400" dirty="0"/>
              <a:t>, </a:t>
            </a:r>
            <a:r>
              <a:rPr lang="en-US" sz="2400" dirty="0" err="1"/>
              <a:t>waktumu</a:t>
            </a:r>
            <a:r>
              <a:rPr lang="en-US" sz="2400" dirty="0"/>
              <a:t> 5 </a:t>
            </a:r>
            <a:r>
              <a:rPr lang="en-US" sz="2400" dirty="0" err="1"/>
              <a:t>menit</a:t>
            </a:r>
            <a:r>
              <a:rPr lang="en-US" sz="2400" dirty="0"/>
              <a:t> </a:t>
            </a:r>
            <a:r>
              <a:rPr lang="en-US" sz="2400" dirty="0" err="1"/>
              <a:t>aja</a:t>
            </a:r>
            <a:r>
              <a:rPr lang="en-US" sz="2400" dirty="0"/>
              <a:t> </a:t>
            </a:r>
            <a:r>
              <a:rPr lang="en-US" sz="2400" dirty="0" err="1"/>
              <a:t>lho</a:t>
            </a:r>
            <a:r>
              <a:rPr lang="en-US" sz="2400" dirty="0"/>
              <a:t>!</a:t>
            </a:r>
          </a:p>
          <a:p>
            <a:pPr algn="just"/>
            <a:r>
              <a:rPr lang="en-US" sz="2400" dirty="0"/>
              <a:t>Editing </a:t>
            </a:r>
            <a:r>
              <a:rPr lang="en-US" sz="2400" dirty="0" err="1"/>
              <a:t>itu</a:t>
            </a:r>
            <a:r>
              <a:rPr lang="en-US" sz="2400" dirty="0"/>
              <a:t> </a:t>
            </a:r>
            <a:r>
              <a:rPr lang="en-US" sz="2400" dirty="0" err="1"/>
              <a:t>belakangan</a:t>
            </a:r>
            <a:r>
              <a:rPr lang="en-US" sz="2400" dirty="0"/>
              <a:t>!</a:t>
            </a:r>
          </a:p>
          <a:p>
            <a:pPr algn="just"/>
            <a:r>
              <a:rPr lang="en-US" sz="2400" dirty="0"/>
              <a:t>Highlight </a:t>
            </a:r>
            <a:r>
              <a:rPr lang="en-US" sz="2400" dirty="0" err="1"/>
              <a:t>kalimat-kalimat</a:t>
            </a:r>
            <a:r>
              <a:rPr lang="en-US" sz="2400" dirty="0"/>
              <a:t> yang </a:t>
            </a:r>
            <a:r>
              <a:rPr lang="en-US" sz="2400" dirty="0" err="1"/>
              <a:t>kamu</a:t>
            </a:r>
            <a:r>
              <a:rPr lang="en-US" sz="2400" dirty="0"/>
              <a:t> </a:t>
            </a:r>
            <a:r>
              <a:rPr lang="en-US" sz="2400" dirty="0" err="1"/>
              <a:t>suka</a:t>
            </a:r>
            <a:r>
              <a:rPr lang="en-US" sz="2400" dirty="0"/>
              <a:t>.</a:t>
            </a:r>
          </a:p>
          <a:p>
            <a:pPr algn="just"/>
            <a:r>
              <a:rPr lang="en-US" sz="2400" dirty="0" err="1"/>
              <a:t>Kembangkan</a:t>
            </a:r>
            <a:r>
              <a:rPr lang="en-US" sz="2400" dirty="0"/>
              <a:t> </a:t>
            </a:r>
            <a:r>
              <a:rPr lang="en-US" sz="2400" dirty="0" err="1"/>
              <a:t>kalimat</a:t>
            </a:r>
            <a:r>
              <a:rPr lang="en-US" sz="2400" dirty="0"/>
              <a:t> </a:t>
            </a:r>
            <a:r>
              <a:rPr lang="en-US" sz="2400" dirty="0" err="1"/>
              <a:t>itu</a:t>
            </a:r>
            <a:r>
              <a:rPr lang="en-US" sz="2400" dirty="0"/>
              <a:t> </a:t>
            </a:r>
            <a:r>
              <a:rPr lang="en-US" sz="2400" dirty="0" err="1"/>
              <a:t>selanjutnya</a:t>
            </a:r>
            <a:r>
              <a:rPr lang="en-US" sz="2400" dirty="0" smtClean="0"/>
              <a:t>.</a:t>
            </a:r>
            <a:endParaRPr lang="en-US" sz="2400" dirty="0"/>
          </a:p>
        </p:txBody>
      </p:sp>
    </p:spTree>
    <p:extLst>
      <p:ext uri="{BB962C8B-B14F-4D97-AF65-F5344CB8AC3E}">
        <p14:creationId xmlns:p14="http://schemas.microsoft.com/office/powerpoint/2010/main" val="1483016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2204575"/>
            <a:ext cx="10058400" cy="1609344"/>
          </a:xfrm>
        </p:spPr>
        <p:txBody>
          <a:bodyPr/>
          <a:lstStyle/>
          <a:p>
            <a:pPr algn="ctr"/>
            <a:r>
              <a:rPr lang="id-ID" dirty="0" smtClean="0"/>
              <a:t>Yuk, berlatih fast writing!</a:t>
            </a:r>
            <a:br>
              <a:rPr lang="id-ID" dirty="0" smtClean="0"/>
            </a:br>
            <a:r>
              <a:rPr lang="id-ID" dirty="0" smtClean="0"/>
              <a:t>Waktu: 5 menit</a:t>
            </a:r>
            <a:endParaRPr lang="id-ID" dirty="0"/>
          </a:p>
        </p:txBody>
      </p:sp>
    </p:spTree>
    <p:extLst>
      <p:ext uri="{BB962C8B-B14F-4D97-AF65-F5344CB8AC3E}">
        <p14:creationId xmlns:p14="http://schemas.microsoft.com/office/powerpoint/2010/main" val="121775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id-ID"/>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8034" y="0"/>
            <a:ext cx="11153103" cy="6858000"/>
          </a:xfrm>
        </p:spPr>
      </p:pic>
    </p:spTree>
    <p:extLst>
      <p:ext uri="{BB962C8B-B14F-4D97-AF65-F5344CB8AC3E}">
        <p14:creationId xmlns:p14="http://schemas.microsoft.com/office/powerpoint/2010/main" val="3821389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Tricky trics</a:t>
            </a:r>
            <a:endParaRPr lang="id-ID" dirty="0"/>
          </a:p>
        </p:txBody>
      </p:sp>
      <p:sp>
        <p:nvSpPr>
          <p:cNvPr id="3" name="Content Placeholder 2"/>
          <p:cNvSpPr>
            <a:spLocks noGrp="1"/>
          </p:cNvSpPr>
          <p:nvPr>
            <p:ph idx="1"/>
          </p:nvPr>
        </p:nvSpPr>
        <p:spPr>
          <a:xfrm>
            <a:off x="1069848" y="1807029"/>
            <a:ext cx="10058400" cy="4365171"/>
          </a:xfrm>
        </p:spPr>
        <p:txBody>
          <a:bodyPr>
            <a:normAutofit/>
          </a:bodyPr>
          <a:lstStyle/>
          <a:p>
            <a:r>
              <a:rPr lang="en-US" sz="2400" b="1" dirty="0" err="1"/>
              <a:t>Latihan</a:t>
            </a:r>
            <a:r>
              <a:rPr lang="en-US" sz="2400" b="1" dirty="0"/>
              <a:t> </a:t>
            </a:r>
            <a:r>
              <a:rPr lang="en-US" sz="2400" b="1" dirty="0" err="1"/>
              <a:t>menulis</a:t>
            </a:r>
            <a:r>
              <a:rPr lang="en-US" sz="2400" b="1" dirty="0"/>
              <a:t> </a:t>
            </a:r>
            <a:r>
              <a:rPr lang="en-US" sz="2400" b="1" dirty="0" err="1"/>
              <a:t>setiap</a:t>
            </a:r>
            <a:r>
              <a:rPr lang="en-US" sz="2400" b="1" dirty="0"/>
              <a:t> </a:t>
            </a:r>
            <a:r>
              <a:rPr lang="en-US" sz="2400" b="1" dirty="0" err="1"/>
              <a:t>hari</a:t>
            </a:r>
            <a:r>
              <a:rPr lang="en-US" sz="2400" b="1" dirty="0"/>
              <a:t>.</a:t>
            </a:r>
          </a:p>
          <a:p>
            <a:r>
              <a:rPr lang="en-US" sz="2400" b="1" dirty="0" err="1"/>
              <a:t>Membaca</a:t>
            </a:r>
            <a:r>
              <a:rPr lang="en-US" sz="2400" b="1" dirty="0"/>
              <a:t>.</a:t>
            </a:r>
          </a:p>
          <a:p>
            <a:r>
              <a:rPr lang="en-US" sz="2400" b="1" dirty="0" err="1"/>
              <a:t>Pelajari</a:t>
            </a:r>
            <a:r>
              <a:rPr lang="en-US" sz="2400" b="1" dirty="0"/>
              <a:t> </a:t>
            </a:r>
            <a:r>
              <a:rPr lang="en-US" sz="2400" b="1" dirty="0" err="1"/>
              <a:t>cara</a:t>
            </a:r>
            <a:r>
              <a:rPr lang="en-US" sz="2400" b="1" dirty="0"/>
              <a:t> </a:t>
            </a:r>
            <a:r>
              <a:rPr lang="en-US" sz="2400" b="1" dirty="0" err="1"/>
              <a:t>menulis</a:t>
            </a:r>
            <a:r>
              <a:rPr lang="en-US" sz="2400" b="1" dirty="0"/>
              <a:t>.</a:t>
            </a:r>
          </a:p>
          <a:p>
            <a:r>
              <a:rPr lang="en-US" sz="2400" b="1" dirty="0" err="1"/>
              <a:t>Terus</a:t>
            </a:r>
            <a:r>
              <a:rPr lang="en-US" sz="2400" b="1" dirty="0"/>
              <a:t> </a:t>
            </a:r>
            <a:r>
              <a:rPr lang="en-US" sz="2400" b="1" dirty="0" err="1"/>
              <a:t>menulis</a:t>
            </a:r>
            <a:r>
              <a:rPr lang="en-US" sz="2400" b="1" dirty="0"/>
              <a:t> </a:t>
            </a:r>
            <a:r>
              <a:rPr lang="en-US" sz="2400" b="1" dirty="0" err="1"/>
              <a:t>sampai</a:t>
            </a:r>
            <a:r>
              <a:rPr lang="en-US" sz="2400" b="1" dirty="0"/>
              <a:t> </a:t>
            </a:r>
            <a:r>
              <a:rPr lang="en-US" sz="2400" b="1" dirty="0" err="1"/>
              <a:t>selesai</a:t>
            </a:r>
            <a:r>
              <a:rPr lang="en-US" sz="2400" b="1" dirty="0"/>
              <a:t>, </a:t>
            </a:r>
            <a:r>
              <a:rPr lang="en-US" sz="2400" b="1" dirty="0" err="1"/>
              <a:t>jangan</a:t>
            </a:r>
            <a:r>
              <a:rPr lang="en-US" sz="2400" b="1" dirty="0"/>
              <a:t> </a:t>
            </a:r>
            <a:r>
              <a:rPr lang="en-US" sz="2400" b="1" dirty="0" err="1"/>
              <a:t>dulu</a:t>
            </a:r>
            <a:r>
              <a:rPr lang="en-US" sz="2400" b="1" dirty="0"/>
              <a:t> </a:t>
            </a:r>
            <a:r>
              <a:rPr lang="en-US" sz="2400" b="1" dirty="0" err="1"/>
              <a:t>pikirkan</a:t>
            </a:r>
            <a:r>
              <a:rPr lang="en-US" sz="2400" b="1" dirty="0"/>
              <a:t> </a:t>
            </a:r>
            <a:r>
              <a:rPr lang="en-US" sz="2400" b="1" dirty="0" err="1"/>
              <a:t>masalah</a:t>
            </a:r>
            <a:r>
              <a:rPr lang="en-US" sz="2400" b="1" dirty="0"/>
              <a:t> editing, </a:t>
            </a:r>
            <a:r>
              <a:rPr lang="en-US" sz="2400" b="1" dirty="0" err="1"/>
              <a:t>belakangan</a:t>
            </a:r>
            <a:r>
              <a:rPr lang="en-US" sz="2400" b="1" dirty="0"/>
              <a:t> </a:t>
            </a:r>
            <a:r>
              <a:rPr lang="en-US" sz="2400" b="1" dirty="0" err="1"/>
              <a:t>aja</a:t>
            </a:r>
            <a:r>
              <a:rPr lang="en-US" sz="2400" b="1" dirty="0"/>
              <a:t>.</a:t>
            </a:r>
          </a:p>
          <a:p>
            <a:r>
              <a:rPr lang="en-US" sz="2400" b="1" dirty="0" err="1"/>
              <a:t>Buatlah</a:t>
            </a:r>
            <a:r>
              <a:rPr lang="en-US" sz="2400" b="1" dirty="0"/>
              <a:t> </a:t>
            </a:r>
            <a:r>
              <a:rPr lang="en-US" sz="2400" b="1" dirty="0" err="1"/>
              <a:t>tempat</a:t>
            </a:r>
            <a:r>
              <a:rPr lang="en-US" sz="2400" b="1" dirty="0"/>
              <a:t> </a:t>
            </a:r>
            <a:r>
              <a:rPr lang="en-US" sz="2400" b="1" dirty="0" err="1"/>
              <a:t>untuk</a:t>
            </a:r>
            <a:r>
              <a:rPr lang="en-US" sz="2400" b="1" dirty="0"/>
              <a:t> </a:t>
            </a:r>
            <a:r>
              <a:rPr lang="en-US" sz="2400" b="1" dirty="0" err="1"/>
              <a:t>menulis</a:t>
            </a:r>
            <a:r>
              <a:rPr lang="en-US" sz="2400" b="1" dirty="0"/>
              <a:t>.</a:t>
            </a:r>
          </a:p>
          <a:p>
            <a:r>
              <a:rPr lang="en-US" sz="2400" b="1" dirty="0" err="1"/>
              <a:t>Tulis</a:t>
            </a:r>
            <a:r>
              <a:rPr lang="en-US" sz="2400" b="1" dirty="0"/>
              <a:t> </a:t>
            </a:r>
            <a:r>
              <a:rPr lang="en-US" sz="2400" b="1" dirty="0" err="1"/>
              <a:t>tentang</a:t>
            </a:r>
            <a:r>
              <a:rPr lang="en-US" sz="2400" b="1" dirty="0"/>
              <a:t> </a:t>
            </a:r>
            <a:r>
              <a:rPr lang="en-US" sz="2400" b="1" dirty="0" err="1"/>
              <a:t>sesuatu</a:t>
            </a:r>
            <a:r>
              <a:rPr lang="en-US" sz="2400" b="1" dirty="0"/>
              <a:t> yang </a:t>
            </a:r>
            <a:r>
              <a:rPr lang="en-US" sz="2400" b="1" dirty="0" err="1"/>
              <a:t>kamu</a:t>
            </a:r>
            <a:r>
              <a:rPr lang="en-US" sz="2400" b="1" dirty="0"/>
              <a:t> </a:t>
            </a:r>
            <a:r>
              <a:rPr lang="en-US" sz="2400" b="1" dirty="0" err="1"/>
              <a:t>tahu</a:t>
            </a:r>
            <a:r>
              <a:rPr lang="en-US" sz="2400" b="1" dirty="0"/>
              <a:t> </a:t>
            </a:r>
            <a:r>
              <a:rPr lang="en-US" sz="2400" b="1" dirty="0" err="1"/>
              <a:t>dan</a:t>
            </a:r>
            <a:r>
              <a:rPr lang="en-US" sz="2400" b="1" dirty="0"/>
              <a:t> </a:t>
            </a:r>
            <a:r>
              <a:rPr lang="en-US" sz="2400" b="1" dirty="0" err="1"/>
              <a:t>kuasai</a:t>
            </a:r>
            <a:r>
              <a:rPr lang="en-US" sz="2400" b="1" dirty="0"/>
              <a:t>.</a:t>
            </a:r>
          </a:p>
          <a:p>
            <a:r>
              <a:rPr lang="en-US" sz="2400" b="1" dirty="0" err="1"/>
              <a:t>Riset</a:t>
            </a:r>
            <a:endParaRPr lang="en-US" sz="2400" b="1" dirty="0"/>
          </a:p>
          <a:p>
            <a:r>
              <a:rPr lang="en-US" sz="2400" b="1" dirty="0" err="1"/>
              <a:t>Berikanlah</a:t>
            </a:r>
            <a:r>
              <a:rPr lang="en-US" sz="2400" b="1" dirty="0"/>
              <a:t> </a:t>
            </a:r>
            <a:r>
              <a:rPr lang="en-US" sz="2400" b="1" dirty="0" err="1"/>
              <a:t>tulisanmu</a:t>
            </a:r>
            <a:r>
              <a:rPr lang="en-US" sz="2400" b="1" dirty="0"/>
              <a:t> </a:t>
            </a:r>
            <a:r>
              <a:rPr lang="en-US" sz="2400" b="1" dirty="0" err="1"/>
              <a:t>pada</a:t>
            </a:r>
            <a:r>
              <a:rPr lang="en-US" sz="2400" b="1" dirty="0"/>
              <a:t> orang lain, </a:t>
            </a:r>
            <a:r>
              <a:rPr lang="en-US" sz="2400" b="1" dirty="0" err="1"/>
              <a:t>mintai</a:t>
            </a:r>
            <a:r>
              <a:rPr lang="en-US" sz="2400" b="1" dirty="0"/>
              <a:t> </a:t>
            </a:r>
            <a:r>
              <a:rPr lang="en-US" sz="2400" b="1" dirty="0" err="1"/>
              <a:t>komentarnya</a:t>
            </a:r>
            <a:r>
              <a:rPr lang="en-US" sz="2400" b="1" dirty="0"/>
              <a:t>. </a:t>
            </a:r>
          </a:p>
        </p:txBody>
      </p:sp>
    </p:spTree>
    <p:extLst>
      <p:ext uri="{BB962C8B-B14F-4D97-AF65-F5344CB8AC3E}">
        <p14:creationId xmlns:p14="http://schemas.microsoft.com/office/powerpoint/2010/main" val="2477234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6306" y="2335203"/>
            <a:ext cx="10058400" cy="1609344"/>
          </a:xfrm>
        </p:spPr>
        <p:txBody>
          <a:bodyPr/>
          <a:lstStyle/>
          <a:p>
            <a:pPr algn="ctr"/>
            <a:r>
              <a:rPr lang="id-ID" dirty="0" smtClean="0"/>
              <a:t>Deskripsi karakter</a:t>
            </a:r>
            <a:endParaRPr lang="id-ID" dirty="0"/>
          </a:p>
        </p:txBody>
      </p:sp>
    </p:spTree>
    <p:extLst>
      <p:ext uri="{BB962C8B-B14F-4D97-AF65-F5344CB8AC3E}">
        <p14:creationId xmlns:p14="http://schemas.microsoft.com/office/powerpoint/2010/main" val="4165611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id-ID" dirty="0"/>
          </a:p>
        </p:txBody>
      </p:sp>
      <p:sp>
        <p:nvSpPr>
          <p:cNvPr id="5" name="Content Placeholder 4"/>
          <p:cNvSpPr>
            <a:spLocks noGrp="1"/>
          </p:cNvSpPr>
          <p:nvPr>
            <p:ph idx="1"/>
          </p:nvPr>
        </p:nvSpPr>
        <p:spPr>
          <a:xfrm>
            <a:off x="1069848" y="653143"/>
            <a:ext cx="10058400" cy="5519057"/>
          </a:xfrm>
        </p:spPr>
        <p:txBody>
          <a:bodyPr>
            <a:normAutofit/>
          </a:bodyPr>
          <a:lstStyle/>
          <a:p>
            <a:pPr algn="just"/>
            <a:r>
              <a:rPr lang="id-ID" sz="2400" dirty="0"/>
              <a:t>Mendeskripsikan karakter berarti membuat informasi-informasi yang detail tentang tokoh yang ada di dalam cerita. </a:t>
            </a:r>
            <a:endParaRPr lang="id-ID" sz="2400" dirty="0" smtClean="0"/>
          </a:p>
          <a:p>
            <a:pPr algn="just"/>
            <a:r>
              <a:rPr lang="id-ID" sz="2400" dirty="0" smtClean="0"/>
              <a:t>Tujuannya </a:t>
            </a:r>
            <a:r>
              <a:rPr lang="id-ID" sz="2400" dirty="0"/>
              <a:t>adalah untuk membuat penanaman informasi supaya penonton atau pembaca dapat memahami isi cerita. </a:t>
            </a:r>
            <a:endParaRPr lang="id-ID" sz="2400" dirty="0" smtClean="0"/>
          </a:p>
          <a:p>
            <a:pPr algn="just"/>
            <a:r>
              <a:rPr lang="id-ID" sz="2400" dirty="0" smtClean="0"/>
              <a:t>Dalam </a:t>
            </a:r>
            <a:r>
              <a:rPr lang="id-ID" sz="2400" dirty="0"/>
              <a:t>produksi animasi, deskripsi karakter ini akan memudahkan ilustrator atau </a:t>
            </a:r>
            <a:r>
              <a:rPr lang="id-ID" sz="2400" i="1" dirty="0"/>
              <a:t>character artist </a:t>
            </a:r>
            <a:r>
              <a:rPr lang="id-ID" sz="2400" dirty="0"/>
              <a:t>dalam menggambarkan tokoh secara visual. </a:t>
            </a:r>
            <a:endParaRPr lang="id-ID" sz="2400" dirty="0" smtClean="0"/>
          </a:p>
          <a:p>
            <a:pPr algn="just"/>
            <a:r>
              <a:rPr lang="id-ID" sz="2400" dirty="0"/>
              <a:t>D</a:t>
            </a:r>
            <a:r>
              <a:rPr lang="id-ID" sz="2400" dirty="0" smtClean="0"/>
              <a:t>eskripsi </a:t>
            </a:r>
            <a:r>
              <a:rPr lang="id-ID" sz="2400" dirty="0"/>
              <a:t>karakter berisi penjelasan tentang nama karakter, jenis kelamin, usia, hobi atau kebiasaan, ciri-ciri fisik, ukuran tinggi dan berat badan, serta latar belakang kehidupan tokoh.</a:t>
            </a:r>
          </a:p>
        </p:txBody>
      </p:sp>
    </p:spTree>
    <p:extLst>
      <p:ext uri="{BB962C8B-B14F-4D97-AF65-F5344CB8AC3E}">
        <p14:creationId xmlns:p14="http://schemas.microsoft.com/office/powerpoint/2010/main" val="13974983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Super neli</a:t>
            </a:r>
            <a:endParaRPr lang="id-ID"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9848" y="2093976"/>
            <a:ext cx="3937895" cy="3978275"/>
          </a:xfrm>
        </p:spPr>
      </p:pic>
      <p:sp>
        <p:nvSpPr>
          <p:cNvPr id="4" name="Content Placeholder 3"/>
          <p:cNvSpPr>
            <a:spLocks noGrp="1"/>
          </p:cNvSpPr>
          <p:nvPr>
            <p:ph sz="half" idx="2"/>
          </p:nvPr>
        </p:nvSpPr>
        <p:spPr>
          <a:xfrm>
            <a:off x="5181599" y="680575"/>
            <a:ext cx="6183086" cy="5687568"/>
          </a:xfrm>
        </p:spPr>
        <p:txBody>
          <a:bodyPr>
            <a:normAutofit/>
          </a:bodyPr>
          <a:lstStyle/>
          <a:p>
            <a:pPr algn="just"/>
            <a:r>
              <a:rPr lang="en-US" sz="2400" dirty="0" err="1"/>
              <a:t>Usia</a:t>
            </a:r>
            <a:r>
              <a:rPr lang="en-US" sz="2400" dirty="0"/>
              <a:t>		: 75 </a:t>
            </a:r>
            <a:r>
              <a:rPr lang="en-US" sz="2400" dirty="0" err="1"/>
              <a:t>tahun</a:t>
            </a:r>
            <a:endParaRPr lang="id-ID" sz="2400" dirty="0"/>
          </a:p>
          <a:p>
            <a:pPr algn="just"/>
            <a:r>
              <a:rPr lang="en-US" sz="2400" dirty="0" err="1"/>
              <a:t>Jenis</a:t>
            </a:r>
            <a:r>
              <a:rPr lang="en-US" sz="2400" dirty="0"/>
              <a:t> </a:t>
            </a:r>
            <a:r>
              <a:rPr lang="en-US" sz="2400" dirty="0" err="1"/>
              <a:t>Kelamin</a:t>
            </a:r>
            <a:r>
              <a:rPr lang="en-US" sz="2400" dirty="0"/>
              <a:t>	: </a:t>
            </a:r>
            <a:r>
              <a:rPr lang="en-US" sz="2400" dirty="0" err="1"/>
              <a:t>Perempuan</a:t>
            </a:r>
            <a:endParaRPr lang="id-ID" sz="2400" dirty="0"/>
          </a:p>
          <a:p>
            <a:pPr algn="just"/>
            <a:r>
              <a:rPr lang="en-US" sz="2400" dirty="0" err="1"/>
              <a:t>Pekerjaan</a:t>
            </a:r>
            <a:r>
              <a:rPr lang="en-US" sz="2400" dirty="0"/>
              <a:t>	: </a:t>
            </a:r>
            <a:r>
              <a:rPr lang="en-US" sz="2400" dirty="0" err="1"/>
              <a:t>Melawan</a:t>
            </a:r>
            <a:r>
              <a:rPr lang="en-US" sz="2400" dirty="0"/>
              <a:t> </a:t>
            </a:r>
            <a:r>
              <a:rPr lang="en-US" sz="2400" dirty="0" err="1"/>
              <a:t>kejahatan</a:t>
            </a:r>
            <a:r>
              <a:rPr lang="en-US" sz="2400" dirty="0"/>
              <a:t> di </a:t>
            </a:r>
            <a:r>
              <a:rPr lang="en-US" sz="2400" dirty="0" err="1"/>
              <a:t>Bumi</a:t>
            </a:r>
            <a:r>
              <a:rPr lang="en-US" sz="2400" dirty="0"/>
              <a:t>.</a:t>
            </a:r>
            <a:endParaRPr lang="id-ID" sz="2400" dirty="0"/>
          </a:p>
          <a:p>
            <a:pPr algn="just"/>
            <a:r>
              <a:rPr lang="en-US" sz="2400" dirty="0" err="1"/>
              <a:t>Hobi</a:t>
            </a:r>
            <a:r>
              <a:rPr lang="en-US" sz="2400" dirty="0"/>
              <a:t>		: </a:t>
            </a:r>
            <a:r>
              <a:rPr lang="en-US" sz="2400" dirty="0" err="1"/>
              <a:t>Pencak</a:t>
            </a:r>
            <a:r>
              <a:rPr lang="en-US" sz="2400" dirty="0"/>
              <a:t> </a:t>
            </a:r>
            <a:r>
              <a:rPr lang="en-US" sz="2400" dirty="0" err="1"/>
              <a:t>silat</a:t>
            </a:r>
            <a:r>
              <a:rPr lang="en-US" sz="2400" dirty="0"/>
              <a:t> </a:t>
            </a:r>
            <a:r>
              <a:rPr lang="en-US" sz="2400" dirty="0" err="1"/>
              <a:t>dan</a:t>
            </a:r>
            <a:r>
              <a:rPr lang="en-US" sz="2400" dirty="0"/>
              <a:t> </a:t>
            </a:r>
            <a:r>
              <a:rPr lang="en-US" sz="2400" dirty="0" err="1"/>
              <a:t>bela</a:t>
            </a:r>
            <a:r>
              <a:rPr lang="en-US" sz="2400" dirty="0"/>
              <a:t> </a:t>
            </a:r>
            <a:r>
              <a:rPr lang="en-US" sz="2400" dirty="0" err="1"/>
              <a:t>diri</a:t>
            </a:r>
            <a:r>
              <a:rPr lang="en-US" sz="2400" dirty="0" smtClean="0"/>
              <a:t>.</a:t>
            </a:r>
            <a:endParaRPr lang="id-ID" sz="2400" dirty="0" smtClean="0"/>
          </a:p>
          <a:p>
            <a:pPr algn="just"/>
            <a:endParaRPr lang="id-ID" sz="2400" dirty="0"/>
          </a:p>
          <a:p>
            <a:pPr marL="0" indent="0" algn="just">
              <a:buNone/>
            </a:pPr>
            <a:r>
              <a:rPr lang="en-US" sz="2400" b="1" dirty="0" err="1"/>
              <a:t>Karakteristik</a:t>
            </a:r>
            <a:r>
              <a:rPr lang="en-US" sz="2400" b="1" dirty="0"/>
              <a:t> </a:t>
            </a:r>
            <a:r>
              <a:rPr lang="en-US" sz="2400" b="1" dirty="0" err="1"/>
              <a:t>Fisik</a:t>
            </a:r>
            <a:endParaRPr lang="id-ID" sz="2400" dirty="0"/>
          </a:p>
          <a:p>
            <a:pPr marL="0" indent="0" algn="just">
              <a:buNone/>
            </a:pPr>
            <a:r>
              <a:rPr lang="en-US" sz="2400" dirty="0" smtClean="0"/>
              <a:t>SUPER </a:t>
            </a:r>
            <a:r>
              <a:rPr lang="en-US" sz="2400" dirty="0"/>
              <a:t>NELI </a:t>
            </a:r>
            <a:r>
              <a:rPr lang="en-US" sz="2400" dirty="0" err="1"/>
              <a:t>adalah</a:t>
            </a:r>
            <a:r>
              <a:rPr lang="en-US" sz="2400" dirty="0"/>
              <a:t> </a:t>
            </a:r>
            <a:r>
              <a:rPr lang="en-US" sz="2400" dirty="0" err="1"/>
              <a:t>seorang</a:t>
            </a:r>
            <a:r>
              <a:rPr lang="en-US" sz="2400" dirty="0"/>
              <a:t> </a:t>
            </a:r>
            <a:r>
              <a:rPr lang="en-US" sz="2400" dirty="0" err="1"/>
              <a:t>nenek</a:t>
            </a:r>
            <a:r>
              <a:rPr lang="en-US" sz="2400" dirty="0"/>
              <a:t> </a:t>
            </a:r>
            <a:r>
              <a:rPr lang="en-US" sz="2400" dirty="0" err="1"/>
              <a:t>tua</a:t>
            </a:r>
            <a:r>
              <a:rPr lang="en-US" sz="2400" dirty="0"/>
              <a:t> </a:t>
            </a:r>
            <a:r>
              <a:rPr lang="en-US" sz="2400" dirty="0" err="1"/>
              <a:t>dengan</a:t>
            </a:r>
            <a:r>
              <a:rPr lang="en-US" sz="2400" dirty="0"/>
              <a:t> </a:t>
            </a:r>
            <a:r>
              <a:rPr lang="en-US" sz="2400" dirty="0" err="1"/>
              <a:t>dua</a:t>
            </a:r>
            <a:r>
              <a:rPr lang="en-US" sz="2400" dirty="0"/>
              <a:t> </a:t>
            </a:r>
            <a:r>
              <a:rPr lang="en-US" sz="2400" dirty="0" err="1"/>
              <a:t>buah</a:t>
            </a:r>
            <a:r>
              <a:rPr lang="en-US" sz="2400" dirty="0"/>
              <a:t> </a:t>
            </a:r>
            <a:r>
              <a:rPr lang="en-US" sz="2400" dirty="0" err="1"/>
              <a:t>gigi</a:t>
            </a:r>
            <a:r>
              <a:rPr lang="en-US" sz="2400" dirty="0"/>
              <a:t> </a:t>
            </a:r>
            <a:r>
              <a:rPr lang="en-US" sz="2400" dirty="0" err="1"/>
              <a:t>dan</a:t>
            </a:r>
            <a:r>
              <a:rPr lang="en-US" sz="2400" dirty="0"/>
              <a:t> </a:t>
            </a:r>
            <a:r>
              <a:rPr lang="en-US" sz="2400" dirty="0" err="1"/>
              <a:t>menggunakan</a:t>
            </a:r>
            <a:r>
              <a:rPr lang="en-US" sz="2400" dirty="0"/>
              <a:t> </a:t>
            </a:r>
            <a:r>
              <a:rPr lang="en-US" sz="2400" dirty="0" err="1"/>
              <a:t>kebaya</a:t>
            </a:r>
            <a:r>
              <a:rPr lang="en-US" sz="2400" dirty="0"/>
              <a:t>. </a:t>
            </a:r>
            <a:r>
              <a:rPr lang="en-US" sz="2400" dirty="0" err="1"/>
              <a:t>Kacamata</a:t>
            </a:r>
            <a:r>
              <a:rPr lang="en-US" sz="2400" dirty="0"/>
              <a:t> yang </a:t>
            </a:r>
            <a:r>
              <a:rPr lang="en-US" sz="2400" dirty="0" err="1"/>
              <a:t>digunakannya</a:t>
            </a:r>
            <a:r>
              <a:rPr lang="en-US" sz="2400" dirty="0"/>
              <a:t> </a:t>
            </a:r>
            <a:r>
              <a:rPr lang="en-US" sz="2400" dirty="0" err="1"/>
              <a:t>membuat</a:t>
            </a:r>
            <a:r>
              <a:rPr lang="en-US" sz="2400" dirty="0"/>
              <a:t> </a:t>
            </a:r>
            <a:r>
              <a:rPr lang="en-US" sz="2400" dirty="0" err="1"/>
              <a:t>ia</a:t>
            </a:r>
            <a:r>
              <a:rPr lang="en-US" sz="2400" dirty="0"/>
              <a:t> </a:t>
            </a:r>
            <a:r>
              <a:rPr lang="en-US" sz="2400" dirty="0" err="1"/>
              <a:t>terlihat</a:t>
            </a:r>
            <a:r>
              <a:rPr lang="en-US" sz="2400" dirty="0"/>
              <a:t> </a:t>
            </a:r>
            <a:r>
              <a:rPr lang="en-US" sz="2400" dirty="0" err="1"/>
              <a:t>unik</a:t>
            </a:r>
            <a:r>
              <a:rPr lang="en-US" sz="2400" dirty="0"/>
              <a:t> </a:t>
            </a:r>
            <a:r>
              <a:rPr lang="en-US" sz="2400" dirty="0" err="1"/>
              <a:t>dan</a:t>
            </a:r>
            <a:r>
              <a:rPr lang="en-US" sz="2400" dirty="0"/>
              <a:t> </a:t>
            </a:r>
            <a:r>
              <a:rPr lang="en-US" sz="2400" dirty="0" err="1"/>
              <a:t>misterius</a:t>
            </a:r>
            <a:r>
              <a:rPr lang="en-US" sz="2400" dirty="0"/>
              <a:t>. SUPER NELI </a:t>
            </a:r>
            <a:r>
              <a:rPr lang="en-US" sz="2400" dirty="0" err="1"/>
              <a:t>sangat</a:t>
            </a:r>
            <a:r>
              <a:rPr lang="en-US" sz="2400" dirty="0"/>
              <a:t> </a:t>
            </a:r>
            <a:r>
              <a:rPr lang="en-US" sz="2400" dirty="0" err="1"/>
              <a:t>gesit</a:t>
            </a:r>
            <a:r>
              <a:rPr lang="en-US" sz="2400" dirty="0"/>
              <a:t> </a:t>
            </a:r>
            <a:r>
              <a:rPr lang="en-US" sz="2400" dirty="0" err="1"/>
              <a:t>dan</a:t>
            </a:r>
            <a:r>
              <a:rPr lang="en-US" sz="2400" dirty="0"/>
              <a:t> </a:t>
            </a:r>
            <a:r>
              <a:rPr lang="en-US" sz="2400" dirty="0" err="1"/>
              <a:t>kuat</a:t>
            </a:r>
            <a:r>
              <a:rPr lang="en-US" sz="2400" dirty="0"/>
              <a:t>. </a:t>
            </a:r>
            <a:r>
              <a:rPr lang="en-US" sz="2400" dirty="0" err="1"/>
              <a:t>Suara</a:t>
            </a:r>
            <a:r>
              <a:rPr lang="en-US" sz="2400" dirty="0"/>
              <a:t> </a:t>
            </a:r>
            <a:r>
              <a:rPr lang="en-US" sz="2400" dirty="0" err="1"/>
              <a:t>teriakannya</a:t>
            </a:r>
            <a:r>
              <a:rPr lang="en-US" sz="2400" dirty="0"/>
              <a:t> yang </a:t>
            </a:r>
            <a:r>
              <a:rPr lang="en-US" sz="2400" dirty="0" err="1"/>
              <a:t>kencang</a:t>
            </a:r>
            <a:r>
              <a:rPr lang="en-US" sz="2400" dirty="0"/>
              <a:t> </a:t>
            </a:r>
            <a:r>
              <a:rPr lang="en-US" sz="2400" dirty="0" err="1"/>
              <a:t>membuatnya</a:t>
            </a:r>
            <a:r>
              <a:rPr lang="en-US" sz="2400" dirty="0"/>
              <a:t> </a:t>
            </a:r>
            <a:r>
              <a:rPr lang="en-US" sz="2400" dirty="0" err="1"/>
              <a:t>semakin</a:t>
            </a:r>
            <a:r>
              <a:rPr lang="en-US" sz="2400" dirty="0"/>
              <a:t> </a:t>
            </a:r>
            <a:r>
              <a:rPr lang="en-US" sz="2400" dirty="0" err="1"/>
              <a:t>menggemaskan</a:t>
            </a:r>
            <a:r>
              <a:rPr lang="en-US" sz="2400" dirty="0"/>
              <a:t>.</a:t>
            </a:r>
            <a:endParaRPr lang="id-ID" sz="2400" dirty="0"/>
          </a:p>
          <a:p>
            <a:pPr algn="just"/>
            <a:endParaRPr lang="id-ID" sz="2400" dirty="0"/>
          </a:p>
          <a:p>
            <a:pPr marL="0" indent="0" algn="just">
              <a:buNone/>
            </a:pPr>
            <a:endParaRPr lang="id-ID" sz="2400" dirty="0"/>
          </a:p>
        </p:txBody>
      </p:sp>
    </p:spTree>
    <p:extLst>
      <p:ext uri="{BB962C8B-B14F-4D97-AF65-F5344CB8AC3E}">
        <p14:creationId xmlns:p14="http://schemas.microsoft.com/office/powerpoint/2010/main" val="1871422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id-ID"/>
          </a:p>
        </p:txBody>
      </p:sp>
      <p:sp>
        <p:nvSpPr>
          <p:cNvPr id="6" name="Content Placeholder 5"/>
          <p:cNvSpPr>
            <a:spLocks noGrp="1"/>
          </p:cNvSpPr>
          <p:nvPr>
            <p:ph idx="1"/>
          </p:nvPr>
        </p:nvSpPr>
        <p:spPr>
          <a:xfrm>
            <a:off x="1069848" y="484632"/>
            <a:ext cx="10058400" cy="5687568"/>
          </a:xfrm>
        </p:spPr>
        <p:txBody>
          <a:bodyPr>
            <a:normAutofit/>
          </a:bodyPr>
          <a:lstStyle/>
          <a:p>
            <a:pPr algn="just"/>
            <a:r>
              <a:rPr lang="en-US" sz="2400" b="1" dirty="0" err="1"/>
              <a:t>Latar</a:t>
            </a:r>
            <a:r>
              <a:rPr lang="en-US" sz="2400" b="1" dirty="0"/>
              <a:t> </a:t>
            </a:r>
            <a:r>
              <a:rPr lang="en-US" sz="2400" b="1" dirty="0" err="1" smtClean="0"/>
              <a:t>Belakang</a:t>
            </a:r>
            <a:endParaRPr lang="id-ID" sz="2400" b="1" dirty="0" smtClean="0"/>
          </a:p>
          <a:p>
            <a:pPr algn="just"/>
            <a:endParaRPr lang="id-ID" sz="2400" dirty="0"/>
          </a:p>
          <a:p>
            <a:pPr marL="0" indent="0" algn="just">
              <a:buNone/>
            </a:pPr>
            <a:r>
              <a:rPr lang="en-US" sz="2400" dirty="0"/>
              <a:t>SUPER NELI </a:t>
            </a:r>
            <a:r>
              <a:rPr lang="en-US" sz="2400" dirty="0" err="1"/>
              <a:t>diasingkan</a:t>
            </a:r>
            <a:r>
              <a:rPr lang="en-US" sz="2400" dirty="0"/>
              <a:t> </a:t>
            </a:r>
            <a:r>
              <a:rPr lang="en-US" sz="2400" dirty="0" err="1"/>
              <a:t>oleh</a:t>
            </a:r>
            <a:r>
              <a:rPr lang="en-US" sz="2400" dirty="0"/>
              <a:t> </a:t>
            </a:r>
            <a:r>
              <a:rPr lang="en-US" sz="2400" dirty="0" err="1"/>
              <a:t>keluarganya</a:t>
            </a:r>
            <a:r>
              <a:rPr lang="en-US" sz="2400" dirty="0"/>
              <a:t> </a:t>
            </a:r>
            <a:r>
              <a:rPr lang="en-US" sz="2400" dirty="0" err="1"/>
              <a:t>karena</a:t>
            </a:r>
            <a:r>
              <a:rPr lang="en-US" sz="2400" dirty="0"/>
              <a:t> </a:t>
            </a:r>
            <a:r>
              <a:rPr lang="en-US" sz="2400" dirty="0" err="1"/>
              <a:t>keluarganya</a:t>
            </a:r>
            <a:r>
              <a:rPr lang="en-US" sz="2400" dirty="0"/>
              <a:t> </a:t>
            </a:r>
            <a:r>
              <a:rPr lang="en-US" sz="2400" dirty="0" err="1"/>
              <a:t>berpikir</a:t>
            </a:r>
            <a:r>
              <a:rPr lang="en-US" sz="2400" dirty="0"/>
              <a:t> </a:t>
            </a:r>
            <a:r>
              <a:rPr lang="en-US" sz="2400" dirty="0" err="1"/>
              <a:t>bahwa</a:t>
            </a:r>
            <a:r>
              <a:rPr lang="en-US" sz="2400" dirty="0"/>
              <a:t> </a:t>
            </a:r>
            <a:r>
              <a:rPr lang="en-US" sz="2400" dirty="0" err="1"/>
              <a:t>ia</a:t>
            </a:r>
            <a:r>
              <a:rPr lang="en-US" sz="2400" dirty="0"/>
              <a:t> </a:t>
            </a:r>
            <a:r>
              <a:rPr lang="en-US" sz="2400" dirty="0" err="1"/>
              <a:t>adalah</a:t>
            </a:r>
            <a:r>
              <a:rPr lang="en-US" sz="2400" dirty="0"/>
              <a:t> </a:t>
            </a:r>
            <a:r>
              <a:rPr lang="en-US" sz="2400" dirty="0" err="1"/>
              <a:t>sumber</a:t>
            </a:r>
            <a:r>
              <a:rPr lang="en-US" sz="2400" dirty="0"/>
              <a:t> </a:t>
            </a:r>
            <a:r>
              <a:rPr lang="en-US" sz="2400" dirty="0" err="1"/>
              <a:t>permasalahan</a:t>
            </a:r>
            <a:r>
              <a:rPr lang="en-US" sz="2400" dirty="0"/>
              <a:t>. Hal </a:t>
            </a:r>
            <a:r>
              <a:rPr lang="en-US" sz="2400" dirty="0" err="1"/>
              <a:t>ini</a:t>
            </a:r>
            <a:r>
              <a:rPr lang="en-US" sz="2400" dirty="0"/>
              <a:t> </a:t>
            </a:r>
            <a:r>
              <a:rPr lang="en-US" sz="2400" dirty="0" err="1"/>
              <a:t>membuat</a:t>
            </a:r>
            <a:r>
              <a:rPr lang="en-US" sz="2400" dirty="0"/>
              <a:t> SUPER NELI </a:t>
            </a:r>
            <a:r>
              <a:rPr lang="en-US" sz="2400" dirty="0" err="1"/>
              <a:t>dikirimkan</a:t>
            </a:r>
            <a:r>
              <a:rPr lang="en-US" sz="2400" dirty="0"/>
              <a:t> </a:t>
            </a:r>
            <a:r>
              <a:rPr lang="en-US" sz="2400" dirty="0" err="1"/>
              <a:t>ke</a:t>
            </a:r>
            <a:r>
              <a:rPr lang="en-US" sz="2400" dirty="0"/>
              <a:t> </a:t>
            </a:r>
            <a:r>
              <a:rPr lang="en-US" sz="2400" dirty="0" err="1"/>
              <a:t>sebuah</a:t>
            </a:r>
            <a:r>
              <a:rPr lang="en-US" sz="2400" dirty="0"/>
              <a:t> </a:t>
            </a:r>
            <a:r>
              <a:rPr lang="en-US" sz="2400" dirty="0" err="1"/>
              <a:t>panti</a:t>
            </a:r>
            <a:r>
              <a:rPr lang="en-US" sz="2400" dirty="0"/>
              <a:t> </a:t>
            </a:r>
            <a:r>
              <a:rPr lang="en-US" sz="2400" dirty="0" err="1"/>
              <a:t>jompo</a:t>
            </a:r>
            <a:r>
              <a:rPr lang="en-US" sz="2400" dirty="0"/>
              <a:t> yang </a:t>
            </a:r>
            <a:r>
              <a:rPr lang="en-US" sz="2400" dirty="0" err="1"/>
              <a:t>bernama</a:t>
            </a:r>
            <a:r>
              <a:rPr lang="en-US" sz="2400" dirty="0"/>
              <a:t> </a:t>
            </a:r>
            <a:r>
              <a:rPr lang="en-US" sz="2400" dirty="0" err="1"/>
              <a:t>Matahari</a:t>
            </a:r>
            <a:r>
              <a:rPr lang="en-US" sz="2400" dirty="0"/>
              <a:t> </a:t>
            </a:r>
            <a:r>
              <a:rPr lang="en-US" sz="2400" dirty="0" err="1"/>
              <a:t>Senja</a:t>
            </a:r>
            <a:r>
              <a:rPr lang="en-US" sz="2400" dirty="0"/>
              <a:t>. </a:t>
            </a:r>
            <a:endParaRPr lang="id-ID" sz="2400" dirty="0" smtClean="0"/>
          </a:p>
          <a:p>
            <a:pPr marL="0" indent="0" algn="just">
              <a:buNone/>
            </a:pPr>
            <a:r>
              <a:rPr lang="en-US" sz="2400" dirty="0" smtClean="0"/>
              <a:t>Di </a:t>
            </a:r>
            <a:r>
              <a:rPr lang="en-US" sz="2400" dirty="0" err="1"/>
              <a:t>usianya</a:t>
            </a:r>
            <a:r>
              <a:rPr lang="en-US" sz="2400" dirty="0"/>
              <a:t> yang </a:t>
            </a:r>
            <a:r>
              <a:rPr lang="en-US" sz="2400" dirty="0" err="1"/>
              <a:t>sudah</a:t>
            </a:r>
            <a:r>
              <a:rPr lang="en-US" sz="2400" dirty="0"/>
              <a:t> </a:t>
            </a:r>
            <a:r>
              <a:rPr lang="en-US" sz="2400" dirty="0" err="1" smtClean="0"/>
              <a:t>tua</a:t>
            </a:r>
            <a:r>
              <a:rPr lang="en-US" sz="2400" dirty="0" smtClean="0"/>
              <a:t>, </a:t>
            </a:r>
            <a:r>
              <a:rPr lang="en-US" sz="2400" dirty="0"/>
              <a:t>SUPER NELI </a:t>
            </a:r>
            <a:r>
              <a:rPr lang="en-US" sz="2400" dirty="0" err="1"/>
              <a:t>ingin</a:t>
            </a:r>
            <a:r>
              <a:rPr lang="en-US" sz="2400" dirty="0"/>
              <a:t> </a:t>
            </a:r>
            <a:r>
              <a:rPr lang="en-US" sz="2400" dirty="0" err="1"/>
              <a:t>menjadi</a:t>
            </a:r>
            <a:r>
              <a:rPr lang="en-US" sz="2400" dirty="0"/>
              <a:t> </a:t>
            </a:r>
            <a:r>
              <a:rPr lang="en-US" sz="2400" dirty="0" err="1"/>
              <a:t>seseorang</a:t>
            </a:r>
            <a:r>
              <a:rPr lang="en-US" sz="2400" dirty="0"/>
              <a:t> yang </a:t>
            </a:r>
            <a:r>
              <a:rPr lang="en-US" sz="2400" dirty="0" err="1"/>
              <a:t>suka</a:t>
            </a:r>
            <a:r>
              <a:rPr lang="en-US" sz="2400" dirty="0"/>
              <a:t> </a:t>
            </a:r>
            <a:r>
              <a:rPr lang="en-US" sz="2400" dirty="0" err="1"/>
              <a:t>menolong</a:t>
            </a:r>
            <a:r>
              <a:rPr lang="en-US" sz="2400" dirty="0"/>
              <a:t> </a:t>
            </a:r>
            <a:r>
              <a:rPr lang="en-US" sz="2400" dirty="0" err="1"/>
              <a:t>dan</a:t>
            </a:r>
            <a:r>
              <a:rPr lang="en-US" sz="2400" dirty="0"/>
              <a:t> </a:t>
            </a:r>
            <a:r>
              <a:rPr lang="en-US" sz="2400" dirty="0" err="1"/>
              <a:t>berguna</a:t>
            </a:r>
            <a:r>
              <a:rPr lang="en-US" sz="2400" dirty="0"/>
              <a:t> </a:t>
            </a:r>
            <a:r>
              <a:rPr lang="en-US" sz="2400" dirty="0" err="1"/>
              <a:t>bagi</a:t>
            </a:r>
            <a:r>
              <a:rPr lang="en-US" sz="2400" dirty="0"/>
              <a:t> orang lain. </a:t>
            </a:r>
            <a:endParaRPr lang="id-ID" sz="2400" dirty="0" smtClean="0"/>
          </a:p>
          <a:p>
            <a:pPr marL="0" indent="0" algn="just">
              <a:buNone/>
            </a:pPr>
            <a:r>
              <a:rPr lang="en-US" sz="2400" dirty="0" smtClean="0"/>
              <a:t>SUPER </a:t>
            </a:r>
            <a:r>
              <a:rPr lang="en-US" sz="2400" dirty="0"/>
              <a:t>NELI  </a:t>
            </a:r>
            <a:r>
              <a:rPr lang="en-US" sz="2400" dirty="0" err="1"/>
              <a:t>mempelajari</a:t>
            </a:r>
            <a:r>
              <a:rPr lang="en-US" sz="2400" dirty="0"/>
              <a:t> </a:t>
            </a:r>
            <a:r>
              <a:rPr lang="en-US" sz="2400" dirty="0" err="1"/>
              <a:t>bela</a:t>
            </a:r>
            <a:r>
              <a:rPr lang="en-US" sz="2400" dirty="0"/>
              <a:t> </a:t>
            </a:r>
            <a:r>
              <a:rPr lang="en-US" sz="2400" dirty="0" err="1"/>
              <a:t>diri</a:t>
            </a:r>
            <a:r>
              <a:rPr lang="en-US" sz="2400" dirty="0"/>
              <a:t> </a:t>
            </a:r>
            <a:r>
              <a:rPr lang="en-US" sz="2400" dirty="0" err="1"/>
              <a:t>dari</a:t>
            </a:r>
            <a:r>
              <a:rPr lang="en-US" sz="2400" dirty="0"/>
              <a:t> </a:t>
            </a:r>
            <a:r>
              <a:rPr lang="en-US" sz="2400" dirty="0" err="1"/>
              <a:t>sebuah</a:t>
            </a:r>
            <a:r>
              <a:rPr lang="en-US" sz="2400" dirty="0"/>
              <a:t> </a:t>
            </a:r>
            <a:r>
              <a:rPr lang="en-US" sz="2400" dirty="0" err="1"/>
              <a:t>buku</a:t>
            </a:r>
            <a:r>
              <a:rPr lang="en-US" sz="2400" dirty="0"/>
              <a:t> yang </a:t>
            </a:r>
            <a:r>
              <a:rPr lang="en-US" sz="2400" dirty="0" err="1"/>
              <a:t>diberikan</a:t>
            </a:r>
            <a:r>
              <a:rPr lang="en-US" sz="2400" dirty="0"/>
              <a:t> </a:t>
            </a:r>
            <a:r>
              <a:rPr lang="en-US" sz="2400" dirty="0" err="1"/>
              <a:t>oleh</a:t>
            </a:r>
            <a:r>
              <a:rPr lang="en-US" sz="2400" dirty="0"/>
              <a:t> Ni </a:t>
            </a:r>
            <a:r>
              <a:rPr lang="en-US" sz="2400" dirty="0" err="1"/>
              <a:t>Odah</a:t>
            </a:r>
            <a:r>
              <a:rPr lang="en-US" sz="2400" dirty="0"/>
              <a:t> yang </a:t>
            </a:r>
            <a:r>
              <a:rPr lang="en-US" sz="2400" dirty="0" err="1"/>
              <a:t>sebelumnya</a:t>
            </a:r>
            <a:r>
              <a:rPr lang="en-US" sz="2400" dirty="0"/>
              <a:t> </a:t>
            </a:r>
            <a:r>
              <a:rPr lang="en-US" sz="2400" dirty="0" err="1"/>
              <a:t>juga</a:t>
            </a:r>
            <a:r>
              <a:rPr lang="en-US" sz="2400" dirty="0"/>
              <a:t> </a:t>
            </a:r>
            <a:r>
              <a:rPr lang="en-US" sz="2400" dirty="0" err="1"/>
              <a:t>pernah</a:t>
            </a:r>
            <a:r>
              <a:rPr lang="en-US" sz="2400" dirty="0"/>
              <a:t> </a:t>
            </a:r>
            <a:r>
              <a:rPr lang="en-US" sz="2400" dirty="0" err="1"/>
              <a:t>tinggal</a:t>
            </a:r>
            <a:r>
              <a:rPr lang="en-US" sz="2400" dirty="0"/>
              <a:t> di </a:t>
            </a:r>
            <a:r>
              <a:rPr lang="en-US" sz="2400" dirty="0" err="1"/>
              <a:t>panti</a:t>
            </a:r>
            <a:r>
              <a:rPr lang="en-US" sz="2400" dirty="0"/>
              <a:t> </a:t>
            </a:r>
            <a:r>
              <a:rPr lang="en-US" sz="2400" dirty="0" err="1"/>
              <a:t>jompo</a:t>
            </a:r>
            <a:r>
              <a:rPr lang="en-US" sz="2400" dirty="0"/>
              <a:t> </a:t>
            </a:r>
            <a:r>
              <a:rPr lang="en-US" sz="2400" dirty="0" err="1"/>
              <a:t>Matahari</a:t>
            </a:r>
            <a:r>
              <a:rPr lang="en-US" sz="2400" dirty="0"/>
              <a:t> </a:t>
            </a:r>
            <a:r>
              <a:rPr lang="en-US" sz="2400" dirty="0" err="1"/>
              <a:t>Senja</a:t>
            </a:r>
            <a:r>
              <a:rPr lang="en-US" sz="2400" dirty="0"/>
              <a:t>. </a:t>
            </a:r>
            <a:r>
              <a:rPr lang="en-US" sz="2400" dirty="0" err="1"/>
              <a:t>Setelahnya</a:t>
            </a:r>
            <a:r>
              <a:rPr lang="en-US" sz="2400" dirty="0"/>
              <a:t>, </a:t>
            </a:r>
            <a:r>
              <a:rPr lang="en-US" sz="2400" dirty="0" err="1"/>
              <a:t>ternyata</a:t>
            </a:r>
            <a:r>
              <a:rPr lang="en-US" sz="2400" dirty="0"/>
              <a:t> SUPER NELI </a:t>
            </a:r>
            <a:r>
              <a:rPr lang="en-US" sz="2400" dirty="0" err="1"/>
              <a:t>menjadi</a:t>
            </a:r>
            <a:r>
              <a:rPr lang="en-US" sz="2400" dirty="0"/>
              <a:t> super hero. </a:t>
            </a:r>
            <a:endParaRPr lang="id-ID" sz="2400" dirty="0" smtClean="0"/>
          </a:p>
          <a:p>
            <a:pPr marL="0" indent="0" algn="just">
              <a:buNone/>
            </a:pPr>
            <a:r>
              <a:rPr lang="en-US" sz="2400" dirty="0" err="1" smtClean="0"/>
              <a:t>Sebagai</a:t>
            </a:r>
            <a:r>
              <a:rPr lang="en-US" sz="2400" dirty="0" smtClean="0"/>
              <a:t> </a:t>
            </a:r>
            <a:r>
              <a:rPr lang="en-US" sz="2400" dirty="0" err="1"/>
              <a:t>seorang</a:t>
            </a:r>
            <a:r>
              <a:rPr lang="en-US" sz="2400" dirty="0"/>
              <a:t> super hero, </a:t>
            </a:r>
            <a:r>
              <a:rPr lang="en-US" sz="2400" dirty="0" err="1"/>
              <a:t>ia</a:t>
            </a:r>
            <a:r>
              <a:rPr lang="en-US" sz="2400" dirty="0"/>
              <a:t> </a:t>
            </a:r>
            <a:r>
              <a:rPr lang="en-US" sz="2400" dirty="0" err="1"/>
              <a:t>tidak</a:t>
            </a:r>
            <a:r>
              <a:rPr lang="en-US" sz="2400" dirty="0"/>
              <a:t> </a:t>
            </a:r>
            <a:r>
              <a:rPr lang="en-US" sz="2400" dirty="0" err="1"/>
              <a:t>menyukai</a:t>
            </a:r>
            <a:r>
              <a:rPr lang="en-US" sz="2400" dirty="0"/>
              <a:t> </a:t>
            </a:r>
            <a:r>
              <a:rPr lang="en-US" sz="2400" dirty="0" err="1"/>
              <a:t>kejahatan</a:t>
            </a:r>
            <a:r>
              <a:rPr lang="en-US" sz="2400" dirty="0"/>
              <a:t>. </a:t>
            </a:r>
            <a:r>
              <a:rPr lang="en-US" sz="2400" dirty="0" err="1"/>
              <a:t>Meskipun</a:t>
            </a:r>
            <a:r>
              <a:rPr lang="en-US" sz="2400" dirty="0"/>
              <a:t> </a:t>
            </a:r>
            <a:r>
              <a:rPr lang="en-US" sz="2400" dirty="0" err="1"/>
              <a:t>sudah</a:t>
            </a:r>
            <a:r>
              <a:rPr lang="en-US" sz="2400" dirty="0"/>
              <a:t> </a:t>
            </a:r>
            <a:r>
              <a:rPr lang="en-US" sz="2400" dirty="0" err="1"/>
              <a:t>menjadi</a:t>
            </a:r>
            <a:r>
              <a:rPr lang="en-US" sz="2400" dirty="0"/>
              <a:t> super hero, SUPER NELI </a:t>
            </a:r>
            <a:r>
              <a:rPr lang="en-US" sz="2400" dirty="0" err="1"/>
              <a:t>tetap</a:t>
            </a:r>
            <a:r>
              <a:rPr lang="en-US" sz="2400" dirty="0"/>
              <a:t> </a:t>
            </a:r>
            <a:r>
              <a:rPr lang="en-US" sz="2400" dirty="0" err="1"/>
              <a:t>takut</a:t>
            </a:r>
            <a:r>
              <a:rPr lang="en-US" sz="2400" dirty="0"/>
              <a:t> </a:t>
            </a:r>
            <a:r>
              <a:rPr lang="en-US" sz="2400" dirty="0" err="1"/>
              <a:t>pada</a:t>
            </a:r>
            <a:r>
              <a:rPr lang="en-US" sz="2400" dirty="0"/>
              <a:t> </a:t>
            </a:r>
            <a:r>
              <a:rPr lang="en-US" sz="2400" dirty="0" err="1"/>
              <a:t>ayam</a:t>
            </a:r>
            <a:r>
              <a:rPr lang="en-US" sz="2400" dirty="0"/>
              <a:t>.  </a:t>
            </a:r>
            <a:endParaRPr lang="id-ID" sz="2400" dirty="0"/>
          </a:p>
        </p:txBody>
      </p:sp>
    </p:spTree>
    <p:extLst>
      <p:ext uri="{BB962C8B-B14F-4D97-AF65-F5344CB8AC3E}">
        <p14:creationId xmlns:p14="http://schemas.microsoft.com/office/powerpoint/2010/main" val="7768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dirty="0" smtClean="0"/>
              <a:t>Super galak</a:t>
            </a:r>
            <a:endParaRPr lang="id-ID"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599" y="484633"/>
            <a:ext cx="5055615" cy="5687568"/>
          </a:xfrm>
        </p:spPr>
      </p:pic>
      <p:sp>
        <p:nvSpPr>
          <p:cNvPr id="6" name="Content Placeholder 5"/>
          <p:cNvSpPr>
            <a:spLocks noGrp="1"/>
          </p:cNvSpPr>
          <p:nvPr>
            <p:ph sz="half" idx="2"/>
          </p:nvPr>
        </p:nvSpPr>
        <p:spPr>
          <a:xfrm>
            <a:off x="4876800" y="484631"/>
            <a:ext cx="6242304" cy="5687569"/>
          </a:xfrm>
        </p:spPr>
        <p:txBody>
          <a:bodyPr>
            <a:normAutofit/>
          </a:bodyPr>
          <a:lstStyle/>
          <a:p>
            <a:pPr algn="just"/>
            <a:r>
              <a:rPr lang="en-US" sz="2400" dirty="0" err="1"/>
              <a:t>Usia</a:t>
            </a:r>
            <a:r>
              <a:rPr lang="en-US" sz="2400" dirty="0"/>
              <a:t>		</a:t>
            </a:r>
            <a:r>
              <a:rPr lang="id-ID" sz="2400" dirty="0" smtClean="0"/>
              <a:t>	</a:t>
            </a:r>
            <a:r>
              <a:rPr lang="en-US" sz="2400" dirty="0" smtClean="0"/>
              <a:t>: </a:t>
            </a:r>
            <a:r>
              <a:rPr lang="en-US" sz="2400" dirty="0"/>
              <a:t>40 </a:t>
            </a:r>
            <a:r>
              <a:rPr lang="en-US" sz="2400" dirty="0" err="1"/>
              <a:t>tahun</a:t>
            </a:r>
            <a:endParaRPr lang="id-ID" sz="2400" dirty="0"/>
          </a:p>
          <a:p>
            <a:pPr algn="just"/>
            <a:r>
              <a:rPr lang="en-US" sz="2400" dirty="0" err="1"/>
              <a:t>Jenis</a:t>
            </a:r>
            <a:r>
              <a:rPr lang="en-US" sz="2400" dirty="0"/>
              <a:t> </a:t>
            </a:r>
            <a:r>
              <a:rPr lang="en-US" sz="2400" dirty="0" err="1"/>
              <a:t>Kelamin</a:t>
            </a:r>
            <a:r>
              <a:rPr lang="en-US" sz="2400" dirty="0"/>
              <a:t>	: </a:t>
            </a:r>
            <a:r>
              <a:rPr lang="en-US" sz="2400" dirty="0" err="1"/>
              <a:t>Laki-laki</a:t>
            </a:r>
            <a:endParaRPr lang="id-ID" sz="2400" dirty="0"/>
          </a:p>
          <a:p>
            <a:pPr algn="just"/>
            <a:r>
              <a:rPr lang="en-US" sz="2400" dirty="0" err="1"/>
              <a:t>Pekerjaan</a:t>
            </a:r>
            <a:r>
              <a:rPr lang="en-US" sz="2400" dirty="0"/>
              <a:t>	</a:t>
            </a:r>
            <a:r>
              <a:rPr lang="id-ID" sz="2400" dirty="0" smtClean="0"/>
              <a:t>	</a:t>
            </a:r>
            <a:r>
              <a:rPr lang="en-US" sz="2400" dirty="0" smtClean="0"/>
              <a:t>: </a:t>
            </a:r>
            <a:r>
              <a:rPr lang="en-US" sz="2400" dirty="0" err="1"/>
              <a:t>Melakukan</a:t>
            </a:r>
            <a:r>
              <a:rPr lang="en-US" sz="2400" dirty="0"/>
              <a:t> </a:t>
            </a:r>
            <a:r>
              <a:rPr lang="en-US" sz="2400" dirty="0" err="1"/>
              <a:t>kejahatan</a:t>
            </a:r>
            <a:r>
              <a:rPr lang="en-US" sz="2400" dirty="0"/>
              <a:t> </a:t>
            </a:r>
            <a:r>
              <a:rPr lang="en-US" sz="2400" dirty="0" err="1"/>
              <a:t>dan</a:t>
            </a:r>
            <a:r>
              <a:rPr lang="en-US" sz="2400" dirty="0"/>
              <a:t> </a:t>
            </a:r>
            <a:r>
              <a:rPr lang="en-US" sz="2400" dirty="0" err="1"/>
              <a:t>membuat</a:t>
            </a:r>
            <a:r>
              <a:rPr lang="en-US" sz="2400" dirty="0"/>
              <a:t> </a:t>
            </a:r>
            <a:r>
              <a:rPr lang="en-US" sz="2400" dirty="0" err="1"/>
              <a:t>kerusuhan</a:t>
            </a:r>
            <a:r>
              <a:rPr lang="en-US" sz="2400" dirty="0"/>
              <a:t>.</a:t>
            </a:r>
            <a:endParaRPr lang="id-ID" sz="2400" dirty="0"/>
          </a:p>
          <a:p>
            <a:pPr algn="just"/>
            <a:r>
              <a:rPr lang="en-US" sz="2400" dirty="0" err="1"/>
              <a:t>Hobi</a:t>
            </a:r>
            <a:r>
              <a:rPr lang="en-US" sz="2400" dirty="0"/>
              <a:t>		</a:t>
            </a:r>
            <a:r>
              <a:rPr lang="id-ID" sz="2400" dirty="0" smtClean="0"/>
              <a:t>	</a:t>
            </a:r>
            <a:r>
              <a:rPr lang="en-US" sz="2400" dirty="0" smtClean="0"/>
              <a:t>: </a:t>
            </a:r>
            <a:r>
              <a:rPr lang="en-US" sz="2400" dirty="0" err="1"/>
              <a:t>Membuat</a:t>
            </a:r>
            <a:r>
              <a:rPr lang="en-US" sz="2400" dirty="0"/>
              <a:t> </a:t>
            </a:r>
            <a:r>
              <a:rPr lang="en-US" sz="2400" dirty="0" err="1"/>
              <a:t>kerusuhan</a:t>
            </a:r>
            <a:r>
              <a:rPr lang="en-US" sz="2400" dirty="0"/>
              <a:t>.</a:t>
            </a:r>
            <a:endParaRPr lang="id-ID" sz="2400" dirty="0"/>
          </a:p>
          <a:p>
            <a:pPr marL="0" indent="0" algn="just">
              <a:buNone/>
            </a:pPr>
            <a:endParaRPr lang="id-ID" sz="2400" dirty="0" smtClean="0"/>
          </a:p>
          <a:p>
            <a:pPr algn="just"/>
            <a:r>
              <a:rPr lang="en-US" sz="2400" b="1" dirty="0" err="1"/>
              <a:t>Karakteristik</a:t>
            </a:r>
            <a:r>
              <a:rPr lang="en-US" sz="2400" b="1" dirty="0"/>
              <a:t> </a:t>
            </a:r>
            <a:r>
              <a:rPr lang="en-US" sz="2400" b="1" dirty="0" err="1"/>
              <a:t>Fisik</a:t>
            </a:r>
            <a:endParaRPr lang="id-ID" sz="2400" dirty="0"/>
          </a:p>
          <a:p>
            <a:pPr marL="0" indent="0" algn="just">
              <a:buNone/>
            </a:pPr>
            <a:r>
              <a:rPr lang="en-US" sz="2400" dirty="0" err="1"/>
              <a:t>Berbadan</a:t>
            </a:r>
            <a:r>
              <a:rPr lang="en-US" sz="2400" dirty="0"/>
              <a:t> </a:t>
            </a:r>
            <a:r>
              <a:rPr lang="en-US" sz="2400" dirty="0" err="1"/>
              <a:t>tegap</a:t>
            </a:r>
            <a:r>
              <a:rPr lang="en-US" sz="2400" dirty="0"/>
              <a:t>, </a:t>
            </a:r>
            <a:r>
              <a:rPr lang="en-US" sz="2400" dirty="0" err="1"/>
              <a:t>menggunakan</a:t>
            </a:r>
            <a:r>
              <a:rPr lang="en-US" sz="2400" dirty="0"/>
              <a:t> </a:t>
            </a:r>
            <a:r>
              <a:rPr lang="en-US" sz="2400" dirty="0" err="1"/>
              <a:t>topeng</a:t>
            </a:r>
            <a:r>
              <a:rPr lang="en-US" sz="2400" dirty="0"/>
              <a:t> </a:t>
            </a:r>
            <a:r>
              <a:rPr lang="en-US" sz="2400" dirty="0" err="1"/>
              <a:t>dan</a:t>
            </a:r>
            <a:r>
              <a:rPr lang="en-US" sz="2400" dirty="0"/>
              <a:t> </a:t>
            </a:r>
            <a:r>
              <a:rPr lang="en-US" sz="2400" dirty="0" err="1"/>
              <a:t>memiliki</a:t>
            </a:r>
            <a:r>
              <a:rPr lang="en-US" sz="2400" dirty="0"/>
              <a:t> </a:t>
            </a:r>
            <a:r>
              <a:rPr lang="en-US" sz="2400" dirty="0" err="1"/>
              <a:t>rambut</a:t>
            </a:r>
            <a:r>
              <a:rPr lang="en-US" sz="2400" dirty="0"/>
              <a:t> </a:t>
            </a:r>
            <a:r>
              <a:rPr lang="en-US" sz="2400" dirty="0" err="1"/>
              <a:t>bergaya</a:t>
            </a:r>
            <a:r>
              <a:rPr lang="en-US" sz="2400" dirty="0"/>
              <a:t> Elvis Presley. </a:t>
            </a:r>
            <a:endParaRPr lang="id-ID" sz="2400" dirty="0"/>
          </a:p>
          <a:p>
            <a:pPr marL="0" indent="0" algn="just">
              <a:buNone/>
            </a:pPr>
            <a:endParaRPr lang="id-ID" sz="2400" dirty="0" smtClean="0"/>
          </a:p>
          <a:p>
            <a:pPr marL="0" indent="0" algn="just">
              <a:buNone/>
            </a:pPr>
            <a:endParaRPr lang="id-ID" sz="2400" dirty="0"/>
          </a:p>
        </p:txBody>
      </p:sp>
    </p:spTree>
    <p:extLst>
      <p:ext uri="{BB962C8B-B14F-4D97-AF65-F5344CB8AC3E}">
        <p14:creationId xmlns:p14="http://schemas.microsoft.com/office/powerpoint/2010/main" val="2574670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8706" y="2335203"/>
            <a:ext cx="10058400" cy="1609344"/>
          </a:xfrm>
        </p:spPr>
        <p:txBody>
          <a:bodyPr/>
          <a:lstStyle/>
          <a:p>
            <a:pPr algn="ctr"/>
            <a:r>
              <a:rPr lang="id-ID" dirty="0" smtClean="0"/>
              <a:t>Mengapa perlu ada skenario?</a:t>
            </a:r>
            <a:endParaRPr lang="id-ID" dirty="0"/>
          </a:p>
        </p:txBody>
      </p:sp>
    </p:spTree>
    <p:extLst>
      <p:ext uri="{BB962C8B-B14F-4D97-AF65-F5344CB8AC3E}">
        <p14:creationId xmlns:p14="http://schemas.microsoft.com/office/powerpoint/2010/main" val="1083082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a:xfrm>
            <a:off x="1069848" y="484632"/>
            <a:ext cx="10058400" cy="5687568"/>
          </a:xfrm>
        </p:spPr>
        <p:txBody>
          <a:bodyPr>
            <a:normAutofit/>
          </a:bodyPr>
          <a:lstStyle/>
          <a:p>
            <a:pPr algn="just"/>
            <a:r>
              <a:rPr lang="en-US" sz="2400" b="1" dirty="0" err="1"/>
              <a:t>Latar</a:t>
            </a:r>
            <a:r>
              <a:rPr lang="en-US" sz="2400" b="1" dirty="0"/>
              <a:t> </a:t>
            </a:r>
            <a:r>
              <a:rPr lang="en-US" sz="2400" b="1" dirty="0" err="1"/>
              <a:t>Belakang</a:t>
            </a:r>
            <a:endParaRPr lang="id-ID" sz="2400" dirty="0"/>
          </a:p>
          <a:p>
            <a:pPr algn="just"/>
            <a:r>
              <a:rPr lang="en-US" sz="2400" dirty="0" err="1"/>
              <a:t>Berbeda</a:t>
            </a:r>
            <a:r>
              <a:rPr lang="en-US" sz="2400" dirty="0"/>
              <a:t> </a:t>
            </a:r>
            <a:r>
              <a:rPr lang="en-US" sz="2400" dirty="0" err="1"/>
              <a:t>dengan</a:t>
            </a:r>
            <a:r>
              <a:rPr lang="en-US" sz="2400" dirty="0"/>
              <a:t> </a:t>
            </a:r>
            <a:r>
              <a:rPr lang="en-US" sz="2400" dirty="0" err="1"/>
              <a:t>penampilannya</a:t>
            </a:r>
            <a:r>
              <a:rPr lang="en-US" sz="2400" dirty="0"/>
              <a:t> yang </a:t>
            </a:r>
            <a:r>
              <a:rPr lang="en-US" sz="2400" dirty="0" err="1"/>
              <a:t>terlihat</a:t>
            </a:r>
            <a:r>
              <a:rPr lang="en-US" sz="2400" dirty="0"/>
              <a:t> </a:t>
            </a:r>
            <a:r>
              <a:rPr lang="en-US" sz="2400" dirty="0" err="1"/>
              <a:t>jahat</a:t>
            </a:r>
            <a:r>
              <a:rPr lang="en-US" sz="2400" dirty="0"/>
              <a:t>, Super </a:t>
            </a:r>
            <a:r>
              <a:rPr lang="en-US" sz="2400" dirty="0" err="1"/>
              <a:t>Galak</a:t>
            </a:r>
            <a:r>
              <a:rPr lang="en-US" sz="2400" dirty="0"/>
              <a:t> </a:t>
            </a:r>
            <a:r>
              <a:rPr lang="en-US" sz="2400" dirty="0" err="1"/>
              <a:t>sebenarnya</a:t>
            </a:r>
            <a:r>
              <a:rPr lang="en-US" sz="2400" dirty="0"/>
              <a:t> </a:t>
            </a:r>
            <a:r>
              <a:rPr lang="en-US" sz="2400" dirty="0" err="1"/>
              <a:t>adalah</a:t>
            </a:r>
            <a:r>
              <a:rPr lang="en-US" sz="2400" dirty="0"/>
              <a:t> </a:t>
            </a:r>
            <a:r>
              <a:rPr lang="en-US" sz="2400" dirty="0" err="1"/>
              <a:t>seorang</a:t>
            </a:r>
            <a:r>
              <a:rPr lang="en-US" sz="2400" dirty="0"/>
              <a:t> </a:t>
            </a:r>
            <a:r>
              <a:rPr lang="en-US" sz="2400" dirty="0" err="1"/>
              <a:t>penyayang</a:t>
            </a:r>
            <a:r>
              <a:rPr lang="en-US" sz="2400" dirty="0"/>
              <a:t>. </a:t>
            </a:r>
            <a:r>
              <a:rPr lang="en-US" sz="2400" dirty="0" err="1"/>
              <a:t>Tetapi</a:t>
            </a:r>
            <a:r>
              <a:rPr lang="en-US" sz="2400" dirty="0"/>
              <a:t>, </a:t>
            </a:r>
            <a:r>
              <a:rPr lang="en-US" sz="2400" dirty="0" err="1"/>
              <a:t>sikapnya</a:t>
            </a:r>
            <a:r>
              <a:rPr lang="en-US" sz="2400" dirty="0"/>
              <a:t> yang </a:t>
            </a:r>
            <a:r>
              <a:rPr lang="en-US" sz="2400" dirty="0" err="1"/>
              <a:t>penuh</a:t>
            </a:r>
            <a:r>
              <a:rPr lang="en-US" sz="2400" dirty="0"/>
              <a:t> </a:t>
            </a:r>
            <a:r>
              <a:rPr lang="en-US" sz="2400" dirty="0" err="1"/>
              <a:t>kasih</a:t>
            </a:r>
            <a:r>
              <a:rPr lang="en-US" sz="2400" dirty="0"/>
              <a:t> </a:t>
            </a:r>
            <a:r>
              <a:rPr lang="en-US" sz="2400" dirty="0" err="1"/>
              <a:t>sayang</a:t>
            </a:r>
            <a:r>
              <a:rPr lang="en-US" sz="2400" dirty="0"/>
              <a:t> </a:t>
            </a:r>
            <a:r>
              <a:rPr lang="en-US" sz="2400" dirty="0" err="1"/>
              <a:t>itu</a:t>
            </a:r>
            <a:r>
              <a:rPr lang="en-US" sz="2400" dirty="0"/>
              <a:t> </a:t>
            </a:r>
            <a:r>
              <a:rPr lang="en-US" sz="2400" dirty="0" err="1"/>
              <a:t>membuat</a:t>
            </a:r>
            <a:r>
              <a:rPr lang="en-US" sz="2400" dirty="0"/>
              <a:t> </a:t>
            </a:r>
            <a:r>
              <a:rPr lang="en-US" sz="2400" dirty="0" err="1"/>
              <a:t>banyak</a:t>
            </a:r>
            <a:r>
              <a:rPr lang="en-US" sz="2400" dirty="0"/>
              <a:t> orang </a:t>
            </a:r>
            <a:r>
              <a:rPr lang="en-US" sz="2400" dirty="0" err="1"/>
              <a:t>mengolok-oloknya</a:t>
            </a:r>
            <a:r>
              <a:rPr lang="en-US" sz="2400" dirty="0"/>
              <a:t>. </a:t>
            </a:r>
            <a:r>
              <a:rPr lang="en-US" sz="2400" dirty="0" err="1"/>
              <a:t>Itulah</a:t>
            </a:r>
            <a:r>
              <a:rPr lang="en-US" sz="2400" dirty="0"/>
              <a:t> </a:t>
            </a:r>
            <a:r>
              <a:rPr lang="en-US" sz="2400" dirty="0" err="1"/>
              <a:t>alasan</a:t>
            </a:r>
            <a:r>
              <a:rPr lang="en-US" sz="2400" dirty="0"/>
              <a:t> </a:t>
            </a:r>
            <a:r>
              <a:rPr lang="en-US" sz="2400" dirty="0" err="1"/>
              <a:t>mengapa</a:t>
            </a:r>
            <a:r>
              <a:rPr lang="en-US" sz="2400" dirty="0"/>
              <a:t> </a:t>
            </a:r>
            <a:r>
              <a:rPr lang="en-US" sz="2400" dirty="0" err="1"/>
              <a:t>ia</a:t>
            </a:r>
            <a:r>
              <a:rPr lang="en-US" sz="2400" dirty="0"/>
              <a:t> </a:t>
            </a:r>
            <a:r>
              <a:rPr lang="en-US" sz="2400" dirty="0" err="1"/>
              <a:t>pada</a:t>
            </a:r>
            <a:r>
              <a:rPr lang="en-US" sz="2400" dirty="0"/>
              <a:t> </a:t>
            </a:r>
            <a:r>
              <a:rPr lang="en-US" sz="2400" dirty="0" err="1"/>
              <a:t>akhirnya</a:t>
            </a:r>
            <a:r>
              <a:rPr lang="en-US" sz="2400" dirty="0"/>
              <a:t> </a:t>
            </a:r>
            <a:r>
              <a:rPr lang="en-US" sz="2400" dirty="0" err="1"/>
              <a:t>memutuskan</a:t>
            </a:r>
            <a:r>
              <a:rPr lang="en-US" sz="2400" dirty="0"/>
              <a:t> </a:t>
            </a:r>
            <a:r>
              <a:rPr lang="en-US" sz="2400" dirty="0" err="1"/>
              <a:t>untuk</a:t>
            </a:r>
            <a:r>
              <a:rPr lang="en-US" sz="2400" dirty="0"/>
              <a:t> </a:t>
            </a:r>
            <a:r>
              <a:rPr lang="en-US" sz="2400" dirty="0" err="1"/>
              <a:t>menjadi</a:t>
            </a:r>
            <a:r>
              <a:rPr lang="en-US" sz="2400" dirty="0"/>
              <a:t> orang </a:t>
            </a:r>
            <a:r>
              <a:rPr lang="en-US" sz="2400" dirty="0" err="1"/>
              <a:t>jahat</a:t>
            </a:r>
            <a:r>
              <a:rPr lang="en-US" sz="2400" dirty="0"/>
              <a:t> </a:t>
            </a:r>
            <a:r>
              <a:rPr lang="en-US" sz="2400" dirty="0" err="1"/>
              <a:t>dan</a:t>
            </a:r>
            <a:r>
              <a:rPr lang="en-US" sz="2400" dirty="0"/>
              <a:t> </a:t>
            </a:r>
            <a:r>
              <a:rPr lang="en-US" sz="2400" dirty="0" err="1"/>
              <a:t>sering</a:t>
            </a:r>
            <a:r>
              <a:rPr lang="en-US" sz="2400" dirty="0"/>
              <a:t> </a:t>
            </a:r>
            <a:r>
              <a:rPr lang="en-US" sz="2400" dirty="0" err="1"/>
              <a:t>membuat</a:t>
            </a:r>
            <a:r>
              <a:rPr lang="en-US" sz="2400" dirty="0"/>
              <a:t> </a:t>
            </a:r>
            <a:r>
              <a:rPr lang="en-US" sz="2400" dirty="0" err="1"/>
              <a:t>kerusuhan</a:t>
            </a:r>
            <a:r>
              <a:rPr lang="en-US" sz="2400" dirty="0"/>
              <a:t>. </a:t>
            </a:r>
            <a:endParaRPr lang="id-ID" sz="2400" dirty="0"/>
          </a:p>
          <a:p>
            <a:pPr algn="just"/>
            <a:endParaRPr lang="id-ID" sz="2400" dirty="0"/>
          </a:p>
        </p:txBody>
      </p:sp>
    </p:spTree>
    <p:extLst>
      <p:ext uri="{BB962C8B-B14F-4D97-AF65-F5344CB8AC3E}">
        <p14:creationId xmlns:p14="http://schemas.microsoft.com/office/powerpoint/2010/main" val="593087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Si kampret</a:t>
            </a:r>
            <a:endParaRPr lang="id-ID"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9848" y="1508478"/>
            <a:ext cx="4145530" cy="4663722"/>
          </a:xfrm>
        </p:spPr>
      </p:pic>
      <p:sp>
        <p:nvSpPr>
          <p:cNvPr id="4" name="Content Placeholder 3"/>
          <p:cNvSpPr>
            <a:spLocks noGrp="1"/>
          </p:cNvSpPr>
          <p:nvPr>
            <p:ph sz="half" idx="2"/>
          </p:nvPr>
        </p:nvSpPr>
        <p:spPr>
          <a:xfrm>
            <a:off x="5486400" y="484632"/>
            <a:ext cx="5632704" cy="5687568"/>
          </a:xfrm>
        </p:spPr>
        <p:txBody>
          <a:bodyPr/>
          <a:lstStyle/>
          <a:p>
            <a:r>
              <a:rPr lang="en-US" dirty="0" err="1"/>
              <a:t>Usia</a:t>
            </a:r>
            <a:r>
              <a:rPr lang="en-US" dirty="0"/>
              <a:t>		</a:t>
            </a:r>
            <a:r>
              <a:rPr lang="id-ID" dirty="0" smtClean="0"/>
              <a:t>	</a:t>
            </a:r>
            <a:r>
              <a:rPr lang="en-US" dirty="0" smtClean="0"/>
              <a:t>: </a:t>
            </a:r>
            <a:r>
              <a:rPr lang="en-US" dirty="0"/>
              <a:t>25 </a:t>
            </a:r>
            <a:r>
              <a:rPr lang="en-US" dirty="0" err="1"/>
              <a:t>tahun</a:t>
            </a:r>
            <a:endParaRPr lang="id-ID" dirty="0"/>
          </a:p>
          <a:p>
            <a:r>
              <a:rPr lang="en-US" dirty="0" err="1"/>
              <a:t>Jenis</a:t>
            </a:r>
            <a:r>
              <a:rPr lang="en-US" dirty="0"/>
              <a:t> </a:t>
            </a:r>
            <a:r>
              <a:rPr lang="en-US" dirty="0" err="1" smtClean="0"/>
              <a:t>Kelamin</a:t>
            </a:r>
            <a:r>
              <a:rPr lang="id-ID" dirty="0" smtClean="0"/>
              <a:t>	</a:t>
            </a:r>
            <a:r>
              <a:rPr lang="en-US" dirty="0"/>
              <a:t>	: </a:t>
            </a:r>
            <a:r>
              <a:rPr lang="en-US" dirty="0" err="1"/>
              <a:t>Laki-laki</a:t>
            </a:r>
            <a:endParaRPr lang="id-ID" dirty="0"/>
          </a:p>
          <a:p>
            <a:r>
              <a:rPr lang="en-US" dirty="0" err="1"/>
              <a:t>Pekerjaan</a:t>
            </a:r>
            <a:r>
              <a:rPr lang="en-US" dirty="0"/>
              <a:t>	</a:t>
            </a:r>
            <a:r>
              <a:rPr lang="id-ID" dirty="0" smtClean="0"/>
              <a:t>	</a:t>
            </a:r>
            <a:r>
              <a:rPr lang="en-US" dirty="0" smtClean="0"/>
              <a:t>: </a:t>
            </a:r>
            <a:r>
              <a:rPr lang="en-US" dirty="0" err="1"/>
              <a:t>Mencuri</a:t>
            </a:r>
            <a:r>
              <a:rPr lang="en-US" dirty="0"/>
              <a:t>, </a:t>
            </a:r>
            <a:r>
              <a:rPr lang="en-US" dirty="0" err="1"/>
              <a:t>menguntit</a:t>
            </a:r>
            <a:r>
              <a:rPr lang="en-US" dirty="0"/>
              <a:t> </a:t>
            </a:r>
            <a:r>
              <a:rPr lang="en-US" dirty="0" err="1"/>
              <a:t>dan</a:t>
            </a:r>
            <a:r>
              <a:rPr lang="en-US" dirty="0"/>
              <a:t> </a:t>
            </a:r>
            <a:r>
              <a:rPr lang="en-US" dirty="0" err="1"/>
              <a:t>mengambil</a:t>
            </a:r>
            <a:r>
              <a:rPr lang="en-US" dirty="0"/>
              <a:t> </a:t>
            </a:r>
            <a:r>
              <a:rPr lang="en-US" dirty="0" err="1"/>
              <a:t>hak</a:t>
            </a:r>
            <a:r>
              <a:rPr lang="en-US" dirty="0"/>
              <a:t> orang lain.</a:t>
            </a:r>
            <a:endParaRPr lang="id-ID" dirty="0"/>
          </a:p>
          <a:p>
            <a:r>
              <a:rPr lang="en-US" dirty="0" err="1"/>
              <a:t>Hobi</a:t>
            </a:r>
            <a:r>
              <a:rPr lang="en-US" dirty="0"/>
              <a:t>		</a:t>
            </a:r>
            <a:r>
              <a:rPr lang="id-ID" dirty="0" smtClean="0"/>
              <a:t>	</a:t>
            </a:r>
            <a:r>
              <a:rPr lang="en-US" dirty="0" smtClean="0"/>
              <a:t>: </a:t>
            </a:r>
            <a:r>
              <a:rPr lang="en-US" dirty="0" err="1"/>
              <a:t>Membuat</a:t>
            </a:r>
            <a:r>
              <a:rPr lang="en-US" dirty="0"/>
              <a:t> </a:t>
            </a:r>
            <a:r>
              <a:rPr lang="en-US" dirty="0" err="1" smtClean="0"/>
              <a:t>kerusuhan</a:t>
            </a:r>
            <a:endParaRPr lang="id-ID" dirty="0" smtClean="0"/>
          </a:p>
          <a:p>
            <a:endParaRPr lang="id-ID" dirty="0"/>
          </a:p>
          <a:p>
            <a:r>
              <a:rPr lang="en-US" b="1" dirty="0" err="1"/>
              <a:t>Karakteristik</a:t>
            </a:r>
            <a:r>
              <a:rPr lang="en-US" b="1" dirty="0"/>
              <a:t> </a:t>
            </a:r>
            <a:r>
              <a:rPr lang="en-US" b="1" dirty="0" err="1"/>
              <a:t>Fisik</a:t>
            </a:r>
            <a:endParaRPr lang="id-ID" dirty="0"/>
          </a:p>
          <a:p>
            <a:r>
              <a:rPr lang="en-US" dirty="0" err="1"/>
              <a:t>Bertubuh</a:t>
            </a:r>
            <a:r>
              <a:rPr lang="en-US" dirty="0"/>
              <a:t> </a:t>
            </a:r>
            <a:r>
              <a:rPr lang="en-US" dirty="0" err="1"/>
              <a:t>kecil</a:t>
            </a:r>
            <a:r>
              <a:rPr lang="en-US" dirty="0"/>
              <a:t> </a:t>
            </a:r>
            <a:r>
              <a:rPr lang="en-US" dirty="0" err="1"/>
              <a:t>dan</a:t>
            </a:r>
            <a:r>
              <a:rPr lang="en-US" dirty="0"/>
              <a:t> </a:t>
            </a:r>
            <a:r>
              <a:rPr lang="en-US" dirty="0" err="1"/>
              <a:t>mungil</a:t>
            </a:r>
            <a:r>
              <a:rPr lang="en-US" dirty="0"/>
              <a:t>, </a:t>
            </a:r>
            <a:r>
              <a:rPr lang="en-US" dirty="0" err="1"/>
              <a:t>menggunakan</a:t>
            </a:r>
            <a:r>
              <a:rPr lang="en-US" dirty="0"/>
              <a:t> sandal </a:t>
            </a:r>
            <a:r>
              <a:rPr lang="en-US" dirty="0" err="1"/>
              <a:t>jepit</a:t>
            </a:r>
            <a:r>
              <a:rPr lang="en-US" dirty="0"/>
              <a:t> </a:t>
            </a:r>
            <a:r>
              <a:rPr lang="en-US" dirty="0" err="1"/>
              <a:t>dan</a:t>
            </a:r>
            <a:r>
              <a:rPr lang="en-US" dirty="0"/>
              <a:t> </a:t>
            </a:r>
            <a:r>
              <a:rPr lang="en-US" dirty="0" err="1"/>
              <a:t>memakai</a:t>
            </a:r>
            <a:r>
              <a:rPr lang="en-US" dirty="0"/>
              <a:t> </a:t>
            </a:r>
            <a:r>
              <a:rPr lang="en-US" dirty="0" err="1"/>
              <a:t>sarung</a:t>
            </a:r>
            <a:r>
              <a:rPr lang="en-US" dirty="0"/>
              <a:t> </a:t>
            </a:r>
            <a:r>
              <a:rPr lang="en-US" dirty="0" err="1"/>
              <a:t>sebagai</a:t>
            </a:r>
            <a:r>
              <a:rPr lang="en-US" dirty="0"/>
              <a:t> </a:t>
            </a:r>
            <a:r>
              <a:rPr lang="en-US" dirty="0" err="1"/>
              <a:t>penutup</a:t>
            </a:r>
            <a:r>
              <a:rPr lang="en-US" dirty="0"/>
              <a:t> </a:t>
            </a:r>
            <a:r>
              <a:rPr lang="en-US" dirty="0" err="1"/>
              <a:t>kepala</a:t>
            </a:r>
            <a:r>
              <a:rPr lang="en-US" dirty="0"/>
              <a:t>. </a:t>
            </a:r>
            <a:endParaRPr lang="id-ID" dirty="0"/>
          </a:p>
          <a:p>
            <a:pPr marL="0" indent="0">
              <a:buNone/>
            </a:pPr>
            <a:endParaRPr lang="id-ID" dirty="0"/>
          </a:p>
          <a:p>
            <a:pPr marL="0" indent="0">
              <a:buNone/>
            </a:pPr>
            <a:endParaRPr lang="id-ID" dirty="0"/>
          </a:p>
        </p:txBody>
      </p:sp>
    </p:spTree>
    <p:extLst>
      <p:ext uri="{BB962C8B-B14F-4D97-AF65-F5344CB8AC3E}">
        <p14:creationId xmlns:p14="http://schemas.microsoft.com/office/powerpoint/2010/main" val="2471718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1069848" y="484632"/>
            <a:ext cx="10058400" cy="5687568"/>
          </a:xfrm>
        </p:spPr>
        <p:txBody>
          <a:bodyPr>
            <a:normAutofit/>
          </a:bodyPr>
          <a:lstStyle/>
          <a:p>
            <a:pPr algn="just"/>
            <a:r>
              <a:rPr lang="en-US" sz="2400" b="1" dirty="0" err="1"/>
              <a:t>Latar</a:t>
            </a:r>
            <a:r>
              <a:rPr lang="en-US" sz="2400" b="1" dirty="0"/>
              <a:t> </a:t>
            </a:r>
            <a:r>
              <a:rPr lang="en-US" sz="2400" b="1" dirty="0" err="1"/>
              <a:t>Belakang</a:t>
            </a:r>
            <a:endParaRPr lang="id-ID" sz="2400" dirty="0"/>
          </a:p>
          <a:p>
            <a:pPr algn="just"/>
            <a:r>
              <a:rPr lang="en-US" sz="2400" dirty="0"/>
              <a:t>Si </a:t>
            </a:r>
            <a:r>
              <a:rPr lang="en-US" sz="2400" dirty="0" err="1"/>
              <a:t>Kampret</a:t>
            </a:r>
            <a:r>
              <a:rPr lang="en-US" sz="2400" dirty="0"/>
              <a:t> </a:t>
            </a:r>
            <a:r>
              <a:rPr lang="en-US" sz="2400" dirty="0" err="1"/>
              <a:t>adalah</a:t>
            </a:r>
            <a:r>
              <a:rPr lang="en-US" sz="2400" dirty="0"/>
              <a:t> </a:t>
            </a:r>
            <a:r>
              <a:rPr lang="en-US" sz="2400" dirty="0" err="1"/>
              <a:t>seorang</a:t>
            </a:r>
            <a:r>
              <a:rPr lang="en-US" sz="2400" dirty="0"/>
              <a:t> </a:t>
            </a:r>
            <a:r>
              <a:rPr lang="en-US" sz="2400" dirty="0" err="1"/>
              <a:t>maling</a:t>
            </a:r>
            <a:r>
              <a:rPr lang="en-US" sz="2400" dirty="0"/>
              <a:t> </a:t>
            </a:r>
            <a:r>
              <a:rPr lang="en-US" sz="2400" dirty="0" err="1"/>
              <a:t>kampung</a:t>
            </a:r>
            <a:r>
              <a:rPr lang="en-US" sz="2400" dirty="0"/>
              <a:t> yang </a:t>
            </a:r>
            <a:r>
              <a:rPr lang="en-US" sz="2400" dirty="0" err="1"/>
              <a:t>bercita-cita</a:t>
            </a:r>
            <a:r>
              <a:rPr lang="en-US" sz="2400" dirty="0"/>
              <a:t> </a:t>
            </a:r>
            <a:r>
              <a:rPr lang="en-US" sz="2400" dirty="0" err="1"/>
              <a:t>menjadi</a:t>
            </a:r>
            <a:r>
              <a:rPr lang="en-US" sz="2400" dirty="0"/>
              <a:t> </a:t>
            </a:r>
            <a:r>
              <a:rPr lang="en-US" sz="2400" dirty="0" err="1"/>
              <a:t>seorang</a:t>
            </a:r>
            <a:r>
              <a:rPr lang="en-US" sz="2400" dirty="0"/>
              <a:t> </a:t>
            </a:r>
            <a:r>
              <a:rPr lang="en-US" sz="2400" dirty="0" err="1"/>
              <a:t>penjahat</a:t>
            </a:r>
            <a:r>
              <a:rPr lang="en-US" sz="2400" dirty="0"/>
              <a:t> yang </a:t>
            </a:r>
            <a:r>
              <a:rPr lang="en-US" sz="2400" dirty="0" err="1"/>
              <a:t>hebat</a:t>
            </a:r>
            <a:r>
              <a:rPr lang="en-US" sz="2400" dirty="0"/>
              <a:t>. </a:t>
            </a:r>
            <a:r>
              <a:rPr lang="en-US" sz="2400" dirty="0" err="1"/>
              <a:t>Ia</a:t>
            </a:r>
            <a:r>
              <a:rPr lang="en-US" sz="2400" dirty="0"/>
              <a:t> </a:t>
            </a:r>
            <a:r>
              <a:rPr lang="en-US" sz="2400" dirty="0" err="1"/>
              <a:t>merasa</a:t>
            </a:r>
            <a:r>
              <a:rPr lang="en-US" sz="2400" dirty="0"/>
              <a:t> </a:t>
            </a:r>
            <a:r>
              <a:rPr lang="en-US" sz="2400" dirty="0" err="1"/>
              <a:t>tidak</a:t>
            </a:r>
            <a:r>
              <a:rPr lang="en-US" sz="2400" dirty="0"/>
              <a:t> </a:t>
            </a:r>
            <a:r>
              <a:rPr lang="en-US" sz="2400" dirty="0" err="1"/>
              <a:t>percaya</a:t>
            </a:r>
            <a:r>
              <a:rPr lang="en-US" sz="2400" dirty="0"/>
              <a:t> </a:t>
            </a:r>
            <a:r>
              <a:rPr lang="en-US" sz="2400" dirty="0" err="1"/>
              <a:t>diri</a:t>
            </a:r>
            <a:r>
              <a:rPr lang="en-US" sz="2400" dirty="0"/>
              <a:t> </a:t>
            </a:r>
            <a:r>
              <a:rPr lang="en-US" sz="2400" dirty="0" err="1"/>
              <a:t>dengan</a:t>
            </a:r>
            <a:r>
              <a:rPr lang="en-US" sz="2400" dirty="0"/>
              <a:t> </a:t>
            </a:r>
            <a:r>
              <a:rPr lang="en-US" sz="2400" dirty="0" err="1"/>
              <a:t>wajahnya</a:t>
            </a:r>
            <a:r>
              <a:rPr lang="en-US" sz="2400" dirty="0"/>
              <a:t> </a:t>
            </a:r>
            <a:r>
              <a:rPr lang="en-US" sz="2400" dirty="0" err="1"/>
              <a:t>sehingga</a:t>
            </a:r>
            <a:r>
              <a:rPr lang="en-US" sz="2400" dirty="0"/>
              <a:t> </a:t>
            </a:r>
            <a:r>
              <a:rPr lang="en-US" sz="2400" dirty="0" err="1"/>
              <a:t>ia</a:t>
            </a:r>
            <a:r>
              <a:rPr lang="en-US" sz="2400" dirty="0"/>
              <a:t> </a:t>
            </a:r>
            <a:r>
              <a:rPr lang="en-US" sz="2400" dirty="0" err="1"/>
              <a:t>menutupinya</a:t>
            </a:r>
            <a:r>
              <a:rPr lang="en-US" sz="2400" dirty="0"/>
              <a:t> </a:t>
            </a:r>
            <a:r>
              <a:rPr lang="en-US" sz="2400" dirty="0" err="1"/>
              <a:t>dengan</a:t>
            </a:r>
            <a:r>
              <a:rPr lang="en-US" sz="2400" dirty="0"/>
              <a:t> </a:t>
            </a:r>
            <a:r>
              <a:rPr lang="en-US" sz="2400" dirty="0" err="1"/>
              <a:t>kain</a:t>
            </a:r>
            <a:r>
              <a:rPr lang="en-US" sz="2400" dirty="0"/>
              <a:t> </a:t>
            </a:r>
            <a:r>
              <a:rPr lang="en-US" sz="2400" dirty="0" err="1"/>
              <a:t>sarung</a:t>
            </a:r>
            <a:r>
              <a:rPr lang="en-US" sz="2400" dirty="0"/>
              <a:t>. </a:t>
            </a:r>
            <a:r>
              <a:rPr lang="en-US" sz="2400" dirty="0" err="1"/>
              <a:t>Ini</a:t>
            </a:r>
            <a:r>
              <a:rPr lang="en-US" sz="2400" dirty="0"/>
              <a:t> </a:t>
            </a:r>
            <a:r>
              <a:rPr lang="en-US" sz="2400" dirty="0" err="1"/>
              <a:t>adalah</a:t>
            </a:r>
            <a:r>
              <a:rPr lang="en-US" sz="2400" dirty="0"/>
              <a:t> </a:t>
            </a:r>
            <a:r>
              <a:rPr lang="en-US" sz="2400" dirty="0" err="1"/>
              <a:t>rahasia</a:t>
            </a:r>
            <a:r>
              <a:rPr lang="en-US" sz="2400" dirty="0"/>
              <a:t> </a:t>
            </a:r>
            <a:r>
              <a:rPr lang="en-US" sz="2400" dirty="0" err="1"/>
              <a:t>besar</a:t>
            </a:r>
            <a:r>
              <a:rPr lang="en-US" sz="2400" dirty="0"/>
              <a:t> yang </a:t>
            </a:r>
            <a:r>
              <a:rPr lang="en-US" sz="2400" dirty="0" err="1"/>
              <a:t>dimilikinya</a:t>
            </a:r>
            <a:r>
              <a:rPr lang="en-US" sz="2400" dirty="0"/>
              <a:t>.</a:t>
            </a:r>
            <a:endParaRPr lang="id-ID" sz="2400" dirty="0"/>
          </a:p>
        </p:txBody>
      </p:sp>
    </p:spTree>
    <p:extLst>
      <p:ext uri="{BB962C8B-B14F-4D97-AF65-F5344CB8AC3E}">
        <p14:creationId xmlns:p14="http://schemas.microsoft.com/office/powerpoint/2010/main" val="11360593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9848" y="2378746"/>
            <a:ext cx="10058400" cy="1609344"/>
          </a:xfrm>
        </p:spPr>
        <p:txBody>
          <a:bodyPr>
            <a:normAutofit fontScale="90000"/>
          </a:bodyPr>
          <a:lstStyle/>
          <a:p>
            <a:pPr algn="ctr"/>
            <a:r>
              <a:rPr lang="id-ID" dirty="0" smtClean="0"/>
              <a:t>Buatlah deskripsi 1 karakter yang memungkinkan untuk ada di serial super neli!</a:t>
            </a:r>
            <a:endParaRPr lang="id-ID" dirty="0"/>
          </a:p>
        </p:txBody>
      </p:sp>
    </p:spTree>
    <p:extLst>
      <p:ext uri="{BB962C8B-B14F-4D97-AF65-F5344CB8AC3E}">
        <p14:creationId xmlns:p14="http://schemas.microsoft.com/office/powerpoint/2010/main" val="1265755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6305" y="2161032"/>
            <a:ext cx="10058400" cy="1609344"/>
          </a:xfrm>
        </p:spPr>
        <p:txBody>
          <a:bodyPr/>
          <a:lstStyle/>
          <a:p>
            <a:pPr algn="ctr"/>
            <a:r>
              <a:rPr lang="id-ID" dirty="0" smtClean="0"/>
              <a:t>Alur, plot dan setting</a:t>
            </a:r>
            <a:endParaRPr lang="id-ID" dirty="0"/>
          </a:p>
        </p:txBody>
      </p:sp>
    </p:spTree>
    <p:extLst>
      <p:ext uri="{BB962C8B-B14F-4D97-AF65-F5344CB8AC3E}">
        <p14:creationId xmlns:p14="http://schemas.microsoft.com/office/powerpoint/2010/main" val="32436292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d-ID" dirty="0" smtClean="0"/>
              <a:t>Alur</a:t>
            </a:r>
            <a:endParaRPr lang="id-ID" dirty="0"/>
          </a:p>
        </p:txBody>
      </p:sp>
      <p:sp>
        <p:nvSpPr>
          <p:cNvPr id="4" name="Content Placeholder 3"/>
          <p:cNvSpPr>
            <a:spLocks noGrp="1"/>
          </p:cNvSpPr>
          <p:nvPr>
            <p:ph idx="1"/>
          </p:nvPr>
        </p:nvSpPr>
        <p:spPr>
          <a:xfrm>
            <a:off x="1069848" y="1751293"/>
            <a:ext cx="10058400" cy="4050792"/>
          </a:xfrm>
        </p:spPr>
        <p:txBody>
          <a:bodyPr>
            <a:normAutofit/>
          </a:bodyPr>
          <a:lstStyle/>
          <a:p>
            <a:pPr marL="0" indent="0" algn="just">
              <a:buNone/>
            </a:pPr>
            <a:r>
              <a:rPr lang="id-ID" sz="2400" dirty="0"/>
              <a:t>Alur atau jalan cerita adalah rangkaian atau kronologis peristiwa demi peristiwa dari awal sampai akhir cerita. Berikut adalah macam-macam alur: </a:t>
            </a:r>
            <a:endParaRPr lang="id-ID" sz="2400" dirty="0" smtClean="0"/>
          </a:p>
          <a:p>
            <a:pPr marL="0" indent="0" algn="just">
              <a:buNone/>
            </a:pPr>
            <a:endParaRPr lang="id-ID" sz="2400" dirty="0"/>
          </a:p>
          <a:p>
            <a:pPr marL="0" indent="0" algn="just">
              <a:buNone/>
            </a:pPr>
            <a:endParaRPr lang="id-ID" sz="2400" dirty="0"/>
          </a:p>
        </p:txBody>
      </p:sp>
      <p:graphicFrame>
        <p:nvGraphicFramePr>
          <p:cNvPr id="5" name="Table 4"/>
          <p:cNvGraphicFramePr>
            <a:graphicFrameLocks noGrp="1"/>
          </p:cNvGraphicFramePr>
          <p:nvPr>
            <p:extLst>
              <p:ext uri="{D42A27DB-BD31-4B8C-83A1-F6EECF244321}">
                <p14:modId xmlns:p14="http://schemas.microsoft.com/office/powerpoint/2010/main" val="2294798753"/>
              </p:ext>
            </p:extLst>
          </p:nvPr>
        </p:nvGraphicFramePr>
        <p:xfrm>
          <a:off x="547334" y="3040562"/>
          <a:ext cx="11103428" cy="3455353"/>
        </p:xfrm>
        <a:graphic>
          <a:graphicData uri="http://schemas.openxmlformats.org/drawingml/2006/table">
            <a:tbl>
              <a:tblPr firstRow="1" firstCol="1" bandRow="1">
                <a:tableStyleId>{5C22544A-7EE6-4342-B048-85BDC9FD1C3A}</a:tableStyleId>
              </a:tblPr>
              <a:tblGrid>
                <a:gridCol w="3597393"/>
                <a:gridCol w="3859216"/>
                <a:gridCol w="3646819"/>
              </a:tblGrid>
              <a:tr h="712153">
                <a:tc>
                  <a:txBody>
                    <a:bodyPr/>
                    <a:lstStyle/>
                    <a:p>
                      <a:pPr marL="457200" algn="ctr">
                        <a:lnSpc>
                          <a:spcPct val="150000"/>
                        </a:lnSpc>
                        <a:spcAft>
                          <a:spcPts val="0"/>
                        </a:spcAft>
                      </a:pPr>
                      <a:r>
                        <a:rPr lang="id-ID" sz="2400" dirty="0">
                          <a:effectLst/>
                        </a:rPr>
                        <a:t>Alur Progresif</a:t>
                      </a:r>
                      <a:endParaRPr lang="id-ID"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id-ID" sz="2400">
                          <a:effectLst/>
                        </a:rPr>
                        <a:t>Alur Kilas Balik </a:t>
                      </a:r>
                      <a:endParaRPr lang="id-ID"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id-ID" sz="2400">
                          <a:effectLst/>
                        </a:rPr>
                        <a:t>Alur Campuran</a:t>
                      </a:r>
                      <a:endParaRPr lang="id-ID"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36458">
                <a:tc>
                  <a:txBody>
                    <a:bodyPr/>
                    <a:lstStyle/>
                    <a:p>
                      <a:pPr algn="just">
                        <a:lnSpc>
                          <a:spcPct val="150000"/>
                        </a:lnSpc>
                        <a:spcAft>
                          <a:spcPts val="0"/>
                        </a:spcAft>
                      </a:pPr>
                      <a:r>
                        <a:rPr lang="id-ID" sz="2400" dirty="0">
                          <a:effectLst/>
                        </a:rPr>
                        <a:t>Pola A-B-C</a:t>
                      </a:r>
                    </a:p>
                    <a:p>
                      <a:pPr algn="just">
                        <a:lnSpc>
                          <a:spcPct val="150000"/>
                        </a:lnSpc>
                        <a:spcAft>
                          <a:spcPts val="0"/>
                        </a:spcAft>
                      </a:pPr>
                      <a:r>
                        <a:rPr lang="id-ID" sz="2400" dirty="0">
                          <a:effectLst/>
                        </a:rPr>
                        <a:t>Urutan </a:t>
                      </a:r>
                      <a:r>
                        <a:rPr lang="id-ID" sz="1800" dirty="0">
                          <a:effectLst/>
                        </a:rPr>
                        <a:t>cerita</a:t>
                      </a:r>
                      <a:r>
                        <a:rPr lang="id-ID" sz="2400" dirty="0">
                          <a:effectLst/>
                        </a:rPr>
                        <a:t> seiring dengan waktu.</a:t>
                      </a:r>
                    </a:p>
                    <a:p>
                      <a:pPr algn="just">
                        <a:lnSpc>
                          <a:spcPct val="150000"/>
                        </a:lnSpc>
                        <a:spcAft>
                          <a:spcPts val="0"/>
                        </a:spcAft>
                      </a:pPr>
                      <a:r>
                        <a:rPr lang="id-ID" sz="2400" dirty="0">
                          <a:effectLst/>
                        </a:rPr>
                        <a:t>Paling umum digunakan.</a:t>
                      </a:r>
                      <a:endParaRPr lang="id-ID"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50000"/>
                        </a:lnSpc>
                        <a:spcAft>
                          <a:spcPts val="0"/>
                        </a:spcAft>
                      </a:pPr>
                      <a:r>
                        <a:rPr lang="id-ID" sz="2400" dirty="0">
                          <a:effectLst/>
                        </a:rPr>
                        <a:t>Pola B-C-A</a:t>
                      </a:r>
                    </a:p>
                    <a:p>
                      <a:pPr marL="457200" algn="just">
                        <a:lnSpc>
                          <a:spcPct val="150000"/>
                        </a:lnSpc>
                        <a:spcAft>
                          <a:spcPts val="0"/>
                        </a:spcAft>
                      </a:pPr>
                      <a:r>
                        <a:rPr lang="id-ID" sz="2400" dirty="0">
                          <a:effectLst/>
                        </a:rPr>
                        <a:t>Urutan dimulai dari akhir cerita dan bergerak ke awal cerita.</a:t>
                      </a:r>
                      <a:endParaRPr lang="id-ID"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50000"/>
                        </a:lnSpc>
                        <a:spcAft>
                          <a:spcPts val="0"/>
                        </a:spcAft>
                      </a:pPr>
                      <a:r>
                        <a:rPr lang="id-ID" sz="2400" dirty="0">
                          <a:effectLst/>
                        </a:rPr>
                        <a:t>Campuran antara alur progresif dan alur kilas balik.</a:t>
                      </a:r>
                      <a:endParaRPr lang="id-ID"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2085239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plot</a:t>
            </a:r>
            <a:endParaRPr lang="id-ID" dirty="0"/>
          </a:p>
        </p:txBody>
      </p:sp>
      <p:sp>
        <p:nvSpPr>
          <p:cNvPr id="3" name="Content Placeholder 2"/>
          <p:cNvSpPr>
            <a:spLocks noGrp="1"/>
          </p:cNvSpPr>
          <p:nvPr>
            <p:ph idx="1"/>
          </p:nvPr>
        </p:nvSpPr>
        <p:spPr>
          <a:xfrm>
            <a:off x="1069848" y="1751293"/>
            <a:ext cx="10058400" cy="4050792"/>
          </a:xfrm>
        </p:spPr>
        <p:txBody>
          <a:bodyPr>
            <a:normAutofit/>
          </a:bodyPr>
          <a:lstStyle/>
          <a:p>
            <a:pPr algn="just"/>
            <a:r>
              <a:rPr lang="id-ID" sz="2400" dirty="0"/>
              <a:t>P</a:t>
            </a:r>
            <a:r>
              <a:rPr lang="id-ID" sz="2400" dirty="0" smtClean="0"/>
              <a:t>lot </a:t>
            </a:r>
            <a:r>
              <a:rPr lang="id-ID" sz="2400" dirty="0"/>
              <a:t>adalah hubungan sebab-akibat antar peristiwa dalam suatu cerita. Plot digerakkan oleh tokoh-tokoh dalam cerita. Berikut adalah perbedaan antara alur dan plot:</a:t>
            </a:r>
          </a:p>
          <a:p>
            <a:pPr marL="0" indent="0" algn="just">
              <a:buNone/>
            </a:pPr>
            <a:endParaRPr lang="id-ID" sz="2400" dirty="0"/>
          </a:p>
        </p:txBody>
      </p:sp>
      <p:graphicFrame>
        <p:nvGraphicFramePr>
          <p:cNvPr id="4" name="Table 3"/>
          <p:cNvGraphicFramePr>
            <a:graphicFrameLocks noGrp="1"/>
          </p:cNvGraphicFramePr>
          <p:nvPr>
            <p:extLst>
              <p:ext uri="{D42A27DB-BD31-4B8C-83A1-F6EECF244321}">
                <p14:modId xmlns:p14="http://schemas.microsoft.com/office/powerpoint/2010/main" val="2626237176"/>
              </p:ext>
            </p:extLst>
          </p:nvPr>
        </p:nvGraphicFramePr>
        <p:xfrm>
          <a:off x="283029" y="2917772"/>
          <a:ext cx="11495314" cy="3719284"/>
        </p:xfrm>
        <a:graphic>
          <a:graphicData uri="http://schemas.openxmlformats.org/drawingml/2006/table">
            <a:tbl>
              <a:tblPr firstRow="1" firstCol="1" bandRow="1">
                <a:tableStyleId>{5C22544A-7EE6-4342-B048-85BDC9FD1C3A}</a:tableStyleId>
              </a:tblPr>
              <a:tblGrid>
                <a:gridCol w="5685423"/>
                <a:gridCol w="5809891"/>
              </a:tblGrid>
              <a:tr h="488042">
                <a:tc>
                  <a:txBody>
                    <a:bodyPr/>
                    <a:lstStyle/>
                    <a:p>
                      <a:pPr algn="ctr">
                        <a:lnSpc>
                          <a:spcPct val="150000"/>
                        </a:lnSpc>
                        <a:spcAft>
                          <a:spcPts val="0"/>
                        </a:spcAft>
                      </a:pPr>
                      <a:r>
                        <a:rPr lang="id-ID" sz="2000" dirty="0">
                          <a:effectLst/>
                        </a:rPr>
                        <a:t>Alur</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2000">
                          <a:effectLst/>
                        </a:rPr>
                        <a:t>Plot</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64129">
                <a:tc>
                  <a:txBody>
                    <a:bodyPr/>
                    <a:lstStyle/>
                    <a:p>
                      <a:pPr algn="just">
                        <a:lnSpc>
                          <a:spcPct val="150000"/>
                        </a:lnSpc>
                        <a:spcAft>
                          <a:spcPts val="0"/>
                        </a:spcAft>
                      </a:pPr>
                      <a:r>
                        <a:rPr lang="id-ID" sz="2000" dirty="0">
                          <a:effectLst/>
                        </a:rPr>
                        <a:t>Berisi kronologis, walaupun susunannya bisa maju, kilas balik atau gabungan diantara keduanya.</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id-ID" sz="2000" dirty="0">
                          <a:effectLst/>
                        </a:rPr>
                        <a:t>Pergerakan cerita dari satu kejadian demi kejadian yang saling berkaitan, sengaja dibenturkan untuk menimbulkan ketegangan, klimaks, antiklimaks hingga ending.</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8042">
                <a:tc>
                  <a:txBody>
                    <a:bodyPr/>
                    <a:lstStyle/>
                    <a:p>
                      <a:pPr algn="just">
                        <a:lnSpc>
                          <a:spcPct val="150000"/>
                        </a:lnSpc>
                        <a:spcAft>
                          <a:spcPts val="0"/>
                        </a:spcAft>
                      </a:pPr>
                      <a:r>
                        <a:rPr lang="id-ID" sz="2000">
                          <a:effectLst/>
                        </a:rPr>
                        <a:t>Merupakan rangkaian cerita dari awal sampai akhir.</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id-ID" sz="2000">
                          <a:effectLst/>
                        </a:rPr>
                        <a:t>Sebagian besar dijabarkan dengan narasi dan dialog.</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8042">
                <a:tc>
                  <a:txBody>
                    <a:bodyPr/>
                    <a:lstStyle/>
                    <a:p>
                      <a:pPr algn="just">
                        <a:lnSpc>
                          <a:spcPct val="150000"/>
                        </a:lnSpc>
                        <a:spcAft>
                          <a:spcPts val="0"/>
                        </a:spcAft>
                      </a:pPr>
                      <a:r>
                        <a:rPr lang="id-ID" sz="2000">
                          <a:effectLst/>
                        </a:rPr>
                        <a:t>Badan cerita.</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id-ID" sz="2000" dirty="0">
                          <a:effectLst/>
                        </a:rPr>
                        <a:t>Ruh yang menggerakkan cerita.</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6673732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setting</a:t>
            </a:r>
            <a:endParaRPr lang="id-ID" dirty="0"/>
          </a:p>
        </p:txBody>
      </p:sp>
      <p:sp>
        <p:nvSpPr>
          <p:cNvPr id="3" name="Content Placeholder 2"/>
          <p:cNvSpPr>
            <a:spLocks noGrp="1"/>
          </p:cNvSpPr>
          <p:nvPr>
            <p:ph idx="1"/>
          </p:nvPr>
        </p:nvSpPr>
        <p:spPr/>
        <p:txBody>
          <a:bodyPr>
            <a:normAutofit/>
          </a:bodyPr>
          <a:lstStyle/>
          <a:p>
            <a:pPr algn="just"/>
            <a:r>
              <a:rPr lang="id-ID" sz="2400" dirty="0"/>
              <a:t>Latar atau setting adalah waktu dan tempat terjadinya peristiwa-peristiwa dalam cerita. Latar harus sesuai dengan isi sehingga dapat menghidupkan cerita secara keseluruhan. </a:t>
            </a:r>
          </a:p>
        </p:txBody>
      </p:sp>
    </p:spTree>
    <p:extLst>
      <p:ext uri="{BB962C8B-B14F-4D97-AF65-F5344CB8AC3E}">
        <p14:creationId xmlns:p14="http://schemas.microsoft.com/office/powerpoint/2010/main" val="178534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7122" y="2532372"/>
            <a:ext cx="10058400" cy="1609344"/>
          </a:xfrm>
        </p:spPr>
        <p:txBody>
          <a:bodyPr/>
          <a:lstStyle/>
          <a:p>
            <a:pPr algn="ctr"/>
            <a:r>
              <a:rPr lang="id-ID" dirty="0" smtClean="0"/>
              <a:t>Breakdown video!</a:t>
            </a:r>
            <a:br>
              <a:rPr lang="id-ID" dirty="0" smtClean="0"/>
            </a:br>
            <a:r>
              <a:rPr lang="id-ID" dirty="0" smtClean="0"/>
              <a:t>Waktu: 15 menit</a:t>
            </a:r>
            <a:endParaRPr lang="id-ID" dirty="0"/>
          </a:p>
        </p:txBody>
      </p:sp>
    </p:spTree>
    <p:extLst>
      <p:ext uri="{BB962C8B-B14F-4D97-AF65-F5344CB8AC3E}">
        <p14:creationId xmlns:p14="http://schemas.microsoft.com/office/powerpoint/2010/main" val="2938989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Langkah-langkah penulisan skenario</a:t>
            </a:r>
            <a:endParaRPr lang="id-ID" dirty="0"/>
          </a:p>
        </p:txBody>
      </p:sp>
      <p:sp>
        <p:nvSpPr>
          <p:cNvPr id="3" name="Content Placeholder 2"/>
          <p:cNvSpPr>
            <a:spLocks noGrp="1"/>
          </p:cNvSpPr>
          <p:nvPr>
            <p:ph idx="1"/>
          </p:nvPr>
        </p:nvSpPr>
        <p:spPr/>
        <p:txBody>
          <a:bodyPr/>
          <a:lstStyle/>
          <a:p>
            <a:pPr marL="457200" indent="-457200">
              <a:buAutoNum type="arabicPeriod"/>
            </a:pPr>
            <a:r>
              <a:rPr lang="id-ID" dirty="0" smtClean="0"/>
              <a:t>Ide atau premis.</a:t>
            </a:r>
          </a:p>
          <a:p>
            <a:pPr marL="457200" indent="-457200">
              <a:buAutoNum type="arabicPeriod"/>
            </a:pPr>
            <a:r>
              <a:rPr lang="id-ID" dirty="0" smtClean="0"/>
              <a:t>Alur</a:t>
            </a:r>
          </a:p>
          <a:p>
            <a:pPr marL="457200" indent="-457200">
              <a:buAutoNum type="arabicPeriod"/>
            </a:pPr>
            <a:r>
              <a:rPr lang="id-ID" dirty="0" smtClean="0"/>
              <a:t>Karakter</a:t>
            </a:r>
          </a:p>
          <a:p>
            <a:pPr marL="457200" indent="-457200">
              <a:buAutoNum type="arabicPeriod"/>
            </a:pPr>
            <a:r>
              <a:rPr lang="id-ID" dirty="0" smtClean="0"/>
              <a:t>Sekuens atau storyline</a:t>
            </a:r>
          </a:p>
          <a:p>
            <a:pPr marL="457200" indent="-457200">
              <a:buAutoNum type="arabicPeriod"/>
            </a:pPr>
            <a:r>
              <a:rPr lang="id-ID" dirty="0" smtClean="0"/>
              <a:t>Stepoutline</a:t>
            </a:r>
          </a:p>
          <a:p>
            <a:pPr marL="457200" indent="-457200">
              <a:buAutoNum type="arabicPeriod"/>
            </a:pPr>
            <a:r>
              <a:rPr lang="id-ID" dirty="0" smtClean="0"/>
              <a:t>Treatment</a:t>
            </a:r>
          </a:p>
          <a:p>
            <a:pPr marL="457200" indent="-457200">
              <a:buAutoNum type="arabicPeriod"/>
            </a:pPr>
            <a:r>
              <a:rPr lang="id-ID" dirty="0" smtClean="0"/>
              <a:t>Dialog</a:t>
            </a:r>
            <a:endParaRPr lang="id-ID" dirty="0"/>
          </a:p>
        </p:txBody>
      </p:sp>
    </p:spTree>
    <p:extLst>
      <p:ext uri="{BB962C8B-B14F-4D97-AF65-F5344CB8AC3E}">
        <p14:creationId xmlns:p14="http://schemas.microsoft.com/office/powerpoint/2010/main" val="3876431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391" y="2400517"/>
            <a:ext cx="10058400" cy="1609344"/>
          </a:xfrm>
        </p:spPr>
        <p:txBody>
          <a:bodyPr/>
          <a:lstStyle/>
          <a:p>
            <a:pPr algn="ctr"/>
            <a:r>
              <a:rPr lang="id-ID" dirty="0" smtClean="0"/>
              <a:t>Apakah perbedaan menulis skenario dengan menulis naskah lain?</a:t>
            </a:r>
            <a:endParaRPr lang="id-ID" dirty="0"/>
          </a:p>
        </p:txBody>
      </p:sp>
    </p:spTree>
    <p:extLst>
      <p:ext uri="{BB962C8B-B14F-4D97-AF65-F5344CB8AC3E}">
        <p14:creationId xmlns:p14="http://schemas.microsoft.com/office/powerpoint/2010/main" val="3599994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9848" y="2226346"/>
            <a:ext cx="10058400" cy="1609344"/>
          </a:xfrm>
        </p:spPr>
        <p:txBody>
          <a:bodyPr/>
          <a:lstStyle/>
          <a:p>
            <a:pPr algn="ctr"/>
            <a:r>
              <a:rPr lang="id-ID" dirty="0" smtClean="0"/>
              <a:t>Elemen-elemen skenario</a:t>
            </a:r>
            <a:endParaRPr lang="id-ID" dirty="0"/>
          </a:p>
        </p:txBody>
      </p:sp>
    </p:spTree>
    <p:extLst>
      <p:ext uri="{BB962C8B-B14F-4D97-AF65-F5344CB8AC3E}">
        <p14:creationId xmlns:p14="http://schemas.microsoft.com/office/powerpoint/2010/main" val="3651496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019" y="2378746"/>
            <a:ext cx="10058400" cy="1609344"/>
          </a:xfrm>
        </p:spPr>
        <p:txBody>
          <a:bodyPr/>
          <a:lstStyle/>
          <a:p>
            <a:pPr algn="ctr"/>
            <a:r>
              <a:rPr lang="id-ID" dirty="0" smtClean="0"/>
              <a:t>6 steps of story making</a:t>
            </a:r>
            <a:endParaRPr lang="id-ID" dirty="0"/>
          </a:p>
        </p:txBody>
      </p:sp>
    </p:spTree>
    <p:extLst>
      <p:ext uri="{BB962C8B-B14F-4D97-AF65-F5344CB8AC3E}">
        <p14:creationId xmlns:p14="http://schemas.microsoft.com/office/powerpoint/2010/main" val="4073636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Ide (1)</a:t>
            </a:r>
            <a:br>
              <a:rPr lang="id-ID" dirty="0" smtClean="0"/>
            </a:br>
            <a:r>
              <a:rPr lang="id-ID" dirty="0" smtClean="0"/>
              <a:t>Dari manakah ide diperoleh?</a:t>
            </a:r>
            <a:endParaRPr lang="id-ID" dirty="0"/>
          </a:p>
        </p:txBody>
      </p:sp>
      <p:sp>
        <p:nvSpPr>
          <p:cNvPr id="3" name="Content Placeholder 2"/>
          <p:cNvSpPr>
            <a:spLocks noGrp="1"/>
          </p:cNvSpPr>
          <p:nvPr>
            <p:ph idx="1"/>
          </p:nvPr>
        </p:nvSpPr>
        <p:spPr/>
        <p:txBody>
          <a:bodyPr>
            <a:normAutofit/>
          </a:bodyPr>
          <a:lstStyle/>
          <a:p>
            <a:pPr algn="just"/>
            <a:r>
              <a:rPr lang="en-US" sz="2400" dirty="0" err="1"/>
              <a:t>Perhatikan</a:t>
            </a:r>
            <a:r>
              <a:rPr lang="en-US" sz="2400" dirty="0"/>
              <a:t> </a:t>
            </a:r>
            <a:r>
              <a:rPr lang="en-US" sz="2400" dirty="0" err="1"/>
              <a:t>kejadian</a:t>
            </a:r>
            <a:r>
              <a:rPr lang="en-US" sz="2400" dirty="0"/>
              <a:t> </a:t>
            </a:r>
            <a:r>
              <a:rPr lang="en-US" sz="2400" dirty="0" err="1"/>
              <a:t>menarik</a:t>
            </a:r>
            <a:r>
              <a:rPr lang="en-US" sz="2400" dirty="0"/>
              <a:t> di </a:t>
            </a:r>
            <a:r>
              <a:rPr lang="en-US" sz="2400" dirty="0" err="1"/>
              <a:t>sekitarmu</a:t>
            </a:r>
            <a:r>
              <a:rPr lang="en-US" sz="2400" dirty="0"/>
              <a:t>.</a:t>
            </a:r>
          </a:p>
          <a:p>
            <a:pPr algn="just"/>
            <a:r>
              <a:rPr lang="en-US" sz="2400" dirty="0" err="1"/>
              <a:t>Perhatikan</a:t>
            </a:r>
            <a:r>
              <a:rPr lang="en-US" sz="2400" dirty="0"/>
              <a:t> </a:t>
            </a:r>
            <a:r>
              <a:rPr lang="en-US" sz="2400" dirty="0" err="1"/>
              <a:t>topik</a:t>
            </a:r>
            <a:r>
              <a:rPr lang="en-US" sz="2400" dirty="0"/>
              <a:t> </a:t>
            </a:r>
            <a:r>
              <a:rPr lang="en-US" sz="2400" dirty="0" err="1"/>
              <a:t>atau</a:t>
            </a:r>
            <a:r>
              <a:rPr lang="en-US" sz="2400" dirty="0"/>
              <a:t> </a:t>
            </a:r>
            <a:r>
              <a:rPr lang="en-US" sz="2400" dirty="0" err="1"/>
              <a:t>permasalahan-permasalahan</a:t>
            </a:r>
            <a:r>
              <a:rPr lang="en-US" sz="2400" dirty="0"/>
              <a:t> yang </a:t>
            </a:r>
            <a:r>
              <a:rPr lang="en-US" sz="2400" dirty="0" err="1"/>
              <a:t>menarik</a:t>
            </a:r>
            <a:r>
              <a:rPr lang="en-US" sz="2400" dirty="0"/>
              <a:t>.</a:t>
            </a:r>
          </a:p>
          <a:p>
            <a:pPr algn="just"/>
            <a:r>
              <a:rPr lang="en-US" sz="2400" dirty="0" err="1"/>
              <a:t>Menulis</a:t>
            </a:r>
            <a:r>
              <a:rPr lang="en-US" sz="2400" dirty="0"/>
              <a:t> </a:t>
            </a:r>
            <a:r>
              <a:rPr lang="en-US" sz="2400" dirty="0" err="1"/>
              <a:t>tentang</a:t>
            </a:r>
            <a:r>
              <a:rPr lang="en-US" sz="2400" dirty="0"/>
              <a:t> </a:t>
            </a:r>
            <a:r>
              <a:rPr lang="en-US" sz="2400" dirty="0" err="1"/>
              <a:t>buku</a:t>
            </a:r>
            <a:r>
              <a:rPr lang="en-US" sz="2400" dirty="0"/>
              <a:t>, film, </a:t>
            </a:r>
            <a:r>
              <a:rPr lang="en-US" sz="2400" dirty="0" err="1"/>
              <a:t>atau</a:t>
            </a:r>
            <a:r>
              <a:rPr lang="en-US" sz="2400" dirty="0"/>
              <a:t> </a:t>
            </a:r>
            <a:r>
              <a:rPr lang="en-US" sz="2400" dirty="0" err="1"/>
              <a:t>hal</a:t>
            </a:r>
            <a:r>
              <a:rPr lang="en-US" sz="2400" dirty="0"/>
              <a:t> lain yang </a:t>
            </a:r>
            <a:r>
              <a:rPr lang="en-US" sz="2400" dirty="0" err="1"/>
              <a:t>menarik</a:t>
            </a:r>
            <a:r>
              <a:rPr lang="en-US" sz="2400" dirty="0"/>
              <a:t> </a:t>
            </a:r>
            <a:r>
              <a:rPr lang="en-US" sz="2400" dirty="0" err="1"/>
              <a:t>minatmu</a:t>
            </a:r>
            <a:r>
              <a:rPr lang="en-US" sz="2400" dirty="0"/>
              <a:t>.</a:t>
            </a:r>
          </a:p>
          <a:p>
            <a:pPr algn="just"/>
            <a:r>
              <a:rPr lang="en-US" sz="2400" dirty="0" err="1"/>
              <a:t>Perhatikan</a:t>
            </a:r>
            <a:r>
              <a:rPr lang="en-US" sz="2400" dirty="0"/>
              <a:t> orang yang </a:t>
            </a:r>
            <a:r>
              <a:rPr lang="en-US" sz="2400" dirty="0" err="1"/>
              <a:t>berlalu-lalang</a:t>
            </a:r>
            <a:r>
              <a:rPr lang="en-US" sz="2400" dirty="0"/>
              <a:t>, </a:t>
            </a:r>
            <a:r>
              <a:rPr lang="en-US" sz="2400" dirty="0" err="1"/>
              <a:t>buatlah</a:t>
            </a:r>
            <a:r>
              <a:rPr lang="en-US" sz="2400" dirty="0"/>
              <a:t> </a:t>
            </a:r>
            <a:r>
              <a:rPr lang="en-US" sz="2400" dirty="0" err="1"/>
              <a:t>khayalan</a:t>
            </a:r>
            <a:r>
              <a:rPr lang="en-US" sz="2400" dirty="0"/>
              <a:t>.</a:t>
            </a:r>
          </a:p>
          <a:p>
            <a:pPr algn="just"/>
            <a:r>
              <a:rPr lang="en-US" sz="2400" dirty="0" err="1"/>
              <a:t>Mengulik</a:t>
            </a:r>
            <a:r>
              <a:rPr lang="en-US" sz="2400" dirty="0"/>
              <a:t> </a:t>
            </a:r>
            <a:r>
              <a:rPr lang="en-US" sz="2400" dirty="0" err="1"/>
              <a:t>pengalamanmu</a:t>
            </a:r>
            <a:r>
              <a:rPr lang="en-US" sz="2400" dirty="0"/>
              <a:t>, </a:t>
            </a:r>
            <a:r>
              <a:rPr lang="en-US" sz="2400" dirty="0" err="1"/>
              <a:t>perhatikan</a:t>
            </a:r>
            <a:r>
              <a:rPr lang="en-US" sz="2400" dirty="0"/>
              <a:t> </a:t>
            </a:r>
            <a:r>
              <a:rPr lang="en-US" sz="2400" dirty="0" err="1"/>
              <a:t>bagaimana</a:t>
            </a:r>
            <a:r>
              <a:rPr lang="en-US" sz="2400" dirty="0"/>
              <a:t> </a:t>
            </a:r>
            <a:r>
              <a:rPr lang="en-US" sz="2400" dirty="0" err="1"/>
              <a:t>pengalaman</a:t>
            </a:r>
            <a:r>
              <a:rPr lang="en-US" sz="2400" dirty="0"/>
              <a:t> </a:t>
            </a:r>
            <a:r>
              <a:rPr lang="en-US" sz="2400" dirty="0" err="1"/>
              <a:t>itu</a:t>
            </a:r>
            <a:r>
              <a:rPr lang="en-US" sz="2400" dirty="0"/>
              <a:t> </a:t>
            </a:r>
            <a:r>
              <a:rPr lang="en-US" sz="2400" dirty="0" err="1"/>
              <a:t>bisa</a:t>
            </a:r>
            <a:r>
              <a:rPr lang="en-US" sz="2400" dirty="0"/>
              <a:t> </a:t>
            </a:r>
            <a:r>
              <a:rPr lang="en-US" sz="2400" dirty="0" err="1"/>
              <a:t>mempengaruhimu</a:t>
            </a:r>
            <a:r>
              <a:rPr lang="en-US" sz="2400" dirty="0"/>
              <a:t>.</a:t>
            </a:r>
          </a:p>
          <a:p>
            <a:pPr algn="just"/>
            <a:r>
              <a:rPr lang="en-US" sz="2400" dirty="0" err="1"/>
              <a:t>Menuliskan</a:t>
            </a:r>
            <a:r>
              <a:rPr lang="en-US" sz="2400" dirty="0"/>
              <a:t> </a:t>
            </a:r>
            <a:r>
              <a:rPr lang="en-US" sz="2400" dirty="0" err="1"/>
              <a:t>mimpi</a:t>
            </a:r>
            <a:r>
              <a:rPr lang="en-US" sz="2400" dirty="0"/>
              <a:t> </a:t>
            </a:r>
            <a:r>
              <a:rPr lang="en-US" sz="2400" dirty="0" err="1"/>
              <a:t>semalam</a:t>
            </a:r>
            <a:r>
              <a:rPr lang="en-US" sz="2400" dirty="0" smtClean="0"/>
              <a:t>.</a:t>
            </a:r>
            <a:endParaRPr lang="en-US" sz="2400" dirty="0"/>
          </a:p>
        </p:txBody>
      </p:sp>
    </p:spTree>
    <p:extLst>
      <p:ext uri="{BB962C8B-B14F-4D97-AF65-F5344CB8AC3E}">
        <p14:creationId xmlns:p14="http://schemas.microsoft.com/office/powerpoint/2010/main" val="1856587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Form (2)</a:t>
            </a:r>
            <a:endParaRPr lang="id-ID" dirty="0"/>
          </a:p>
        </p:txBody>
      </p:sp>
      <p:sp>
        <p:nvSpPr>
          <p:cNvPr id="3" name="Content Placeholder 2"/>
          <p:cNvSpPr>
            <a:spLocks noGrp="1"/>
          </p:cNvSpPr>
          <p:nvPr>
            <p:ph idx="1"/>
          </p:nvPr>
        </p:nvSpPr>
        <p:spPr/>
        <p:txBody>
          <a:bodyPr>
            <a:normAutofit/>
          </a:bodyPr>
          <a:lstStyle/>
          <a:p>
            <a:pPr marL="0" indent="0" algn="just">
              <a:buNone/>
            </a:pPr>
            <a:r>
              <a:rPr lang="id-ID" sz="2400" dirty="0"/>
              <a:t>Setelah ide cerita didapatkan, maka yang selanjutnya harus dipikirkan adalah form atau dalam bentuk apakah cerita tersebut akan dikemas. Apakah live action, animasi pendek, augmented reality, buku cerita, atau bentuk yang </a:t>
            </a:r>
            <a:r>
              <a:rPr lang="id-ID" sz="2400" dirty="0" smtClean="0"/>
              <a:t>lainnya. </a:t>
            </a:r>
            <a:endParaRPr lang="id-ID" sz="2400" dirty="0"/>
          </a:p>
        </p:txBody>
      </p:sp>
    </p:spTree>
    <p:extLst>
      <p:ext uri="{BB962C8B-B14F-4D97-AF65-F5344CB8AC3E}">
        <p14:creationId xmlns:p14="http://schemas.microsoft.com/office/powerpoint/2010/main" val="1806581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Idiom (3)</a:t>
            </a:r>
            <a:endParaRPr lang="id-ID" dirty="0"/>
          </a:p>
        </p:txBody>
      </p:sp>
      <p:sp>
        <p:nvSpPr>
          <p:cNvPr id="3" name="Content Placeholder 2"/>
          <p:cNvSpPr>
            <a:spLocks noGrp="1"/>
          </p:cNvSpPr>
          <p:nvPr>
            <p:ph idx="1"/>
          </p:nvPr>
        </p:nvSpPr>
        <p:spPr/>
        <p:txBody>
          <a:bodyPr>
            <a:normAutofit/>
          </a:bodyPr>
          <a:lstStyle/>
          <a:p>
            <a:pPr marL="0" indent="0" algn="just">
              <a:buNone/>
            </a:pPr>
            <a:r>
              <a:rPr lang="id-ID" sz="2400" dirty="0"/>
              <a:t>Idiom berkaitan dengan bagaimana cerita akan disampaikan. Idiom ini sangat erat kaitannya dengan identitas penulis yang membuatnya karena berkaitan dengan ciri khas, style, gaya bertutur, dan teknis menulis lainnya. </a:t>
            </a:r>
          </a:p>
        </p:txBody>
      </p:sp>
    </p:spTree>
    <p:extLst>
      <p:ext uri="{BB962C8B-B14F-4D97-AF65-F5344CB8AC3E}">
        <p14:creationId xmlns:p14="http://schemas.microsoft.com/office/powerpoint/2010/main" val="2987150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Structure (4)</a:t>
            </a:r>
            <a:endParaRPr lang="id-ID" dirty="0"/>
          </a:p>
        </p:txBody>
      </p:sp>
      <p:sp>
        <p:nvSpPr>
          <p:cNvPr id="3" name="Content Placeholder 2"/>
          <p:cNvSpPr>
            <a:spLocks noGrp="1"/>
          </p:cNvSpPr>
          <p:nvPr>
            <p:ph idx="1"/>
          </p:nvPr>
        </p:nvSpPr>
        <p:spPr/>
        <p:txBody>
          <a:bodyPr>
            <a:normAutofit/>
          </a:bodyPr>
          <a:lstStyle/>
          <a:p>
            <a:pPr marL="0" indent="0" algn="just">
              <a:buNone/>
            </a:pPr>
            <a:r>
              <a:rPr lang="id-ID" sz="2400" dirty="0"/>
              <a:t>Structure membahas mengenai komposisi penyusun cerita secara utuh, bukan hanya ceritanya saja tapi juga mencakup komposisi visualnya. </a:t>
            </a:r>
          </a:p>
        </p:txBody>
      </p:sp>
    </p:spTree>
    <p:extLst>
      <p:ext uri="{BB962C8B-B14F-4D97-AF65-F5344CB8AC3E}">
        <p14:creationId xmlns:p14="http://schemas.microsoft.com/office/powerpoint/2010/main" val="2889752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Craft and surface (5)</a:t>
            </a:r>
            <a:endParaRPr lang="id-ID" dirty="0"/>
          </a:p>
        </p:txBody>
      </p:sp>
      <p:sp>
        <p:nvSpPr>
          <p:cNvPr id="3" name="Content Placeholder 2"/>
          <p:cNvSpPr>
            <a:spLocks noGrp="1"/>
          </p:cNvSpPr>
          <p:nvPr>
            <p:ph idx="4294967295"/>
          </p:nvPr>
        </p:nvSpPr>
        <p:spPr>
          <a:xfrm>
            <a:off x="2133600" y="2120900"/>
            <a:ext cx="10058400" cy="4051300"/>
          </a:xfrm>
        </p:spPr>
        <p:txBody>
          <a:bodyPr>
            <a:normAutofit/>
          </a:bodyPr>
          <a:lstStyle/>
          <a:p>
            <a:pPr marL="0" indent="0" algn="just">
              <a:buNone/>
            </a:pPr>
            <a:r>
              <a:rPr lang="id-ID" sz="2400" dirty="0"/>
              <a:t>Konsep cerita yang baik perlu diimbangi juga dengan penguasaan teknis dan skill yang baik. Teknis dan skill ini mencakup penguasaan kosa kata, diksi atau pemilihan kata-kata, pengetahuan mengenai teknis kamera, dan lain-lain.</a:t>
            </a:r>
          </a:p>
        </p:txBody>
      </p:sp>
    </p:spTree>
    <p:extLst>
      <p:ext uri="{BB962C8B-B14F-4D97-AF65-F5344CB8AC3E}">
        <p14:creationId xmlns:p14="http://schemas.microsoft.com/office/powerpoint/2010/main" val="33931988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219</TotalTime>
  <Words>870</Words>
  <Application>Microsoft Office PowerPoint</Application>
  <PresentationFormat>Widescreen</PresentationFormat>
  <Paragraphs>113</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Calibri</vt:lpstr>
      <vt:lpstr>Rockwell</vt:lpstr>
      <vt:lpstr>Rockwell Condensed</vt:lpstr>
      <vt:lpstr>Times New Roman</vt:lpstr>
      <vt:lpstr>Wingdings</vt:lpstr>
      <vt:lpstr>Wood Type</vt:lpstr>
      <vt:lpstr>Menulis skenario? Gampang, Kok!</vt:lpstr>
      <vt:lpstr>Mengapa perlu ada skenario?</vt:lpstr>
      <vt:lpstr>Apakah perbedaan menulis skenario dengan menulis naskah lain?</vt:lpstr>
      <vt:lpstr>6 steps of story making</vt:lpstr>
      <vt:lpstr>Ide (1) Dari manakah ide diperoleh?</vt:lpstr>
      <vt:lpstr>Form (2)</vt:lpstr>
      <vt:lpstr>Idiom (3)</vt:lpstr>
      <vt:lpstr>Structure (4)</vt:lpstr>
      <vt:lpstr>Craft and surface (5)</vt:lpstr>
      <vt:lpstr>Apakah semua orang bisa menulis? YA! Kemampuan menulis bisa dipelajari.</vt:lpstr>
      <vt:lpstr>Teknik menulis fast writing</vt:lpstr>
      <vt:lpstr>Yuk, berlatih fast writing! Waktu: 5 menit</vt:lpstr>
      <vt:lpstr>PowerPoint Presentation</vt:lpstr>
      <vt:lpstr>Tricky trics</vt:lpstr>
      <vt:lpstr>Deskripsi karakter</vt:lpstr>
      <vt:lpstr>PowerPoint Presentation</vt:lpstr>
      <vt:lpstr>Super neli</vt:lpstr>
      <vt:lpstr>PowerPoint Presentation</vt:lpstr>
      <vt:lpstr>Super galak</vt:lpstr>
      <vt:lpstr>PowerPoint Presentation</vt:lpstr>
      <vt:lpstr>Si kampret</vt:lpstr>
      <vt:lpstr>PowerPoint Presentation</vt:lpstr>
      <vt:lpstr>Buatlah deskripsi 1 karakter yang memungkinkan untuk ada di serial super neli!</vt:lpstr>
      <vt:lpstr>Alur, plot dan setting</vt:lpstr>
      <vt:lpstr>Alur</vt:lpstr>
      <vt:lpstr>plot</vt:lpstr>
      <vt:lpstr>setting</vt:lpstr>
      <vt:lpstr>Breakdown video! Waktu: 15 menit</vt:lpstr>
      <vt:lpstr>Langkah-langkah penulisan skenario</vt:lpstr>
      <vt:lpstr>Elemen-elemen skenario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Menulis skenario? Gampang, Kok!</dc:title>
  <dc:creator>novieocktavia</dc:creator>
  <cp:lastModifiedBy>novieocktavia</cp:lastModifiedBy>
  <cp:revision>19</cp:revision>
  <dcterms:created xsi:type="dcterms:W3CDTF">2016-08-01T09:45:02Z</dcterms:created>
  <dcterms:modified xsi:type="dcterms:W3CDTF">2016-08-31T09:23:20Z</dcterms:modified>
</cp:coreProperties>
</file>