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7" autoAdjust="0"/>
    <p:restoredTop sz="94660"/>
  </p:normalViewPr>
  <p:slideViewPr>
    <p:cSldViewPr>
      <p:cViewPr varScale="1">
        <p:scale>
          <a:sx n="73" d="100"/>
          <a:sy n="73" d="100"/>
        </p:scale>
        <p:origin x="-11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AD2A5-1109-4B6F-A39F-A23DA737F11B}"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3E6FE-3977-490B-8683-8BEB67696D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AD2A5-1109-4B6F-A39F-A23DA737F11B}" type="datetimeFigureOut">
              <a:rPr lang="en-US" smtClean="0"/>
              <a:pPr/>
              <a:t>12/13/2016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3E6FE-3977-490B-8683-8BEB67696D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Function Deployment (QFD)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QFD</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endParaRPr lang="en-US" dirty="0" smtClean="0"/>
          </a:p>
          <a:p>
            <a:pPr algn="just"/>
            <a:r>
              <a:rPr lang="en-US" dirty="0" smtClean="0"/>
              <a:t>Quality Function Deployment (QFD) </a:t>
            </a:r>
            <a:r>
              <a:rPr lang="en-US" dirty="0" err="1" smtClean="0"/>
              <a:t>merupakan</a:t>
            </a:r>
            <a:r>
              <a:rPr lang="en-US" dirty="0" smtClean="0"/>
              <a:t> </a:t>
            </a:r>
            <a:r>
              <a:rPr lang="en-US" dirty="0" err="1" smtClean="0"/>
              <a:t>suatu</a:t>
            </a:r>
            <a:r>
              <a:rPr lang="en-US" dirty="0" smtClean="0"/>
              <a:t> </a:t>
            </a:r>
            <a:r>
              <a:rPr lang="en-US" dirty="0" err="1" smtClean="0"/>
              <a:t>metode</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kualitas</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mengantisipasi</a:t>
            </a:r>
            <a:r>
              <a:rPr lang="en-US" dirty="0" smtClean="0"/>
              <a:t> </a:t>
            </a:r>
            <a:r>
              <a:rPr lang="en-US" dirty="0" err="1" smtClean="0"/>
              <a:t>dan</a:t>
            </a:r>
            <a:r>
              <a:rPr lang="en-US" dirty="0" smtClean="0"/>
              <a:t> </a:t>
            </a:r>
            <a:r>
              <a:rPr lang="en-US" dirty="0" err="1" smtClean="0"/>
              <a:t>menentukan</a:t>
            </a:r>
            <a:r>
              <a:rPr lang="en-US" dirty="0" smtClean="0"/>
              <a:t> </a:t>
            </a:r>
            <a:r>
              <a:rPr lang="en-US" dirty="0" err="1" smtClean="0"/>
              <a:t>prioritas</a:t>
            </a:r>
            <a:r>
              <a:rPr lang="en-US" dirty="0" smtClean="0"/>
              <a:t> </a:t>
            </a:r>
            <a:r>
              <a:rPr lang="en-US" dirty="0" err="1" smtClean="0"/>
              <a:t>kebutuhan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konsumen</a:t>
            </a:r>
            <a:r>
              <a:rPr lang="en-US" dirty="0" smtClean="0"/>
              <a:t> </a:t>
            </a:r>
            <a:r>
              <a:rPr lang="en-US" dirty="0" err="1" smtClean="0"/>
              <a:t>dan</a:t>
            </a:r>
            <a:r>
              <a:rPr lang="en-US" dirty="0" smtClean="0"/>
              <a:t> </a:t>
            </a:r>
            <a:r>
              <a:rPr lang="en-US" dirty="0" err="1" smtClean="0"/>
              <a:t>selanjutnya</a:t>
            </a:r>
            <a:r>
              <a:rPr lang="en-US" dirty="0" smtClean="0"/>
              <a:t> </a:t>
            </a:r>
            <a:r>
              <a:rPr lang="en-US" dirty="0" err="1" smtClean="0"/>
              <a:t>menggabungkan</a:t>
            </a:r>
            <a:r>
              <a:rPr lang="en-US" dirty="0" smtClean="0"/>
              <a:t> </a:t>
            </a:r>
            <a:r>
              <a:rPr lang="en-US" dirty="0" err="1" smtClean="0"/>
              <a:t>kebutuhan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konsumen</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produk</a:t>
            </a:r>
            <a:r>
              <a:rPr lang="en-US" dirty="0" smtClean="0"/>
              <a:t> </a:t>
            </a:r>
            <a:r>
              <a:rPr lang="en-US" dirty="0" err="1" smtClean="0"/>
              <a:t>dan</a:t>
            </a:r>
            <a:r>
              <a:rPr lang="en-US" dirty="0" smtClean="0"/>
              <a:t> </a:t>
            </a:r>
            <a:r>
              <a:rPr lang="en-US" dirty="0" err="1" smtClean="0"/>
              <a:t>jasa</a:t>
            </a:r>
            <a:r>
              <a:rPr lang="en-US" dirty="0" smtClean="0"/>
              <a:t> yang  </a:t>
            </a:r>
            <a:r>
              <a:rPr lang="en-US" dirty="0" err="1" smtClean="0"/>
              <a:t>ingin</a:t>
            </a:r>
            <a:r>
              <a:rPr lang="en-US" dirty="0" smtClean="0"/>
              <a:t> </a:t>
            </a:r>
            <a:r>
              <a:rPr lang="en-US" dirty="0" err="1" smtClean="0"/>
              <a:t>dikembangkan</a:t>
            </a:r>
            <a:endParaRPr lang="en-US" dirty="0" smtClean="0"/>
          </a:p>
          <a:p>
            <a:endParaRPr lang="en-US" dirty="0" smtClean="0"/>
          </a:p>
          <a:p>
            <a:r>
              <a:rPr lang="en-US" dirty="0" smtClean="0"/>
              <a:t>QFD </a:t>
            </a:r>
            <a:r>
              <a:rPr lang="en-US" dirty="0" err="1" smtClean="0"/>
              <a:t>dikembangkan</a:t>
            </a:r>
            <a:r>
              <a:rPr lang="en-US" dirty="0" smtClean="0"/>
              <a:t> </a:t>
            </a:r>
            <a:r>
              <a:rPr lang="en-US" dirty="0" err="1" smtClean="0"/>
              <a:t>pertamakali</a:t>
            </a:r>
            <a:r>
              <a:rPr lang="en-US" dirty="0" smtClean="0"/>
              <a:t> </a:t>
            </a:r>
            <a:r>
              <a:rPr lang="en-US" dirty="0" err="1" smtClean="0"/>
              <a:t>oleh</a:t>
            </a:r>
            <a:r>
              <a:rPr lang="en-US" dirty="0" smtClean="0"/>
              <a:t> </a:t>
            </a:r>
            <a:r>
              <a:rPr lang="en-US" dirty="0" err="1" smtClean="0"/>
              <a:t>Yoji</a:t>
            </a:r>
            <a:r>
              <a:rPr lang="en-US" dirty="0" smtClean="0"/>
              <a:t> </a:t>
            </a:r>
            <a:r>
              <a:rPr lang="en-US" dirty="0" err="1" smtClean="0"/>
              <a:t>Akao</a:t>
            </a:r>
            <a:r>
              <a:rPr lang="en-US" dirty="0" smtClean="0"/>
              <a:t> </a:t>
            </a:r>
            <a:r>
              <a:rPr lang="en-US" dirty="0" err="1" smtClean="0"/>
              <a:t>pada</a:t>
            </a:r>
            <a:r>
              <a:rPr lang="en-US" dirty="0" smtClean="0"/>
              <a:t> </a:t>
            </a:r>
            <a:r>
              <a:rPr lang="en-US" dirty="0" err="1" smtClean="0"/>
              <a:t>tahun</a:t>
            </a:r>
            <a:r>
              <a:rPr lang="en-US" dirty="0" smtClean="0"/>
              <a:t> 1966 </a:t>
            </a:r>
            <a:r>
              <a:rPr lang="en-US" dirty="0" err="1" smtClean="0"/>
              <a:t>di</a:t>
            </a:r>
            <a:r>
              <a:rPr lang="en-US" dirty="0" smtClean="0"/>
              <a:t> </a:t>
            </a:r>
            <a:r>
              <a:rPr lang="en-US" dirty="0" err="1" smtClean="0"/>
              <a:t>Jepang</a:t>
            </a:r>
            <a:endParaRPr lang="en-US" dirty="0" smtClean="0"/>
          </a:p>
          <a:p>
            <a:endParaRPr lang="en-US" dirty="0" smtClean="0"/>
          </a:p>
          <a:p>
            <a:pPr algn="just"/>
            <a:r>
              <a:rPr lang="en-US" dirty="0" err="1" smtClean="0"/>
              <a:t>Menurut</a:t>
            </a:r>
            <a:r>
              <a:rPr lang="en-US" dirty="0" smtClean="0"/>
              <a:t> </a:t>
            </a:r>
            <a:r>
              <a:rPr lang="en-US" dirty="0" err="1" smtClean="0"/>
              <a:t>Yoji</a:t>
            </a:r>
            <a:r>
              <a:rPr lang="en-US" dirty="0" smtClean="0"/>
              <a:t> </a:t>
            </a:r>
            <a:r>
              <a:rPr lang="en-US" dirty="0" err="1" smtClean="0"/>
              <a:t>Akao</a:t>
            </a:r>
            <a:r>
              <a:rPr lang="en-US" dirty="0"/>
              <a:t> </a:t>
            </a:r>
            <a:r>
              <a:rPr lang="en-US" dirty="0" smtClean="0"/>
              <a:t>: ”</a:t>
            </a:r>
            <a:r>
              <a:rPr lang="en-US" i="1" dirty="0" smtClean="0"/>
              <a:t>Quality Function Deployment is  a method to transform qualitative user demands into quantitative parameters, to deploy the functions forming quality, and to deploy methods for achieving the design quality into subsystems and component parts, and ultimately to specific elements of the manufacturing process</a:t>
            </a:r>
            <a:r>
              <a:rPr lang="en-US" dirty="0" smtClean="0"/>
              <a:t>.”</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QFD</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Meningkatkan</a:t>
            </a:r>
            <a:r>
              <a:rPr lang="en-US" dirty="0" smtClean="0"/>
              <a:t> </a:t>
            </a:r>
            <a:r>
              <a:rPr lang="en-US" dirty="0" err="1" smtClean="0"/>
              <a:t>keandalan</a:t>
            </a:r>
            <a:r>
              <a:rPr lang="en-US" dirty="0" smtClean="0"/>
              <a:t> </a:t>
            </a:r>
            <a:r>
              <a:rPr lang="en-US" dirty="0" err="1" smtClean="0"/>
              <a:t>produk</a:t>
            </a:r>
            <a:endParaRPr lang="en-US" dirty="0" smtClean="0"/>
          </a:p>
          <a:p>
            <a:r>
              <a:rPr lang="en-US" dirty="0" err="1" smtClean="0"/>
              <a:t>Meningkatkan</a:t>
            </a:r>
            <a:r>
              <a:rPr lang="en-US" dirty="0" smtClean="0"/>
              <a:t> </a:t>
            </a:r>
            <a:r>
              <a:rPr lang="en-US" dirty="0" err="1" smtClean="0"/>
              <a:t>kualitas</a:t>
            </a:r>
            <a:r>
              <a:rPr lang="en-US" dirty="0" smtClean="0"/>
              <a:t> </a:t>
            </a:r>
            <a:r>
              <a:rPr lang="en-US" dirty="0" err="1" smtClean="0"/>
              <a:t>produk</a:t>
            </a:r>
            <a:endParaRPr lang="en-US" dirty="0" smtClean="0"/>
          </a:p>
          <a:p>
            <a:r>
              <a:rPr lang="en-US" dirty="0" err="1" smtClean="0"/>
              <a:t>Meningkatkan</a:t>
            </a:r>
            <a:r>
              <a:rPr lang="en-US" dirty="0" smtClean="0"/>
              <a:t> </a:t>
            </a:r>
            <a:r>
              <a:rPr lang="en-US" dirty="0" err="1" smtClean="0"/>
              <a:t>kepuasan</a:t>
            </a:r>
            <a:r>
              <a:rPr lang="en-US" dirty="0" smtClean="0"/>
              <a:t> </a:t>
            </a:r>
            <a:r>
              <a:rPr lang="en-US" dirty="0" err="1" smtClean="0"/>
              <a:t>konsumen</a:t>
            </a:r>
            <a:endParaRPr lang="en-US" dirty="0" smtClean="0"/>
          </a:p>
          <a:p>
            <a:r>
              <a:rPr lang="en-US" dirty="0" err="1" smtClean="0"/>
              <a:t>Memperpendek</a:t>
            </a:r>
            <a:r>
              <a:rPr lang="en-US" dirty="0" smtClean="0"/>
              <a:t> time to market</a:t>
            </a:r>
          </a:p>
          <a:p>
            <a:r>
              <a:rPr lang="en-US" dirty="0" err="1" smtClean="0"/>
              <a:t>Mengurangi</a:t>
            </a:r>
            <a:r>
              <a:rPr lang="en-US" dirty="0" smtClean="0"/>
              <a:t> </a:t>
            </a:r>
            <a:r>
              <a:rPr lang="en-US" dirty="0" err="1" smtClean="0"/>
              <a:t>biaya</a:t>
            </a:r>
            <a:r>
              <a:rPr lang="en-US" dirty="0" smtClean="0"/>
              <a:t> </a:t>
            </a:r>
            <a:r>
              <a:rPr lang="en-US" dirty="0" err="1" smtClean="0"/>
              <a:t>perancangan</a:t>
            </a:r>
            <a:endParaRPr lang="en-US" dirty="0" smtClean="0"/>
          </a:p>
          <a:p>
            <a:r>
              <a:rPr lang="en-US" dirty="0" err="1" smtClean="0"/>
              <a:t>Meningkatkan</a:t>
            </a:r>
            <a:r>
              <a:rPr lang="en-US" dirty="0" smtClean="0"/>
              <a:t> </a:t>
            </a:r>
            <a:r>
              <a:rPr lang="en-US" dirty="0" err="1" smtClean="0"/>
              <a:t>komunikasi</a:t>
            </a:r>
            <a:r>
              <a:rPr lang="en-US" dirty="0" smtClean="0"/>
              <a:t> </a:t>
            </a:r>
            <a:r>
              <a:rPr lang="en-US" dirty="0" err="1" smtClean="0"/>
              <a:t>antar</a:t>
            </a:r>
            <a:r>
              <a:rPr lang="en-US" dirty="0" smtClean="0"/>
              <a:t> </a:t>
            </a:r>
            <a:r>
              <a:rPr lang="en-US" dirty="0" err="1" smtClean="0"/>
              <a:t>fungsi</a:t>
            </a:r>
            <a:r>
              <a:rPr lang="en-US" dirty="0" smtClean="0"/>
              <a:t> </a:t>
            </a:r>
            <a:r>
              <a:rPr lang="en-US" dirty="0" err="1" smtClean="0"/>
              <a:t>di</a:t>
            </a:r>
            <a:r>
              <a:rPr lang="en-US" dirty="0" smtClean="0"/>
              <a:t> </a:t>
            </a:r>
            <a:r>
              <a:rPr lang="en-US" dirty="0" err="1" smtClean="0"/>
              <a:t>perusahaan</a:t>
            </a:r>
            <a:endParaRPr lang="en-US" dirty="0" smtClean="0"/>
          </a:p>
          <a:p>
            <a:r>
              <a:rPr lang="en-US" dirty="0" err="1" smtClean="0"/>
              <a:t>Meningkatkan</a:t>
            </a:r>
            <a:r>
              <a:rPr lang="en-US" dirty="0" smtClean="0"/>
              <a:t> </a:t>
            </a:r>
            <a:r>
              <a:rPr lang="en-US" dirty="0" err="1" smtClean="0"/>
              <a:t>produktivitas</a:t>
            </a:r>
            <a:endParaRPr lang="en-US" dirty="0" smtClean="0"/>
          </a:p>
          <a:p>
            <a:r>
              <a:rPr lang="en-US" dirty="0" err="1" smtClean="0"/>
              <a:t>Meningkatkan</a:t>
            </a:r>
            <a:r>
              <a:rPr lang="en-US" dirty="0" smtClean="0"/>
              <a:t> </a:t>
            </a:r>
            <a:r>
              <a:rPr lang="en-US" dirty="0" err="1" smtClean="0"/>
              <a:t>keuntungan</a:t>
            </a:r>
            <a:r>
              <a:rPr lang="en-US" dirty="0" smtClean="0"/>
              <a:t> </a:t>
            </a:r>
            <a:r>
              <a:rPr lang="en-US" dirty="0" err="1" smtClean="0"/>
              <a:t>perusahaan</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QFD</a:t>
            </a:r>
            <a:endParaRPr lang="en-US" dirty="0"/>
          </a:p>
        </p:txBody>
      </p:sp>
      <p:sp>
        <p:nvSpPr>
          <p:cNvPr id="1026" name="AutoShape 2" descr="https://hbr.org/resources/images/article_assets/hbr/8805/88307_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s://hbr.org/resources/images/article_assets/hbr/8805/88307_A.gif"/>
          <p:cNvPicPr>
            <a:picLocks noChangeAspect="1" noChangeArrowheads="1"/>
          </p:cNvPicPr>
          <p:nvPr/>
        </p:nvPicPr>
        <p:blipFill>
          <a:blip r:embed="rId2" cstate="print"/>
          <a:srcRect/>
          <a:stretch>
            <a:fillRect/>
          </a:stretch>
        </p:blipFill>
        <p:spPr bwMode="auto">
          <a:xfrm>
            <a:off x="609600" y="1295400"/>
            <a:ext cx="3714750" cy="3752851"/>
          </a:xfrm>
          <a:prstGeom prst="rect">
            <a:avLst/>
          </a:prstGeom>
          <a:noFill/>
        </p:spPr>
      </p:pic>
      <p:pic>
        <p:nvPicPr>
          <p:cNvPr id="1030" name="Picture 6" descr="https://hbr.org/resources/images/article_assets/hbr/8805/88307_B.gif"/>
          <p:cNvPicPr>
            <a:picLocks noChangeAspect="1" noChangeArrowheads="1"/>
          </p:cNvPicPr>
          <p:nvPr/>
        </p:nvPicPr>
        <p:blipFill>
          <a:blip r:embed="rId3" cstate="print"/>
          <a:srcRect/>
          <a:stretch>
            <a:fillRect/>
          </a:stretch>
        </p:blipFill>
        <p:spPr bwMode="auto">
          <a:xfrm>
            <a:off x="4953000" y="2590800"/>
            <a:ext cx="3714750" cy="39147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Tahapan</a:t>
            </a:r>
            <a:r>
              <a:rPr lang="en-US" dirty="0" smtClean="0"/>
              <a:t> QFD</a:t>
            </a:r>
            <a:endParaRPr lang="en-US" dirty="0"/>
          </a:p>
        </p:txBody>
      </p:sp>
      <p:sp>
        <p:nvSpPr>
          <p:cNvPr id="3" name="Content Placeholder 2"/>
          <p:cNvSpPr>
            <a:spLocks noGrp="1"/>
          </p:cNvSpPr>
          <p:nvPr>
            <p:ph idx="1"/>
          </p:nvPr>
        </p:nvSpPr>
        <p:spPr>
          <a:xfrm>
            <a:off x="457200" y="1371600"/>
            <a:ext cx="8229600" cy="2133600"/>
          </a:xfrm>
        </p:spPr>
        <p:txBody>
          <a:bodyPr/>
          <a:lstStyle/>
          <a:p>
            <a:pPr marL="514350" indent="-514350">
              <a:buAutoNum type="arabicPeriod"/>
            </a:pPr>
            <a:r>
              <a:rPr lang="en-US" sz="2800" dirty="0" err="1" smtClean="0"/>
              <a:t>Tahap</a:t>
            </a:r>
            <a:r>
              <a:rPr lang="en-US" sz="2800" dirty="0" smtClean="0"/>
              <a:t> </a:t>
            </a:r>
            <a:r>
              <a:rPr lang="en-US" sz="2800" dirty="0" err="1" smtClean="0"/>
              <a:t>perencanaan</a:t>
            </a:r>
            <a:r>
              <a:rPr lang="en-US" sz="2800" dirty="0" smtClean="0"/>
              <a:t> </a:t>
            </a:r>
            <a:r>
              <a:rPr lang="en-US" sz="2800" dirty="0" err="1" smtClean="0"/>
              <a:t>produk</a:t>
            </a:r>
            <a:r>
              <a:rPr lang="en-US" sz="2800" dirty="0" smtClean="0"/>
              <a:t> (production planning)</a:t>
            </a:r>
          </a:p>
          <a:p>
            <a:pPr marL="514350" indent="-514350">
              <a:buAutoNum type="arabicPeriod"/>
            </a:pPr>
            <a:r>
              <a:rPr lang="en-US" sz="2800" dirty="0" err="1" smtClean="0"/>
              <a:t>Tahap</a:t>
            </a:r>
            <a:r>
              <a:rPr lang="en-US" sz="2800" dirty="0" smtClean="0"/>
              <a:t> </a:t>
            </a:r>
            <a:r>
              <a:rPr lang="en-US" sz="2800" dirty="0" err="1" smtClean="0"/>
              <a:t>perencanaan</a:t>
            </a:r>
            <a:r>
              <a:rPr lang="en-US" sz="2800" dirty="0" smtClean="0"/>
              <a:t> </a:t>
            </a:r>
            <a:r>
              <a:rPr lang="en-US" sz="2800" dirty="0" err="1" smtClean="0"/>
              <a:t>komponen</a:t>
            </a:r>
            <a:r>
              <a:rPr lang="en-US" sz="2800" dirty="0" smtClean="0"/>
              <a:t> (part deployment)</a:t>
            </a:r>
          </a:p>
          <a:p>
            <a:pPr marL="514350" indent="-514350">
              <a:buAutoNum type="arabicPeriod"/>
            </a:pPr>
            <a:r>
              <a:rPr lang="en-US" sz="2800" dirty="0" err="1" smtClean="0"/>
              <a:t>Tahap</a:t>
            </a:r>
            <a:r>
              <a:rPr lang="en-US" sz="2800" dirty="0" smtClean="0"/>
              <a:t> </a:t>
            </a:r>
            <a:r>
              <a:rPr lang="en-US" sz="2800" dirty="0" err="1" smtClean="0"/>
              <a:t>perencanaan</a:t>
            </a:r>
            <a:r>
              <a:rPr lang="en-US" sz="2800" dirty="0" smtClean="0"/>
              <a:t> </a:t>
            </a:r>
            <a:r>
              <a:rPr lang="en-US" sz="2800" dirty="0" err="1" smtClean="0"/>
              <a:t>proses</a:t>
            </a:r>
            <a:r>
              <a:rPr lang="en-US" sz="2800" dirty="0" smtClean="0"/>
              <a:t> (process deployment)</a:t>
            </a:r>
          </a:p>
          <a:p>
            <a:pPr marL="514350" indent="-514350">
              <a:buAutoNum type="arabicPeriod"/>
            </a:pPr>
            <a:r>
              <a:rPr lang="en-US" sz="2800" dirty="0" err="1" smtClean="0"/>
              <a:t>Tahap</a:t>
            </a:r>
            <a:r>
              <a:rPr lang="en-US" sz="2800" dirty="0" smtClean="0"/>
              <a:t> </a:t>
            </a:r>
            <a:r>
              <a:rPr lang="en-US" sz="2800" dirty="0" err="1" smtClean="0"/>
              <a:t>perencanaan</a:t>
            </a:r>
            <a:r>
              <a:rPr lang="en-US" sz="2800" dirty="0" smtClean="0"/>
              <a:t> </a:t>
            </a:r>
            <a:r>
              <a:rPr lang="en-US" sz="2800" dirty="0" err="1" smtClean="0"/>
              <a:t>produksi</a:t>
            </a:r>
            <a:r>
              <a:rPr lang="en-US" sz="2800" dirty="0" smtClean="0"/>
              <a:t> </a:t>
            </a:r>
          </a:p>
          <a:p>
            <a:pPr marL="514350" indent="-514350">
              <a:buAutoNum type="arabicPeriod"/>
            </a:pPr>
            <a:endParaRPr lang="en-US" dirty="0"/>
          </a:p>
        </p:txBody>
      </p:sp>
      <p:pic>
        <p:nvPicPr>
          <p:cNvPr id="2050" name="Picture 2" descr="http://1.bp.blogspot.com/_R9-veRrvlkg/SZG-b-zKvqI/AAAAAAAAACc/wJ1poi9KrUU/s1600/rrr.jpg"/>
          <p:cNvPicPr>
            <a:picLocks noChangeAspect="1" noChangeArrowheads="1"/>
          </p:cNvPicPr>
          <p:nvPr/>
        </p:nvPicPr>
        <p:blipFill>
          <a:blip r:embed="rId2" cstate="print"/>
          <a:srcRect/>
          <a:stretch>
            <a:fillRect/>
          </a:stretch>
        </p:blipFill>
        <p:spPr bwMode="auto">
          <a:xfrm>
            <a:off x="1447800" y="3581400"/>
            <a:ext cx="5911412" cy="2971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House of Quality</a:t>
            </a:r>
            <a:endParaRPr lang="en-US" dirty="0"/>
          </a:p>
        </p:txBody>
      </p:sp>
      <p:sp>
        <p:nvSpPr>
          <p:cNvPr id="3" name="Content Placeholder 2"/>
          <p:cNvSpPr>
            <a:spLocks noGrp="1"/>
          </p:cNvSpPr>
          <p:nvPr>
            <p:ph idx="1"/>
          </p:nvPr>
        </p:nvSpPr>
        <p:spPr>
          <a:xfrm>
            <a:off x="228600" y="1066800"/>
            <a:ext cx="8763000" cy="4571999"/>
          </a:xfrm>
        </p:spPr>
        <p:txBody>
          <a:bodyPr/>
          <a:lstStyle/>
          <a:p>
            <a:r>
              <a:rPr lang="en-US" dirty="0" err="1" smtClean="0"/>
              <a:t>Tahap</a:t>
            </a:r>
            <a:r>
              <a:rPr lang="en-US" dirty="0" smtClean="0"/>
              <a:t> </a:t>
            </a:r>
            <a:r>
              <a:rPr lang="en-US" dirty="0" err="1" smtClean="0"/>
              <a:t>perencanaan</a:t>
            </a:r>
            <a:r>
              <a:rPr lang="en-US" dirty="0" smtClean="0"/>
              <a:t> </a:t>
            </a:r>
            <a:r>
              <a:rPr lang="en-US" dirty="0" err="1" smtClean="0"/>
              <a:t>produk</a:t>
            </a:r>
            <a:r>
              <a:rPr lang="en-US" dirty="0" smtClean="0"/>
              <a:t>:</a:t>
            </a:r>
          </a:p>
          <a:p>
            <a:r>
              <a:rPr lang="en-US" dirty="0" err="1" smtClean="0"/>
              <a:t>Dimulai</a:t>
            </a:r>
            <a:r>
              <a:rPr lang="en-US" dirty="0" smtClean="0"/>
              <a:t> </a:t>
            </a:r>
            <a:r>
              <a:rPr lang="en-US" dirty="0" err="1" smtClean="0"/>
              <a:t>dengan</a:t>
            </a:r>
            <a:r>
              <a:rPr lang="en-US" dirty="0" smtClean="0"/>
              <a:t> </a:t>
            </a:r>
            <a:r>
              <a:rPr lang="en-US" dirty="0" err="1" smtClean="0"/>
              <a:t>pembuatan</a:t>
            </a:r>
            <a:r>
              <a:rPr lang="en-US" dirty="0" smtClean="0"/>
              <a:t> </a:t>
            </a:r>
            <a:r>
              <a:rPr lang="en-US" dirty="0" err="1" smtClean="0"/>
              <a:t>Rumah</a:t>
            </a:r>
            <a:r>
              <a:rPr lang="en-US" dirty="0" smtClean="0"/>
              <a:t> </a:t>
            </a:r>
            <a:r>
              <a:rPr lang="en-US" dirty="0" err="1" smtClean="0"/>
              <a:t>Kualitas</a:t>
            </a:r>
            <a:r>
              <a:rPr lang="en-US" dirty="0" smtClean="0"/>
              <a:t> (House of Quality)</a:t>
            </a:r>
          </a:p>
          <a:p>
            <a:endParaRPr lang="en-US" dirty="0" smtClean="0"/>
          </a:p>
          <a:p>
            <a:r>
              <a:rPr lang="en-US" dirty="0" smtClean="0"/>
              <a:t>Tutorial </a:t>
            </a:r>
            <a:r>
              <a:rPr lang="en-US" dirty="0" err="1" smtClean="0"/>
              <a:t>pembuatan</a:t>
            </a:r>
            <a:r>
              <a:rPr lang="en-US" dirty="0" smtClean="0"/>
              <a:t> </a:t>
            </a:r>
            <a:r>
              <a:rPr lang="en-US" dirty="0" err="1" smtClean="0"/>
              <a:t>hoq</a:t>
            </a:r>
            <a:r>
              <a:rPr lang="en-US" dirty="0" smtClean="0"/>
              <a:t> </a:t>
            </a:r>
            <a:r>
              <a:rPr lang="en-US" dirty="0" err="1" smtClean="0"/>
              <a:t>secara</a:t>
            </a:r>
            <a:r>
              <a:rPr lang="en-US" dirty="0" smtClean="0"/>
              <a:t> </a:t>
            </a:r>
            <a:r>
              <a:rPr lang="en-US" dirty="0" err="1" smtClean="0"/>
              <a:t>interaktif</a:t>
            </a:r>
            <a:r>
              <a:rPr lang="en-US" dirty="0" smtClean="0"/>
              <a:t> yang </a:t>
            </a:r>
            <a:r>
              <a:rPr lang="en-US" dirty="0" err="1" smtClean="0"/>
              <a:t>dikembangkan</a:t>
            </a:r>
            <a:r>
              <a:rPr lang="en-US" dirty="0" smtClean="0"/>
              <a:t> </a:t>
            </a:r>
            <a:r>
              <a:rPr lang="en-US" dirty="0" err="1" smtClean="0"/>
              <a:t>oleh</a:t>
            </a:r>
            <a:r>
              <a:rPr lang="en-US" dirty="0" smtClean="0"/>
              <a:t> Dr. Robert Hunt </a:t>
            </a:r>
            <a:r>
              <a:rPr lang="en-US" dirty="0" err="1" smtClean="0"/>
              <a:t>dapat</a:t>
            </a:r>
            <a:r>
              <a:rPr lang="en-US" dirty="0" smtClean="0"/>
              <a:t> </a:t>
            </a:r>
            <a:r>
              <a:rPr lang="en-US" dirty="0" err="1" smtClean="0"/>
              <a:t>didownload</a:t>
            </a:r>
            <a:r>
              <a:rPr lang="en-US" dirty="0" smtClean="0"/>
              <a:t> </a:t>
            </a:r>
            <a:r>
              <a:rPr lang="en-US" dirty="0" err="1" smtClean="0"/>
              <a:t>melalui</a:t>
            </a:r>
            <a:r>
              <a:rPr lang="en-US" dirty="0" smtClean="0"/>
              <a:t> </a:t>
            </a:r>
          </a:p>
          <a:p>
            <a:pPr>
              <a:buNone/>
            </a:pPr>
            <a:r>
              <a:rPr lang="en-US" sz="2400" dirty="0" smtClean="0"/>
              <a:t>    http://www.qfdonline.com/qfd-tutorials/house-of-quality-tutorial/</a:t>
            </a:r>
            <a:endParaRPr lang="en-US" sz="2400"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206</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Quality Function Deployment (QFD)</vt:lpstr>
      <vt:lpstr>QFD</vt:lpstr>
      <vt:lpstr>Manfaat QFD</vt:lpstr>
      <vt:lpstr>Manfaat QFD</vt:lpstr>
      <vt:lpstr>Tahapan QFD</vt:lpstr>
      <vt:lpstr>House of Quality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Function Deployment (QFD)</dc:title>
  <dc:creator>Private</dc:creator>
  <cp:lastModifiedBy>Private</cp:lastModifiedBy>
  <cp:revision>10</cp:revision>
  <dcterms:created xsi:type="dcterms:W3CDTF">2016-12-10T22:12:11Z</dcterms:created>
  <dcterms:modified xsi:type="dcterms:W3CDTF">2016-12-13T11:32:20Z</dcterms:modified>
</cp:coreProperties>
</file>