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6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88825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86" y="-96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F94C-C1BD-4FA7-BF3C-C3BE8E666A7D}" type="datetimeFigureOut">
              <a:rPr lang="id-ID" smtClean="0"/>
              <a:t>11/01/2017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9E24C-F537-44AC-A7F2-35633833FC2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F94C-C1BD-4FA7-BF3C-C3BE8E666A7D}" type="datetimeFigureOut">
              <a:rPr lang="id-ID" smtClean="0"/>
              <a:t>11/01/2017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9E24C-F537-44AC-A7F2-35633833FC2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F94C-C1BD-4FA7-BF3C-C3BE8E666A7D}" type="datetimeFigureOut">
              <a:rPr lang="id-ID" smtClean="0"/>
              <a:t>11/01/2017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9E24C-F537-44AC-A7F2-35633833FC2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F94C-C1BD-4FA7-BF3C-C3BE8E666A7D}" type="datetimeFigureOut">
              <a:rPr lang="id-ID" smtClean="0"/>
              <a:t>11/01/2017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9E24C-F537-44AC-A7F2-35633833FC2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F94C-C1BD-4FA7-BF3C-C3BE8E666A7D}" type="datetimeFigureOut">
              <a:rPr lang="id-ID" smtClean="0"/>
              <a:t>11/01/2017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9E24C-F537-44AC-A7F2-35633833FC2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F94C-C1BD-4FA7-BF3C-C3BE8E666A7D}" type="datetimeFigureOut">
              <a:rPr lang="id-ID" smtClean="0"/>
              <a:t>11/01/2017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9E24C-F537-44AC-A7F2-35633833FC2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F94C-C1BD-4FA7-BF3C-C3BE8E666A7D}" type="datetimeFigureOut">
              <a:rPr lang="id-ID" smtClean="0"/>
              <a:t>11/01/2017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9E24C-F537-44AC-A7F2-35633833FC2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F94C-C1BD-4FA7-BF3C-C3BE8E666A7D}" type="datetimeFigureOut">
              <a:rPr lang="id-ID" smtClean="0"/>
              <a:t>11/01/2017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9E24C-F537-44AC-A7F2-35633833FC2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F94C-C1BD-4FA7-BF3C-C3BE8E666A7D}" type="datetimeFigureOut">
              <a:rPr lang="id-ID" smtClean="0"/>
              <a:t>11/01/2017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9E24C-F537-44AC-A7F2-35633833FC2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F94C-C1BD-4FA7-BF3C-C3BE8E666A7D}" type="datetimeFigureOut">
              <a:rPr lang="id-ID" smtClean="0"/>
              <a:t>11/01/2017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9E24C-F537-44AC-A7F2-35633833FC2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F94C-C1BD-4FA7-BF3C-C3BE8E666A7D}" type="datetimeFigureOut">
              <a:rPr lang="id-ID" smtClean="0"/>
              <a:t>11/01/2017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9E24C-F537-44AC-A7F2-35633833FC2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6F94C-C1BD-4FA7-BF3C-C3BE8E666A7D}" type="datetimeFigureOut">
              <a:rPr lang="id-ID" smtClean="0"/>
              <a:t>11/01/2017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9E24C-F537-44AC-A7F2-35633833FC21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Contoh Program</a:t>
            </a:r>
            <a:br>
              <a:rPr lang="id-ID" dirty="0" smtClean="0"/>
            </a:br>
            <a:r>
              <a:rPr lang="id-ID" dirty="0" smtClean="0"/>
              <a:t>Minimax TicTacToe pada LabVIEW</a:t>
            </a:r>
            <a:endParaRPr lang="id-ID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1"/>
            <a:ext cx="12188952" cy="6070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Sub program minimax</a:t>
            </a:r>
            <a:endParaRPr lang="id-ID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12188952" cy="7023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12188952" cy="608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Contoh Program Utama</a:t>
            </a:r>
            <a:endParaRPr lang="id-ID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1"/>
            <a:ext cx="12188952" cy="546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88952" cy="5160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86934"/>
            <a:ext cx="3643313" cy="1671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Contoh mencari fitness pada virtual tree</a:t>
            </a:r>
            <a:endParaRPr lang="id-ID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29878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88952" cy="3412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Sub program mencari fitness pada depth terakhir</a:t>
            </a:r>
            <a:endParaRPr lang="id-ID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12188952" cy="6079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21</Words>
  <Application>Microsoft Office PowerPoint</Application>
  <PresentationFormat>Custom</PresentationFormat>
  <Paragraphs>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Contoh Program Minimax TicTacToe pada LabVIEW</vt:lpstr>
      <vt:lpstr>Contoh Program Utama</vt:lpstr>
      <vt:lpstr>Slide 3</vt:lpstr>
      <vt:lpstr>Slide 4</vt:lpstr>
      <vt:lpstr>Contoh mencari fitness pada virtual tree</vt:lpstr>
      <vt:lpstr>Slide 6</vt:lpstr>
      <vt:lpstr>Slide 7</vt:lpstr>
      <vt:lpstr>Sub program mencari fitness pada depth terakhir</vt:lpstr>
      <vt:lpstr>Slide 9</vt:lpstr>
      <vt:lpstr>Slide 10</vt:lpstr>
      <vt:lpstr>Sub program minimax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Contoh Program Minimax TicTacToe pada LabVIEW</dc:title>
  <dc:creator>Adminstrators</dc:creator>
  <cp:lastModifiedBy>Adminstrators</cp:lastModifiedBy>
  <cp:revision>1</cp:revision>
  <dcterms:created xsi:type="dcterms:W3CDTF">2017-01-11T06:51:46Z</dcterms:created>
  <dcterms:modified xsi:type="dcterms:W3CDTF">2017-01-11T07:16:13Z</dcterms:modified>
</cp:coreProperties>
</file>