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C8DADA06-DC32-438F-AD7C-BA9C9D24F6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191B12E5-459A-45D6-946C-308B3ADF0FB5}" type="parTrans" cxnId="{F2FFAB70-840B-4987-83D4-BD4CE6EAA907}">
      <dgm:prSet/>
      <dgm:spPr/>
      <dgm:t>
        <a:bodyPr/>
        <a:lstStyle/>
        <a:p>
          <a:endParaRPr lang="en-US"/>
        </a:p>
      </dgm:t>
    </dgm:pt>
    <dgm:pt modelId="{472AEA84-4D4B-48E6-AC34-32317CA74B82}" type="sibTrans" cxnId="{F2FFAB70-840B-4987-83D4-BD4CE6EAA907}">
      <dgm:prSet/>
      <dgm:spPr/>
      <dgm:t>
        <a:bodyPr/>
        <a:lstStyle/>
        <a:p>
          <a:endParaRPr lang="en-US"/>
        </a:p>
      </dgm:t>
    </dgm:pt>
    <dgm:pt modelId="{287BEB10-9088-4ECF-8204-87C2F0B63151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endParaRPr lang="en-US" dirty="0"/>
        </a:p>
      </dgm:t>
    </dgm:pt>
    <dgm:pt modelId="{EF6A0445-D20B-49FF-B440-EFA4DF9B6E4D}" type="parTrans" cxnId="{BC24138F-43E5-4A6F-8B64-30CD24BEECBA}">
      <dgm:prSet/>
      <dgm:spPr/>
      <dgm:t>
        <a:bodyPr/>
        <a:lstStyle/>
        <a:p>
          <a:endParaRPr lang="en-US"/>
        </a:p>
      </dgm:t>
    </dgm:pt>
    <dgm:pt modelId="{A56FA7E2-6EF8-45F8-9EA7-61EE14D383A1}" type="sibTrans" cxnId="{BC24138F-43E5-4A6F-8B64-30CD24BEECBA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F2FFAB70-840B-4987-83D4-BD4CE6EAA907}" srcId="{9401CD92-31D5-4519-8BFB-E35503A926B7}" destId="{C8DADA06-DC32-438F-AD7C-BA9C9D24F60B}" srcOrd="1" destOrd="0" parTransId="{191B12E5-459A-45D6-946C-308B3ADF0FB5}" sibTransId="{472AEA84-4D4B-48E6-AC34-32317CA74B82}"/>
    <dgm:cxn modelId="{41DB9003-5E11-4046-BE6A-FC25B24E8D72}" type="presOf" srcId="{287BEB10-9088-4ECF-8204-87C2F0B63151}" destId="{9A4C50C3-7F68-4FEF-BEB2-A80E38B2E649}" srcOrd="0" destOrd="2" presId="urn:diagrams.loki3.com/BracketList+Icon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E19C082-FB6A-4B80-A5F0-2464376E8E70}" type="presOf" srcId="{C8DADA06-DC32-438F-AD7C-BA9C9D24F60B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8F218551-224B-4393-BBA0-10040F0E94AF}" type="presOf" srcId="{D2558E09-B3BF-4D85-8005-4A5D57E715AF}" destId="{9503B11F-CE2B-4C9F-9837-815A34617C2B}" srcOrd="0" destOrd="0" presId="urn:diagrams.loki3.com/BracketList+Icon"/>
    <dgm:cxn modelId="{BEFF46A4-6361-4A3D-BDC9-7088BCE23730}" type="presOf" srcId="{9401CD92-31D5-4519-8BFB-E35503A926B7}" destId="{A2D5D430-1E0D-471C-BB0F-6D041B00482A}" srcOrd="0" destOrd="0" presId="urn:diagrams.loki3.com/BracketList+Icon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BC24138F-43E5-4A6F-8B64-30CD24BEECBA}" srcId="{9401CD92-31D5-4519-8BFB-E35503A926B7}" destId="{287BEB10-9088-4ECF-8204-87C2F0B63151}" srcOrd="2" destOrd="0" parTransId="{EF6A0445-D20B-49FF-B440-EFA4DF9B6E4D}" sibTransId="{A56FA7E2-6EF8-45F8-9EA7-61EE14D383A1}"/>
    <dgm:cxn modelId="{1EA9F208-A084-44CE-B0D6-CCBD7C050921}" type="presOf" srcId="{29F48CC4-CBF1-454D-958C-1B725F0F14B5}" destId="{984370F9-7FFD-4CE6-846C-9D3D593297C3}" srcOrd="0" destOrd="2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344FCDAC-D34B-4B02-8DCB-8A5CA53DF8FE}" type="presOf" srcId="{9C702840-A203-4DF4-9D44-FC73641D5ACD}" destId="{984370F9-7FFD-4CE6-846C-9D3D593297C3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497" y="1285312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Quiz</a:t>
          </a:r>
          <a:endParaRPr lang="en-US" sz="2200" kern="1200" dirty="0"/>
        </a:p>
      </dsp:txBody>
      <dsp:txXfrm>
        <a:off x="3497" y="1285312"/>
        <a:ext cx="1788951" cy="435600"/>
      </dsp:txXfrm>
    </dsp:sp>
    <dsp:sp modelId="{DDF5E764-A215-46A5-B5E4-1577C2934865}">
      <dsp:nvSpPr>
        <dsp:cNvPr id="0" name=""/>
        <dsp:cNvSpPr/>
      </dsp:nvSpPr>
      <dsp:spPr>
        <a:xfrm>
          <a:off x="1792448" y="931387"/>
          <a:ext cx="357790" cy="11434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293355" y="931387"/>
          <a:ext cx="4865947" cy="11434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Tanpa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pemberitahuan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susulan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Minimal 1 x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satu</a:t>
          </a:r>
          <a:r>
            <a:rPr lang="en-US" sz="2200" kern="1200" dirty="0" smtClean="0"/>
            <a:t> semester</a:t>
          </a:r>
          <a:endParaRPr lang="en-US" sz="2200" kern="1200" dirty="0"/>
        </a:p>
      </dsp:txBody>
      <dsp:txXfrm>
        <a:off x="2293355" y="931387"/>
        <a:ext cx="4865947" cy="1143450"/>
      </dsp:txXfrm>
    </dsp:sp>
    <dsp:sp modelId="{A2D5D430-1E0D-471C-BB0F-6D041B00482A}">
      <dsp:nvSpPr>
        <dsp:cNvPr id="0" name=""/>
        <dsp:cNvSpPr/>
      </dsp:nvSpPr>
      <dsp:spPr>
        <a:xfrm>
          <a:off x="3497" y="2793825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endParaRPr lang="en-US" sz="2200" kern="1200" dirty="0"/>
        </a:p>
      </dsp:txBody>
      <dsp:txXfrm>
        <a:off x="3497" y="2793825"/>
        <a:ext cx="1788951" cy="435600"/>
      </dsp:txXfrm>
    </dsp:sp>
    <dsp:sp modelId="{0C8097C0-41F6-4831-A83C-73ED0DEA9E6A}">
      <dsp:nvSpPr>
        <dsp:cNvPr id="0" name=""/>
        <dsp:cNvSpPr/>
      </dsp:nvSpPr>
      <dsp:spPr>
        <a:xfrm>
          <a:off x="1792448" y="2154037"/>
          <a:ext cx="357790" cy="17151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293355" y="2154037"/>
          <a:ext cx="4865947" cy="171517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Mandiri</a:t>
          </a:r>
          <a:r>
            <a:rPr lang="en-US" sz="2200" kern="1200" dirty="0" smtClean="0"/>
            <a:t> via email: </a:t>
          </a:r>
          <a:r>
            <a:rPr lang="en-US" sz="22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Kelompok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Makalah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Kewarganegaraan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dipresentasikan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Tugas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Youtube</a:t>
          </a:r>
          <a:endParaRPr lang="en-US" sz="2200" kern="1200" dirty="0"/>
        </a:p>
      </dsp:txBody>
      <dsp:txXfrm>
        <a:off x="2293355" y="2154037"/>
        <a:ext cx="4865947" cy="171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7916-4788-465D-9F54-4800244682E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E160-FB35-431A-8F03-1265EAB0B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91200"/>
            <a:ext cx="5410200" cy="38100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477000" cy="1752600"/>
          </a:xfrm>
        </p:spPr>
        <p:txBody>
          <a:bodyPr/>
          <a:lstStyle/>
          <a:p>
            <a:r>
              <a:rPr lang="en-US" sz="4400" dirty="0" smtClean="0"/>
              <a:t> KEWARGANEGARAAN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</a:rPr>
              <a:t>Aturan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Perkuliahan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39245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smtClean="0"/>
              <a:t>semester.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TIDAK LULUS.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799"/>
            <a:ext cx="8610600" cy="4998725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 smtClean="0"/>
          </a:p>
          <a:p>
            <a:r>
              <a:rPr lang="en-US" sz="2500" dirty="0" err="1" smtClean="0"/>
              <a:t>Matikan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 </a:t>
            </a:r>
            <a:r>
              <a:rPr lang="en-US" sz="2500" dirty="0" err="1" smtClean="0"/>
              <a:t>Anda</a:t>
            </a:r>
            <a:endParaRPr lang="en-US" sz="2500" dirty="0" smtClean="0"/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/>
              <a:t>kuliah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1642415"/>
              </p:ext>
            </p:extLst>
          </p:nvPr>
        </p:nvGraphicFramePr>
        <p:xfrm>
          <a:off x="-76200" y="1905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d-ID" b="1" dirty="0" smtClean="0"/>
              <a:t>SILABI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24744"/>
          <a:ext cx="829126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4752528"/>
                <a:gridCol w="30963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</a:t>
                      </a:r>
                      <a:r>
                        <a:rPr lang="id-ID" baseline="0" dirty="0" smtClean="0"/>
                        <a:t> Bahasan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Pertemuan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Pendahuluan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Kewarganegaraan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Karakter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Perguruan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Tinggi</a:t>
                      </a:r>
                      <a:endParaRPr lang="en-US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Pancasila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value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PKn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sebagai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PT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Nilai-nilai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Identitas</a:t>
                      </a:r>
                      <a:r>
                        <a:rPr lang="id-ID" baseline="0" dirty="0" smtClean="0"/>
                        <a:t> Nasional dan Nasionalisme</a:t>
                      </a:r>
                      <a:endParaRPr lang="en-US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kelahiran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Pancasila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kepribadian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SILABI</a:t>
            </a:r>
            <a:r>
              <a:rPr lang="en-US" b="1" dirty="0" smtClean="0"/>
              <a:t> 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9126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4752528"/>
                <a:gridCol w="30963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</a:t>
                      </a:r>
                      <a:r>
                        <a:rPr lang="id-ID" baseline="0" dirty="0" smtClean="0"/>
                        <a:t> Bahasan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Pertemuan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 smtClean="0"/>
                        <a:t>Integrasi</a:t>
                      </a:r>
                      <a:r>
                        <a:rPr lang="en-US" i="0" dirty="0" smtClean="0"/>
                        <a:t> </a:t>
                      </a:r>
                      <a:r>
                        <a:rPr lang="en-US" i="0" dirty="0" err="1" smtClean="0"/>
                        <a:t>Nasional</a:t>
                      </a:r>
                      <a:endParaRPr lang="en-US" i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Jenis-jenis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horisontal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 smtClean="0"/>
                    </a:p>
                    <a:p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3</a:t>
                      </a:r>
                      <a:endParaRPr lang="id-ID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Negara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Konstitusi</a:t>
                      </a:r>
                      <a:endParaRPr lang="en-US" dirty="0" smtClean="0"/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UUD NRI 1945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Hierarki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Perundang-undangan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berkonstitusional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d-ID" b="1" dirty="0" smtClean="0"/>
              <a:t>SILABI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2"/>
          <a:ext cx="8291268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552728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</a:t>
                      </a:r>
                      <a:r>
                        <a:rPr lang="id-ID" baseline="0" dirty="0" smtClean="0"/>
                        <a:t> Bahasan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Pertemuan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Hak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Kewajiban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i="0" dirty="0" smtClean="0">
                          <a:solidFill>
                            <a:schemeClr val="tx1"/>
                          </a:solidFill>
                        </a:rPr>
                        <a:t>Warganegara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UUD 1945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warganegara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i="0" dirty="0" smtClean="0">
                          <a:solidFill>
                            <a:schemeClr val="tx1"/>
                          </a:solidFill>
                        </a:rPr>
                        <a:t>Status Kewarganegaraan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Demokrasi</a:t>
                      </a:r>
                      <a:r>
                        <a:rPr lang="en-US" baseline="0" dirty="0" smtClean="0"/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Prinsip-prinsip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UJIAN TENGAH SEMESTER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Negara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Hukum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Rule of Law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of Law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prinsip-rinsipnya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Penegakan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 di Indonesia </a:t>
                      </a:r>
                      <a:endParaRPr lang="id-ID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/>
          <a:lstStyle/>
          <a:p>
            <a:r>
              <a:rPr lang="id-ID" b="1" dirty="0" smtClean="0"/>
              <a:t>SILABI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7" y="908720"/>
          <a:ext cx="8291269" cy="659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5688635"/>
                <a:gridCol w="2160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</a:t>
                      </a:r>
                      <a:r>
                        <a:rPr lang="id-ID" baseline="0" dirty="0" smtClean="0"/>
                        <a:t> Bahasan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Pertemuan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Geopolitik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Wujud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Nusantara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nusantara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geopolitik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nusantara</a:t>
                      </a:r>
                      <a:endParaRPr lang="en-US" sz="4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Geostrategi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Wujud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Unsur-unsur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astagatra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pemecahan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ancaman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era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id-ID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Politik</a:t>
                      </a:r>
                      <a:r>
                        <a:rPr lang="id-ID" baseline="0" dirty="0" smtClean="0"/>
                        <a:t> Strategi Nasional</a:t>
                      </a:r>
                      <a:endParaRPr lang="en-US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Pembangunan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Propenas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Bangnas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- 15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AKHIR SEMESTER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655</TotalTime>
  <Words>774</Words>
  <Application>Microsoft Office PowerPoint</Application>
  <PresentationFormat>On-screen Show (4:3)</PresentationFormat>
  <Paragraphs>173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cdb2004223l</vt:lpstr>
      <vt:lpstr> KEWARGANEGARAAN (Aturan Perkuliahan)</vt:lpstr>
      <vt:lpstr>WAKTU PERKULIAHAN</vt:lpstr>
      <vt:lpstr>PERFORMANCE MAHASISWA</vt:lpstr>
      <vt:lpstr>KOMPONEN NILAI AKHIR</vt:lpstr>
      <vt:lpstr>SILABI</vt:lpstr>
      <vt:lpstr>SILABI </vt:lpstr>
      <vt:lpstr>SILABI</vt:lpstr>
      <vt:lpstr>SILABI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24</cp:revision>
  <dcterms:created xsi:type="dcterms:W3CDTF">2012-02-28T03:21:09Z</dcterms:created>
  <dcterms:modified xsi:type="dcterms:W3CDTF">2017-02-21T01:47:40Z</dcterms:modified>
</cp:coreProperties>
</file>