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189384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48783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1360155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3609" y="1360155"/>
        <a:ext cx="1846045" cy="455400"/>
      </dsp:txXfrm>
    </dsp:sp>
    <dsp:sp modelId="{DDF5E764-A215-46A5-B5E4-1577C2934865}">
      <dsp:nvSpPr>
        <dsp:cNvPr id="0" name=""/>
        <dsp:cNvSpPr/>
      </dsp:nvSpPr>
      <dsp:spPr>
        <a:xfrm>
          <a:off x="1849654" y="990142"/>
          <a:ext cx="369209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990142"/>
          <a:ext cx="5021243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366547" y="990142"/>
        <a:ext cx="5021243" cy="1195425"/>
      </dsp:txXfrm>
    </dsp:sp>
    <dsp:sp modelId="{A2D5D430-1E0D-471C-BB0F-6D041B00482A}">
      <dsp:nvSpPr>
        <dsp:cNvPr id="0" name=""/>
        <dsp:cNvSpPr/>
      </dsp:nvSpPr>
      <dsp:spPr>
        <a:xfrm>
          <a:off x="3609" y="2937236"/>
          <a:ext cx="1846045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3609" y="2937236"/>
        <a:ext cx="1846045" cy="455400"/>
      </dsp:txXfrm>
    </dsp:sp>
    <dsp:sp modelId="{0C8097C0-41F6-4831-A83C-73ED0DEA9E6A}">
      <dsp:nvSpPr>
        <dsp:cNvPr id="0" name=""/>
        <dsp:cNvSpPr/>
      </dsp:nvSpPr>
      <dsp:spPr>
        <a:xfrm>
          <a:off x="1849654" y="2268367"/>
          <a:ext cx="369209" cy="17931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2268367"/>
          <a:ext cx="5021243" cy="179313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Melalui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Youtube</a:t>
          </a:r>
          <a:r>
            <a:rPr lang="en-US" sz="2300" kern="1200" dirty="0" smtClean="0"/>
            <a:t>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366547" y="2268367"/>
        <a:ext cx="5021243" cy="1793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UUD NRI </a:t>
            </a:r>
            <a:r>
              <a:rPr lang="en-US" dirty="0" err="1" smtClean="0"/>
              <a:t>Tahun</a:t>
            </a:r>
            <a:r>
              <a:rPr lang="en-US" dirty="0" smtClean="0"/>
              <a:t> 1945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47332"/>
            <a:ext cx="8610600" cy="5133996"/>
          </a:xfrm>
        </p:spPr>
        <p:txBody>
          <a:bodyPr/>
          <a:lstStyle/>
          <a:p>
            <a:r>
              <a:rPr lang="en-US" sz="2600" dirty="0" err="1" smtClean="0"/>
              <a:t>Jadwal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: </a:t>
            </a:r>
            <a:r>
              <a:rPr lang="en-US" sz="2600" dirty="0" err="1" smtClean="0"/>
              <a:t>Rabu</a:t>
            </a:r>
            <a:r>
              <a:rPr lang="en-US" sz="2600" dirty="0" smtClean="0"/>
              <a:t>, 07.00 – 08.30 (2 SKS), </a:t>
            </a:r>
          </a:p>
          <a:p>
            <a:pPr marL="0" indent="0">
              <a:buNone/>
            </a:pPr>
            <a:r>
              <a:rPr lang="en-US" sz="2600" dirty="0" smtClean="0"/>
              <a:t>    R. </a:t>
            </a:r>
            <a:r>
              <a:rPr lang="en-US" sz="2600" dirty="0" smtClean="0"/>
              <a:t>10.019</a:t>
            </a:r>
            <a:r>
              <a:rPr lang="en-US" sz="2600" dirty="0" smtClean="0"/>
              <a:t> </a:t>
            </a:r>
            <a:r>
              <a:rPr lang="en-US" sz="2600" dirty="0" err="1" smtClean="0"/>
              <a:t>Teori</a:t>
            </a:r>
            <a:r>
              <a:rPr lang="en-US" sz="2600" dirty="0" smtClean="0"/>
              <a:t> </a:t>
            </a:r>
            <a:r>
              <a:rPr lang="en-US" sz="2600" dirty="0" err="1" smtClean="0"/>
              <a:t>murni</a:t>
            </a:r>
            <a:endParaRPr lang="en-US" sz="2600" dirty="0" smtClean="0"/>
          </a:p>
          <a:p>
            <a:r>
              <a:rPr lang="en-US" sz="2600" dirty="0" err="1" smtClean="0"/>
              <a:t>Toleransi</a:t>
            </a:r>
            <a:r>
              <a:rPr lang="en-US" sz="2600" dirty="0" smtClean="0"/>
              <a:t> </a:t>
            </a:r>
            <a:r>
              <a:rPr lang="en-US" sz="2600" dirty="0" err="1" smtClean="0"/>
              <a:t>kehadiran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r>
              <a:rPr lang="en-US" sz="2600" dirty="0" smtClean="0"/>
              <a:t> 15 </a:t>
            </a:r>
            <a:r>
              <a:rPr lang="en-US" sz="2600" dirty="0" err="1" smtClean="0"/>
              <a:t>menit</a:t>
            </a:r>
            <a:r>
              <a:rPr lang="en-US" sz="2600" dirty="0" smtClean="0"/>
              <a:t>, </a:t>
            </a:r>
            <a:r>
              <a:rPr lang="en-US" sz="2600" dirty="0" err="1" smtClean="0"/>
              <a:t>konsekuensi</a:t>
            </a:r>
            <a:r>
              <a:rPr lang="en-US" sz="26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600" dirty="0" err="1" smtClean="0"/>
              <a:t>Mahasiswa</a:t>
            </a:r>
            <a:r>
              <a:rPr lang="en-US" sz="2600" dirty="0" smtClean="0"/>
              <a:t> </a:t>
            </a:r>
            <a:r>
              <a:rPr lang="en-US" sz="2600" dirty="0" err="1" smtClean="0"/>
              <a:t>terlambat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masuk</a:t>
            </a:r>
            <a:r>
              <a:rPr lang="en-US" sz="2600" dirty="0" smtClean="0"/>
              <a:t> </a:t>
            </a:r>
            <a:r>
              <a:rPr lang="en-US" sz="2600" dirty="0" err="1" smtClean="0"/>
              <a:t>kelas</a:t>
            </a:r>
            <a:r>
              <a:rPr lang="en-US" sz="2600" dirty="0" smtClean="0"/>
              <a:t>,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smtClean="0"/>
              <a:t>TETAP </a:t>
            </a:r>
            <a:r>
              <a:rPr lang="en-US" sz="2600" dirty="0" err="1" smtClean="0"/>
              <a:t>diakui</a:t>
            </a:r>
            <a:endParaRPr lang="en-US" sz="2600" dirty="0" smtClean="0"/>
          </a:p>
          <a:p>
            <a:pPr marL="796925" indent="-457200">
              <a:buFont typeface="+mj-lt"/>
              <a:buAutoNum type="arabicPeriod"/>
            </a:pP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masuk</a:t>
            </a:r>
            <a:r>
              <a:rPr lang="en-US" sz="2600" dirty="0" smtClean="0"/>
              <a:t> </a:t>
            </a:r>
            <a:r>
              <a:rPr lang="en-US" sz="2600" dirty="0" err="1" smtClean="0"/>
              <a:t>kelas</a:t>
            </a:r>
            <a:r>
              <a:rPr lang="en-US" sz="2600" dirty="0" smtClean="0"/>
              <a:t> </a:t>
            </a:r>
            <a:r>
              <a:rPr lang="en-US" sz="2600" dirty="0" err="1" smtClean="0"/>
              <a:t>tanpa</a:t>
            </a:r>
            <a:r>
              <a:rPr lang="en-US" sz="2600" dirty="0" smtClean="0"/>
              <a:t> </a:t>
            </a:r>
            <a:r>
              <a:rPr lang="en-US" sz="2600" dirty="0" err="1" smtClean="0"/>
              <a:t>pemberitahuan</a:t>
            </a:r>
            <a:r>
              <a:rPr lang="en-US" sz="2600" dirty="0" smtClean="0"/>
              <a:t>, </a:t>
            </a:r>
            <a:r>
              <a:rPr lang="en-US" sz="2600" dirty="0" err="1" smtClean="0"/>
              <a:t>mahasiswa</a:t>
            </a:r>
            <a:r>
              <a:rPr lang="en-US" sz="2600" dirty="0" smtClean="0"/>
              <a:t> </a:t>
            </a:r>
            <a:r>
              <a:rPr lang="en-US" sz="2600" dirty="0" err="1" smtClean="0"/>
              <a:t>boleh</a:t>
            </a:r>
            <a:r>
              <a:rPr lang="en-US" sz="2600" dirty="0" smtClean="0"/>
              <a:t> </a:t>
            </a:r>
            <a:r>
              <a:rPr lang="en-US" sz="2600" dirty="0" err="1" smtClean="0"/>
              <a:t>pulang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membuat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manual </a:t>
            </a:r>
            <a:r>
              <a:rPr lang="en-US" sz="2600" dirty="0" err="1" smtClean="0"/>
              <a:t>diserahkan</a:t>
            </a:r>
            <a:r>
              <a:rPr lang="en-US" sz="2600" dirty="0" smtClean="0"/>
              <a:t> </a:t>
            </a:r>
            <a:r>
              <a:rPr lang="en-US" sz="2600" dirty="0" err="1" smtClean="0"/>
              <a:t>ke</a:t>
            </a:r>
            <a:r>
              <a:rPr lang="en-US" sz="2600" dirty="0" smtClean="0"/>
              <a:t> </a:t>
            </a:r>
            <a:r>
              <a:rPr lang="en-US" sz="2600" dirty="0" err="1" smtClean="0"/>
              <a:t>sekretariat</a:t>
            </a:r>
            <a:r>
              <a:rPr lang="en-US" sz="2600" dirty="0" smtClean="0"/>
              <a:t> Prodi.</a:t>
            </a:r>
          </a:p>
          <a:p>
            <a:r>
              <a:rPr lang="en-US" sz="2600" dirty="0" err="1" smtClean="0"/>
              <a:t>Kehadiran</a:t>
            </a:r>
            <a:r>
              <a:rPr lang="en-US" sz="2600" dirty="0" smtClean="0"/>
              <a:t> </a:t>
            </a:r>
            <a:r>
              <a:rPr lang="en-US" sz="2600" dirty="0" err="1" smtClean="0"/>
              <a:t>mahasiswa</a:t>
            </a:r>
            <a:r>
              <a:rPr lang="en-US" sz="2600" dirty="0" smtClean="0"/>
              <a:t> </a:t>
            </a:r>
            <a:r>
              <a:rPr lang="en-US" sz="2600" dirty="0" smtClean="0"/>
              <a:t>WAJIB 80 </a:t>
            </a:r>
            <a:r>
              <a:rPr lang="en-US" sz="2600" dirty="0" smtClean="0"/>
              <a:t>%,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</a:t>
            </a:r>
            <a:r>
              <a:rPr lang="en-US" sz="2600" dirty="0" err="1" smtClean="0"/>
              <a:t>satu</a:t>
            </a:r>
            <a:r>
              <a:rPr lang="en-US" sz="2600" dirty="0" smtClean="0"/>
              <a:t> </a:t>
            </a:r>
            <a:r>
              <a:rPr lang="en-US" sz="2600" dirty="0" smtClean="0"/>
              <a:t>semester. </a:t>
            </a:r>
            <a:r>
              <a:rPr lang="en-US" sz="2600" dirty="0" err="1" smtClean="0"/>
              <a:t>Kurang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itu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TIDAK LULUS.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472</TotalTime>
  <Words>439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dan  UUD NRI Tahun 1945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32</cp:revision>
  <dcterms:created xsi:type="dcterms:W3CDTF">2012-02-28T03:21:09Z</dcterms:created>
  <dcterms:modified xsi:type="dcterms:W3CDTF">2017-02-21T06:32:23Z</dcterms:modified>
</cp:coreProperties>
</file>