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7C30A-C576-4E35-B751-531E9284842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FDB89-D995-47B5-B3A2-E97F32C81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27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420888"/>
            <a:ext cx="3313355" cy="1702160"/>
          </a:xfrm>
        </p:spPr>
        <p:txBody>
          <a:bodyPr>
            <a:normAutofit/>
          </a:bodyPr>
          <a:lstStyle/>
          <a:p>
            <a:pPr algn="ctr"/>
            <a:r>
              <a:rPr lang="id-ID" sz="2800" u="sng" dirty="0" smtClean="0"/>
              <a:t>Komputer Aplikasi IT 2</a:t>
            </a:r>
            <a:endParaRPr lang="en-US" sz="2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5125" y="4149080"/>
            <a:ext cx="3439035" cy="1926800"/>
          </a:xfrm>
        </p:spPr>
        <p:txBody>
          <a:bodyPr>
            <a:normAutofit/>
          </a:bodyPr>
          <a:lstStyle/>
          <a:p>
            <a:pPr algn="ctr"/>
            <a:r>
              <a:rPr lang="id-ID" sz="2400" dirty="0" smtClean="0"/>
              <a:t>Variabel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948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094"/>
            <a:ext cx="9144000" cy="6868365"/>
          </a:xfrm>
        </p:spPr>
      </p:pic>
    </p:spTree>
    <p:extLst>
      <p:ext uri="{BB962C8B-B14F-4D97-AF65-F5344CB8AC3E}">
        <p14:creationId xmlns:p14="http://schemas.microsoft.com/office/powerpoint/2010/main" val="1420859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24744"/>
            <a:ext cx="7825327" cy="3193424"/>
          </a:xfrm>
        </p:spPr>
      </p:pic>
    </p:spTree>
    <p:extLst>
      <p:ext uri="{BB962C8B-B14F-4D97-AF65-F5344CB8AC3E}">
        <p14:creationId xmlns:p14="http://schemas.microsoft.com/office/powerpoint/2010/main" val="2667066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06120"/>
            <a:ext cx="7251070" cy="4151071"/>
          </a:xfrm>
        </p:spPr>
      </p:pic>
    </p:spTree>
    <p:extLst>
      <p:ext uri="{BB962C8B-B14F-4D97-AF65-F5344CB8AC3E}">
        <p14:creationId xmlns:p14="http://schemas.microsoft.com/office/powerpoint/2010/main" val="1500635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10" y="404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Latihan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99366"/>
            <a:ext cx="4248472" cy="3237746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636912"/>
            <a:ext cx="4123556" cy="29470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31810" y="4653136"/>
            <a:ext cx="215601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Input.html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76056" y="5367908"/>
            <a:ext cx="215601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output.php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43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0644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Fungsi</a:t>
            </a:r>
            <a:r>
              <a:rPr lang="en-US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&amp;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Penulisan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b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Variabel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 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836" y="2132856"/>
            <a:ext cx="7704856" cy="4032448"/>
          </a:xfrm>
        </p:spPr>
        <p:txBody>
          <a:bodyPr>
            <a:normAutofit/>
          </a:bodyPr>
          <a:lstStyle/>
          <a:p>
            <a:pPr algn="just"/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Semua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bahasa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pemrograman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menyediakan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variabel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, yang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berfungsi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untuk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menyimpan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suatu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nilai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nilai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yang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ada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di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dalamnya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dapat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diubah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sewaktu-waktu</a:t>
            </a:r>
            <a:r>
              <a:rPr lang="en-US" dirty="0"/>
              <a:t>.</a:t>
            </a:r>
          </a:p>
          <a:p>
            <a:pPr algn="just">
              <a:buNone/>
            </a:pPr>
            <a:endParaRPr lang="en-US" dirty="0"/>
          </a:p>
          <a:p>
            <a:pPr algn="just"/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Semua variable dalam bahasa PHP diawali dengan tanda ( $ ) tanpa mempedulikan jenis nilai yang akan ditampungnya, baik karakter, integer, string, maupun bilangan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Double </a:t>
            </a:r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Boolean</a:t>
            </a:r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. Semuanya ditulis dalam bentuk yang mirip dan secara otomatis PHP akan selalu mengingat tipe data yang disimpan tersebut.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58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792088"/>
          </a:xfrm>
        </p:spPr>
        <p:txBody>
          <a:bodyPr/>
          <a:lstStyle/>
          <a:p>
            <a:r>
              <a:rPr lang="en-US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Macam</a:t>
            </a:r>
            <a: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</a:t>
            </a:r>
            <a:r>
              <a:rPr lang="en-US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Macam</a:t>
            </a:r>
            <a: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Variabel</a:t>
            </a:r>
            <a:endParaRPr lang="en-US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560840" cy="4608512"/>
          </a:xfrm>
        </p:spPr>
        <p:txBody>
          <a:bodyPr>
            <a:normAutofit/>
          </a:bodyPr>
          <a:lstStyle/>
          <a:p>
            <a:pPr marL="525463" indent="-457200" algn="just">
              <a:buAutoNum type="arabicPeriod"/>
            </a:pP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/ </a:t>
            </a:r>
            <a:r>
              <a:rPr lang="en-US" dirty="0" err="1" smtClean="0"/>
              <a:t>Sudah</a:t>
            </a:r>
            <a:r>
              <a:rPr lang="en-US" dirty="0" smtClean="0"/>
              <a:t>  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(</a:t>
            </a:r>
            <a:r>
              <a:rPr lang="en-US" dirty="0" err="1" smtClean="0"/>
              <a:t>Konstanta</a:t>
            </a:r>
            <a:r>
              <a:rPr lang="en-US" dirty="0" smtClean="0"/>
              <a:t>).</a:t>
            </a:r>
          </a:p>
          <a:p>
            <a:pPr marL="525463" indent="-457200" algn="just">
              <a:buAutoNum type="arabicPeriod"/>
            </a:pPr>
            <a:endParaRPr lang="en-US" dirty="0" smtClean="0"/>
          </a:p>
          <a:p>
            <a:pPr marL="525463" indent="-457200" algn="just"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284" y="2436674"/>
            <a:ext cx="5256584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2550" lvl="2">
              <a:buNone/>
            </a:pP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&lt;html&gt;</a:t>
            </a:r>
          </a:p>
          <a:p>
            <a:pPr marL="82550" lvl="2">
              <a:buNone/>
            </a:pP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&lt;body</a:t>
            </a: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&gt;</a:t>
            </a:r>
          </a:p>
          <a:p>
            <a:pPr marL="82550" lvl="2">
              <a:buNone/>
            </a:pP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   &lt;?</a:t>
            </a:r>
            <a:r>
              <a:rPr lang="en-US" sz="2000" b="1" dirty="0" err="1" smtClean="0">
                <a:solidFill>
                  <a:schemeClr val="accent3"/>
                </a:solidFill>
                <a:latin typeface="Bell MT" pitchFamily="18" charset="0"/>
              </a:rPr>
              <a:t>php</a:t>
            </a:r>
            <a:endParaRPr lang="en-US" sz="2000" b="1" dirty="0" smtClean="0">
              <a:solidFill>
                <a:schemeClr val="accent3"/>
              </a:solidFill>
              <a:latin typeface="Bell MT" pitchFamily="18" charset="0"/>
            </a:endParaRPr>
          </a:p>
          <a:p>
            <a:pPr marL="82550" lvl="2">
              <a:buNone/>
            </a:pP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    $</a:t>
            </a:r>
            <a:r>
              <a:rPr lang="en-US" sz="2000" b="1" dirty="0" err="1" smtClean="0">
                <a:solidFill>
                  <a:schemeClr val="accent3"/>
                </a:solidFill>
                <a:latin typeface="Bell MT" pitchFamily="18" charset="0"/>
              </a:rPr>
              <a:t>nama</a:t>
            </a: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 = "A</a:t>
            </a:r>
            <a:r>
              <a:rPr lang="id-ID" sz="2000" b="1" dirty="0" smtClean="0">
                <a:solidFill>
                  <a:schemeClr val="accent3"/>
                </a:solidFill>
                <a:latin typeface="Bell MT" pitchFamily="18" charset="0"/>
              </a:rPr>
              <a:t>ngky Febriansyah</a:t>
            </a: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";</a:t>
            </a:r>
          </a:p>
          <a:p>
            <a:pPr marL="82550" lvl="2">
              <a:buNone/>
            </a:pP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    Print(" Hallo </a:t>
            </a:r>
            <a:r>
              <a:rPr lang="en-US" sz="2000" b="1" dirty="0" err="1" smtClean="0">
                <a:solidFill>
                  <a:schemeClr val="accent3"/>
                </a:solidFill>
                <a:latin typeface="Bell MT" pitchFamily="18" charset="0"/>
              </a:rPr>
              <a:t>nama</a:t>
            </a: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 </a:t>
            </a:r>
            <a:r>
              <a:rPr lang="en-US" sz="2000" b="1" dirty="0" err="1" smtClean="0">
                <a:solidFill>
                  <a:schemeClr val="accent3"/>
                </a:solidFill>
                <a:latin typeface="Bell MT" pitchFamily="18" charset="0"/>
              </a:rPr>
              <a:t>saya</a:t>
            </a: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 $</a:t>
            </a:r>
            <a:r>
              <a:rPr lang="en-US" sz="2000" b="1" dirty="0" err="1" smtClean="0">
                <a:solidFill>
                  <a:schemeClr val="accent3"/>
                </a:solidFill>
                <a:latin typeface="Bell MT" pitchFamily="18" charset="0"/>
              </a:rPr>
              <a:t>nama</a:t>
            </a: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&lt;</a:t>
            </a:r>
            <a:r>
              <a:rPr lang="en-US" sz="2000" b="1" dirty="0" err="1" smtClean="0">
                <a:solidFill>
                  <a:schemeClr val="accent3"/>
                </a:solidFill>
                <a:latin typeface="Bell MT" pitchFamily="18" charset="0"/>
              </a:rPr>
              <a:t>br</a:t>
            </a: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&gt;");</a:t>
            </a:r>
          </a:p>
          <a:p>
            <a:pPr marL="82550" lvl="2">
              <a:buNone/>
            </a:pP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   ?&gt;</a:t>
            </a:r>
          </a:p>
          <a:p>
            <a:pPr marL="82550" lvl="2">
              <a:buNone/>
            </a:pP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&lt;/body&gt;</a:t>
            </a:r>
          </a:p>
          <a:p>
            <a:pPr marL="82550" lvl="2">
              <a:buNone/>
            </a:pP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&lt;/html&gt;</a:t>
            </a:r>
            <a:endParaRPr lang="en-US" sz="2000" b="1" dirty="0">
              <a:solidFill>
                <a:schemeClr val="accent3"/>
              </a:solidFill>
              <a:latin typeface="Bell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8180" y="4309576"/>
            <a:ext cx="4752528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&lt;body&gt;</a:t>
            </a:r>
          </a:p>
          <a:p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   &lt;?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php</a:t>
            </a:r>
            <a:endParaRPr lang="en-US" sz="1600" b="1" dirty="0" smtClean="0">
              <a:solidFill>
                <a:schemeClr val="accent3"/>
              </a:solidFill>
              <a:latin typeface="Bell MT" pitchFamily="18" charset="0"/>
            </a:endParaRPr>
          </a:p>
          <a:p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        $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gaji</a:t>
            </a:r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= 2000000;</a:t>
            </a:r>
          </a:p>
          <a:p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        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printf</a:t>
            </a:r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(" 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Gaji</a:t>
            </a:r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semula</a:t>
            </a:r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= %d &lt;BR&gt;", $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gaji</a:t>
            </a:r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);</a:t>
            </a:r>
          </a:p>
          <a:p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        </a:t>
            </a:r>
          </a:p>
          <a:p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        $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gaji</a:t>
            </a:r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= 1.5 * $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gaji</a:t>
            </a:r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;</a:t>
            </a:r>
          </a:p>
          <a:p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        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printf</a:t>
            </a:r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(" 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Gaji</a:t>
            </a:r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Sekarang</a:t>
            </a:r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= %d &lt;BR&gt;", $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gaji</a:t>
            </a:r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);</a:t>
            </a:r>
          </a:p>
          <a:p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   ?&gt;</a:t>
            </a:r>
          </a:p>
        </p:txBody>
      </p:sp>
    </p:spTree>
    <p:extLst>
      <p:ext uri="{BB962C8B-B14F-4D97-AF65-F5344CB8AC3E}">
        <p14:creationId xmlns:p14="http://schemas.microsoft.com/office/powerpoint/2010/main" val="326049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7848872" cy="5472608"/>
          </a:xfrm>
        </p:spPr>
        <p:txBody>
          <a:bodyPr>
            <a:normAutofit fontScale="47500" lnSpcReduction="20000"/>
          </a:bodyPr>
          <a:lstStyle/>
          <a:p>
            <a:pPr marL="68580" indent="0">
              <a:buNone/>
            </a:pPr>
            <a:r>
              <a:rPr lang="en-US" sz="4200" dirty="0" smtClean="0"/>
              <a:t>2. </a:t>
            </a:r>
            <a:r>
              <a:rPr lang="en-US" sz="4200" dirty="0" err="1" smtClean="0"/>
              <a:t>Variabel</a:t>
            </a:r>
            <a:r>
              <a:rPr lang="en-US" sz="4200" dirty="0" smtClean="0"/>
              <a:t> yang </a:t>
            </a:r>
            <a:r>
              <a:rPr lang="en-US" sz="4200" dirty="0" err="1" smtClean="0"/>
              <a:t>nilainya</a:t>
            </a:r>
            <a:r>
              <a:rPr lang="en-US" sz="4200" dirty="0" smtClean="0"/>
              <a:t> </a:t>
            </a:r>
            <a:r>
              <a:rPr lang="en-US" sz="4200" dirty="0" err="1" smtClean="0"/>
              <a:t>bisa</a:t>
            </a:r>
            <a:r>
              <a:rPr lang="en-US" sz="4200" dirty="0" smtClean="0"/>
              <a:t> </a:t>
            </a:r>
            <a:r>
              <a:rPr lang="en-US" sz="4200" dirty="0" err="1" smtClean="0"/>
              <a:t>berubah</a:t>
            </a:r>
            <a:r>
              <a:rPr lang="en-US" sz="4200" dirty="0" smtClean="0"/>
              <a:t>  / </a:t>
            </a:r>
            <a:r>
              <a:rPr lang="en-US" sz="4200" dirty="0" err="1" smtClean="0"/>
              <a:t>tergantung</a:t>
            </a:r>
            <a:r>
              <a:rPr lang="en-US" sz="4200" dirty="0" smtClean="0"/>
              <a:t> </a:t>
            </a:r>
            <a:r>
              <a:rPr lang="en-US" sz="4200" dirty="0" err="1" smtClean="0"/>
              <a:t>inputan</a:t>
            </a:r>
            <a:endParaRPr lang="en-US" sz="4200" dirty="0" smtClean="0"/>
          </a:p>
          <a:p>
            <a:pPr marL="68580" indent="0">
              <a:buNone/>
            </a:pP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r>
              <a:rPr lang="en-US" sz="3800" dirty="0" smtClean="0">
                <a:solidFill>
                  <a:srgbClr val="C00000"/>
                </a:solidFill>
              </a:rPr>
              <a:t>&lt;</a:t>
            </a:r>
            <a:r>
              <a:rPr lang="en-US" sz="3800" dirty="0">
                <a:solidFill>
                  <a:srgbClr val="C00000"/>
                </a:solidFill>
              </a:rPr>
              <a:t>html&gt;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&lt;head&gt;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  &lt;title&gt; </a:t>
            </a:r>
            <a:r>
              <a:rPr lang="en-US" sz="3800" dirty="0" err="1">
                <a:solidFill>
                  <a:srgbClr val="C00000"/>
                </a:solidFill>
              </a:rPr>
              <a:t>Variabel</a:t>
            </a:r>
            <a:r>
              <a:rPr lang="en-US" sz="3800" dirty="0">
                <a:solidFill>
                  <a:srgbClr val="C00000"/>
                </a:solidFill>
              </a:rPr>
              <a:t> </a:t>
            </a:r>
            <a:r>
              <a:rPr lang="en-US" sz="3800" dirty="0" err="1">
                <a:solidFill>
                  <a:srgbClr val="C00000"/>
                </a:solidFill>
              </a:rPr>
              <a:t>Bebas</a:t>
            </a:r>
            <a:r>
              <a:rPr lang="en-US" sz="3800" dirty="0">
                <a:solidFill>
                  <a:srgbClr val="C00000"/>
                </a:solidFill>
              </a:rPr>
              <a:t> 1 &lt;/title&gt;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&lt;/head&gt;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&lt;body&gt;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&lt;Form Method = "GET"&gt;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      </a:t>
            </a:r>
            <a:r>
              <a:rPr lang="en-US" sz="3800" dirty="0" err="1">
                <a:solidFill>
                  <a:srgbClr val="C00000"/>
                </a:solidFill>
              </a:rPr>
              <a:t>Silahkan</a:t>
            </a:r>
            <a:r>
              <a:rPr lang="en-US" sz="3800" dirty="0">
                <a:solidFill>
                  <a:srgbClr val="C00000"/>
                </a:solidFill>
              </a:rPr>
              <a:t> </a:t>
            </a:r>
            <a:r>
              <a:rPr lang="en-US" sz="3800" dirty="0" err="1">
                <a:solidFill>
                  <a:srgbClr val="C00000"/>
                </a:solidFill>
              </a:rPr>
              <a:t>Ketikan</a:t>
            </a:r>
            <a:r>
              <a:rPr lang="en-US" sz="3800" dirty="0">
                <a:solidFill>
                  <a:srgbClr val="C00000"/>
                </a:solidFill>
              </a:rPr>
              <a:t> </a:t>
            </a:r>
            <a:r>
              <a:rPr lang="en-US" sz="3800" dirty="0" err="1">
                <a:solidFill>
                  <a:srgbClr val="C00000"/>
                </a:solidFill>
              </a:rPr>
              <a:t>Nama</a:t>
            </a:r>
            <a:r>
              <a:rPr lang="en-US" sz="3800" dirty="0">
                <a:solidFill>
                  <a:srgbClr val="C00000"/>
                </a:solidFill>
              </a:rPr>
              <a:t> </a:t>
            </a:r>
            <a:r>
              <a:rPr lang="en-US" sz="3800" dirty="0" err="1">
                <a:solidFill>
                  <a:srgbClr val="C00000"/>
                </a:solidFill>
              </a:rPr>
              <a:t>Anda</a:t>
            </a:r>
            <a:r>
              <a:rPr lang="en-US" sz="3800" dirty="0">
                <a:solidFill>
                  <a:srgbClr val="C00000"/>
                </a:solidFill>
              </a:rPr>
              <a:t> : 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      &lt;input type= "TEXT" NAME="</a:t>
            </a:r>
            <a:r>
              <a:rPr lang="en-US" sz="3800" dirty="0" err="1">
                <a:solidFill>
                  <a:srgbClr val="C00000"/>
                </a:solidFill>
              </a:rPr>
              <a:t>nama_saya</a:t>
            </a:r>
            <a:r>
              <a:rPr lang="en-US" sz="3800" dirty="0">
                <a:solidFill>
                  <a:srgbClr val="C00000"/>
                </a:solidFill>
              </a:rPr>
              <a:t>"&gt;&lt;BR&gt;&lt;BR&gt;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      &lt;input type=Submit VALUE="</a:t>
            </a:r>
            <a:r>
              <a:rPr lang="en-US" sz="3800" dirty="0" err="1">
                <a:solidFill>
                  <a:srgbClr val="C00000"/>
                </a:solidFill>
              </a:rPr>
              <a:t>Tentukan</a:t>
            </a:r>
            <a:r>
              <a:rPr lang="en-US" sz="3800" dirty="0">
                <a:solidFill>
                  <a:srgbClr val="C00000"/>
                </a:solidFill>
              </a:rPr>
              <a:t> </a:t>
            </a:r>
            <a:r>
              <a:rPr lang="en-US" sz="3800" dirty="0" err="1">
                <a:solidFill>
                  <a:srgbClr val="C00000"/>
                </a:solidFill>
              </a:rPr>
              <a:t>Nama</a:t>
            </a:r>
            <a:r>
              <a:rPr lang="en-US" sz="3800" dirty="0">
                <a:solidFill>
                  <a:srgbClr val="C00000"/>
                </a:solidFill>
              </a:rPr>
              <a:t>"&gt;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&lt;/Form&gt;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&lt;?</a:t>
            </a:r>
            <a:r>
              <a:rPr lang="en-US" sz="3800" dirty="0" err="1">
                <a:solidFill>
                  <a:srgbClr val="C00000"/>
                </a:solidFill>
              </a:rPr>
              <a:t>php</a:t>
            </a:r>
            <a:endParaRPr lang="en-US" sz="3800" dirty="0">
              <a:solidFill>
                <a:srgbClr val="C00000"/>
              </a:solidFill>
            </a:endParaRP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	   $</a:t>
            </a:r>
            <a:r>
              <a:rPr lang="en-US" sz="3800" dirty="0" err="1">
                <a:solidFill>
                  <a:srgbClr val="C00000"/>
                </a:solidFill>
              </a:rPr>
              <a:t>nama</a:t>
            </a:r>
            <a:r>
              <a:rPr lang="en-US" sz="3800" dirty="0">
                <a:solidFill>
                  <a:srgbClr val="C00000"/>
                </a:solidFill>
              </a:rPr>
              <a:t> = $_GET["</a:t>
            </a:r>
            <a:r>
              <a:rPr lang="en-US" sz="3800" dirty="0" err="1">
                <a:solidFill>
                  <a:srgbClr val="C00000"/>
                </a:solidFill>
              </a:rPr>
              <a:t>nama_saya</a:t>
            </a:r>
            <a:r>
              <a:rPr lang="en-US" sz="3800" dirty="0">
                <a:solidFill>
                  <a:srgbClr val="C00000"/>
                </a:solidFill>
              </a:rPr>
              <a:t>"];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	   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      </a:t>
            </a:r>
            <a:r>
              <a:rPr lang="en-US" sz="3800" dirty="0" smtClean="0">
                <a:solidFill>
                  <a:srgbClr val="C00000"/>
                </a:solidFill>
              </a:rPr>
              <a:t>print("&lt;</a:t>
            </a:r>
            <a:r>
              <a:rPr lang="en-US" sz="3800" dirty="0">
                <a:solidFill>
                  <a:srgbClr val="C00000"/>
                </a:solidFill>
              </a:rPr>
              <a:t>HR&gt;");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      </a:t>
            </a:r>
            <a:r>
              <a:rPr lang="en-US" sz="3800" dirty="0" err="1">
                <a:solidFill>
                  <a:srgbClr val="C00000"/>
                </a:solidFill>
              </a:rPr>
              <a:t>printf</a:t>
            </a:r>
            <a:r>
              <a:rPr lang="en-US" sz="3800" dirty="0">
                <a:solidFill>
                  <a:srgbClr val="C00000"/>
                </a:solidFill>
              </a:rPr>
              <a:t>("Oh... </a:t>
            </a:r>
            <a:r>
              <a:rPr lang="en-US" sz="3800" dirty="0" err="1">
                <a:solidFill>
                  <a:srgbClr val="C00000"/>
                </a:solidFill>
              </a:rPr>
              <a:t>Jadi</a:t>
            </a:r>
            <a:r>
              <a:rPr lang="en-US" sz="3800" dirty="0">
                <a:solidFill>
                  <a:srgbClr val="C00000"/>
                </a:solidFill>
              </a:rPr>
              <a:t> </a:t>
            </a:r>
            <a:r>
              <a:rPr lang="en-US" sz="3800" dirty="0" err="1">
                <a:solidFill>
                  <a:srgbClr val="C00000"/>
                </a:solidFill>
              </a:rPr>
              <a:t>Nama</a:t>
            </a:r>
            <a:r>
              <a:rPr lang="en-US" sz="3800" dirty="0">
                <a:solidFill>
                  <a:srgbClr val="C00000"/>
                </a:solidFill>
              </a:rPr>
              <a:t> </a:t>
            </a:r>
            <a:r>
              <a:rPr lang="en-US" sz="3800" dirty="0" err="1">
                <a:solidFill>
                  <a:srgbClr val="C00000"/>
                </a:solidFill>
              </a:rPr>
              <a:t>Kamu</a:t>
            </a:r>
            <a:r>
              <a:rPr lang="en-US" sz="3800" dirty="0">
                <a:solidFill>
                  <a:srgbClr val="C00000"/>
                </a:solidFill>
              </a:rPr>
              <a:t> : &lt;b&gt; %s &lt;/b&gt;", $</a:t>
            </a:r>
            <a:r>
              <a:rPr lang="en-US" sz="3800" dirty="0" err="1">
                <a:solidFill>
                  <a:srgbClr val="C00000"/>
                </a:solidFill>
              </a:rPr>
              <a:t>nama</a:t>
            </a:r>
            <a:r>
              <a:rPr lang="en-US" sz="3800" dirty="0">
                <a:solidFill>
                  <a:srgbClr val="C00000"/>
                </a:solidFill>
              </a:rPr>
              <a:t>);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?&gt;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&lt;/body&gt;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&lt;/html&gt;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9912" y="5589240"/>
            <a:ext cx="4752528" cy="796469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ketik_nama.php</a:t>
            </a:r>
            <a:endParaRPr lang="en-US" sz="28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143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620688"/>
            <a:ext cx="7704856" cy="576064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1600" b="1" dirty="0" smtClean="0"/>
              <a:t>&lt;</a:t>
            </a:r>
            <a:r>
              <a:rPr lang="en-US" sz="1600" b="1" dirty="0"/>
              <a:t>body&gt;</a:t>
            </a:r>
          </a:p>
          <a:p>
            <a:pPr marL="68580" indent="0">
              <a:buNone/>
            </a:pPr>
            <a:r>
              <a:rPr lang="en-US" sz="1600" b="1" dirty="0"/>
              <a:t>     &lt;Form Method = "GET"&gt;</a:t>
            </a:r>
          </a:p>
          <a:p>
            <a:pPr marL="68580" indent="0">
              <a:buNone/>
            </a:pPr>
            <a:r>
              <a:rPr lang="en-US" sz="1600" b="1" dirty="0"/>
              <a:t>           </a:t>
            </a:r>
            <a:r>
              <a:rPr lang="en-US" sz="1600" b="1" dirty="0" err="1"/>
              <a:t>Silahkan</a:t>
            </a:r>
            <a:r>
              <a:rPr lang="en-US" sz="1600" b="1" dirty="0"/>
              <a:t> </a:t>
            </a:r>
            <a:r>
              <a:rPr lang="en-US" sz="1600" b="1" dirty="0" err="1"/>
              <a:t>Ketikan</a:t>
            </a:r>
            <a:r>
              <a:rPr lang="en-US" sz="1600" b="1" dirty="0"/>
              <a:t> </a:t>
            </a:r>
            <a:r>
              <a:rPr lang="en-US" sz="1600" b="1" dirty="0" err="1"/>
              <a:t>Nama</a:t>
            </a:r>
            <a:r>
              <a:rPr lang="en-US" sz="1600" b="1" dirty="0"/>
              <a:t> </a:t>
            </a:r>
            <a:r>
              <a:rPr lang="en-US" sz="1600" b="1" dirty="0" err="1"/>
              <a:t>Anda</a:t>
            </a:r>
            <a:r>
              <a:rPr lang="en-US" sz="1600" b="1" dirty="0"/>
              <a:t>    : </a:t>
            </a:r>
          </a:p>
          <a:p>
            <a:pPr marL="68580" indent="0">
              <a:buNone/>
            </a:pPr>
            <a:r>
              <a:rPr lang="en-US" sz="1600" b="1" dirty="0"/>
              <a:t>           &lt;input type= "TEXT" NAME="</a:t>
            </a:r>
            <a:r>
              <a:rPr lang="en-US" sz="1600" b="1" dirty="0" err="1"/>
              <a:t>nama_saya</a:t>
            </a:r>
            <a:r>
              <a:rPr lang="en-US" sz="1600" b="1" dirty="0"/>
              <a:t>"&gt;&lt;BR&gt;&lt;BR&gt;</a:t>
            </a:r>
          </a:p>
          <a:p>
            <a:pPr marL="68580" indent="0">
              <a:buNone/>
            </a:pPr>
            <a:r>
              <a:rPr lang="en-US" sz="1600" b="1" dirty="0"/>
              <a:t>           </a:t>
            </a:r>
          </a:p>
          <a:p>
            <a:pPr marL="68580" indent="0">
              <a:buNone/>
            </a:pPr>
            <a:r>
              <a:rPr lang="en-US" sz="1600" b="1" dirty="0"/>
              <a:t>           </a:t>
            </a:r>
            <a:r>
              <a:rPr lang="en-US" sz="1600" b="1" dirty="0" err="1">
                <a:solidFill>
                  <a:srgbClr val="C00000"/>
                </a:solidFill>
              </a:rPr>
              <a:t>Silahkan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Ketikan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Tempat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Lahir</a:t>
            </a:r>
            <a:r>
              <a:rPr lang="en-US" sz="1600" b="1" dirty="0">
                <a:solidFill>
                  <a:srgbClr val="C00000"/>
                </a:solidFill>
              </a:rPr>
              <a:t> :</a:t>
            </a:r>
          </a:p>
          <a:p>
            <a:pPr marL="68580" indent="0">
              <a:buNone/>
            </a:pPr>
            <a:r>
              <a:rPr lang="en-US" sz="1600" b="1" dirty="0">
                <a:solidFill>
                  <a:srgbClr val="C00000"/>
                </a:solidFill>
              </a:rPr>
              <a:t>           &lt;input type= "TEXT" NAME="</a:t>
            </a:r>
            <a:r>
              <a:rPr lang="en-US" sz="1600" b="1" dirty="0" err="1">
                <a:solidFill>
                  <a:srgbClr val="C00000"/>
                </a:solidFill>
              </a:rPr>
              <a:t>lahir</a:t>
            </a:r>
            <a:r>
              <a:rPr lang="en-US" sz="1600" b="1" dirty="0">
                <a:solidFill>
                  <a:srgbClr val="C00000"/>
                </a:solidFill>
              </a:rPr>
              <a:t>"&gt;&lt;BR&gt;&lt;BR&gt;</a:t>
            </a:r>
          </a:p>
          <a:p>
            <a:pPr marL="68580" indent="0">
              <a:buNone/>
            </a:pPr>
            <a:r>
              <a:rPr lang="en-US" sz="1600" b="1" dirty="0"/>
              <a:t>           </a:t>
            </a:r>
          </a:p>
          <a:p>
            <a:pPr marL="68580" indent="0">
              <a:buNone/>
            </a:pPr>
            <a:r>
              <a:rPr lang="en-US" sz="1600" b="1" dirty="0"/>
              <a:t>           &lt;input type=Submit VALUE="</a:t>
            </a:r>
            <a:r>
              <a:rPr lang="en-US" sz="1600" b="1" dirty="0" err="1"/>
              <a:t>Tentukan</a:t>
            </a:r>
            <a:r>
              <a:rPr lang="en-US" sz="1600" b="1" dirty="0"/>
              <a:t> </a:t>
            </a:r>
            <a:r>
              <a:rPr lang="en-US" sz="1600" b="1" dirty="0" err="1"/>
              <a:t>Nama</a:t>
            </a:r>
            <a:r>
              <a:rPr lang="en-US" sz="1600" b="1" dirty="0"/>
              <a:t>"&gt;</a:t>
            </a:r>
          </a:p>
          <a:p>
            <a:pPr marL="68580" indent="0">
              <a:buNone/>
            </a:pPr>
            <a:r>
              <a:rPr lang="en-US" sz="1600" b="1" dirty="0"/>
              <a:t>     &lt;/Form&gt;</a:t>
            </a:r>
          </a:p>
          <a:p>
            <a:pPr marL="68580" indent="0">
              <a:buNone/>
            </a:pPr>
            <a:r>
              <a:rPr lang="en-US" sz="1600" b="1" dirty="0"/>
              <a:t>     </a:t>
            </a:r>
          </a:p>
          <a:p>
            <a:pPr marL="68580" indent="0">
              <a:buNone/>
            </a:pPr>
            <a:r>
              <a:rPr lang="en-US" sz="1600" b="1" dirty="0"/>
              <a:t>     &lt;?</a:t>
            </a:r>
            <a:r>
              <a:rPr lang="en-US" sz="1600" b="1" dirty="0" err="1"/>
              <a:t>php</a:t>
            </a:r>
            <a:endParaRPr lang="en-US" sz="1600" b="1" dirty="0"/>
          </a:p>
          <a:p>
            <a:pPr marL="68580" indent="0">
              <a:buNone/>
            </a:pPr>
            <a:r>
              <a:rPr lang="en-US" sz="1600" b="1" dirty="0"/>
              <a:t>     	   $</a:t>
            </a:r>
            <a:r>
              <a:rPr lang="en-US" sz="1600" b="1" dirty="0" err="1"/>
              <a:t>nama</a:t>
            </a:r>
            <a:r>
              <a:rPr lang="en-US" sz="1600" b="1" dirty="0"/>
              <a:t> = $_GET["</a:t>
            </a:r>
            <a:r>
              <a:rPr lang="en-US" sz="1600" b="1" dirty="0" err="1"/>
              <a:t>nama_saya</a:t>
            </a:r>
            <a:r>
              <a:rPr lang="en-US" sz="1600" b="1" dirty="0"/>
              <a:t>"];</a:t>
            </a:r>
          </a:p>
          <a:p>
            <a:pPr marL="68580" indent="0">
              <a:buNone/>
            </a:pPr>
            <a:r>
              <a:rPr lang="en-US" sz="1600" b="1" dirty="0"/>
              <a:t>     	   </a:t>
            </a:r>
            <a:r>
              <a:rPr lang="en-US" sz="1600" b="1" dirty="0">
                <a:solidFill>
                  <a:srgbClr val="C00000"/>
                </a:solidFill>
              </a:rPr>
              <a:t>$</a:t>
            </a:r>
            <a:r>
              <a:rPr lang="en-US" sz="1600" b="1" dirty="0" err="1">
                <a:solidFill>
                  <a:srgbClr val="C00000"/>
                </a:solidFill>
              </a:rPr>
              <a:t>lahir</a:t>
            </a:r>
            <a:r>
              <a:rPr lang="en-US" sz="1600" b="1" dirty="0">
                <a:solidFill>
                  <a:srgbClr val="C00000"/>
                </a:solidFill>
              </a:rPr>
              <a:t> = $_GET["</a:t>
            </a:r>
            <a:r>
              <a:rPr lang="en-US" sz="1600" b="1" dirty="0" err="1">
                <a:solidFill>
                  <a:srgbClr val="C00000"/>
                </a:solidFill>
              </a:rPr>
              <a:t>lahir</a:t>
            </a:r>
            <a:r>
              <a:rPr lang="en-US" sz="1600" b="1" dirty="0">
                <a:solidFill>
                  <a:srgbClr val="C00000"/>
                </a:solidFill>
              </a:rPr>
              <a:t>"];</a:t>
            </a:r>
          </a:p>
          <a:p>
            <a:pPr marL="68580" indent="0">
              <a:buNone/>
            </a:pPr>
            <a:r>
              <a:rPr lang="en-US" sz="1600" b="1" dirty="0"/>
              <a:t>     	   </a:t>
            </a:r>
          </a:p>
          <a:p>
            <a:pPr marL="68580" indent="0">
              <a:buNone/>
            </a:pPr>
            <a:r>
              <a:rPr lang="en-US" sz="1600" b="1" dirty="0"/>
              <a:t>           print("&lt;HR&gt;");</a:t>
            </a:r>
          </a:p>
          <a:p>
            <a:pPr marL="68580" indent="0">
              <a:buNone/>
            </a:pPr>
            <a:r>
              <a:rPr lang="en-US" sz="1600" b="1" dirty="0"/>
              <a:t>           </a:t>
            </a:r>
            <a:r>
              <a:rPr lang="en-US" sz="1600" b="1" dirty="0" err="1"/>
              <a:t>printf</a:t>
            </a:r>
            <a:r>
              <a:rPr lang="en-US" sz="1600" b="1" dirty="0"/>
              <a:t>("Oh... </a:t>
            </a:r>
            <a:r>
              <a:rPr lang="en-US" sz="1600" b="1" dirty="0" err="1"/>
              <a:t>Jadi</a:t>
            </a:r>
            <a:r>
              <a:rPr lang="en-US" sz="1600" b="1" dirty="0"/>
              <a:t> </a:t>
            </a:r>
            <a:r>
              <a:rPr lang="en-US" sz="1600" b="1" dirty="0" err="1"/>
              <a:t>Nama</a:t>
            </a:r>
            <a:r>
              <a:rPr lang="en-US" sz="1600" b="1" dirty="0"/>
              <a:t> </a:t>
            </a:r>
            <a:r>
              <a:rPr lang="en-US" sz="1600" b="1" dirty="0" err="1"/>
              <a:t>Kamu</a:t>
            </a:r>
            <a:r>
              <a:rPr lang="en-US" sz="1600" b="1" dirty="0"/>
              <a:t>  : &lt;b&gt; %s &lt;/b&gt;&lt;</a:t>
            </a:r>
            <a:r>
              <a:rPr lang="en-US" sz="1600" b="1" dirty="0" err="1"/>
              <a:t>br</a:t>
            </a:r>
            <a:r>
              <a:rPr lang="en-US" sz="1600" b="1" dirty="0"/>
              <a:t>&gt;", $</a:t>
            </a:r>
            <a:r>
              <a:rPr lang="en-US" sz="1600" b="1" dirty="0" err="1"/>
              <a:t>nama</a:t>
            </a:r>
            <a:r>
              <a:rPr lang="en-US" sz="1600" b="1" dirty="0"/>
              <a:t>);</a:t>
            </a:r>
          </a:p>
          <a:p>
            <a:pPr marL="68580" indent="0">
              <a:buNone/>
            </a:pPr>
            <a:r>
              <a:rPr lang="en-US" sz="1600" b="1" dirty="0"/>
              <a:t>           </a:t>
            </a:r>
            <a:r>
              <a:rPr lang="en-US" sz="1600" b="1" dirty="0" err="1">
                <a:solidFill>
                  <a:srgbClr val="C00000"/>
                </a:solidFill>
              </a:rPr>
              <a:t>printf</a:t>
            </a:r>
            <a:r>
              <a:rPr lang="en-US" sz="1600" b="1" dirty="0">
                <a:solidFill>
                  <a:srgbClr val="C00000"/>
                </a:solidFill>
              </a:rPr>
              <a:t>("Dan </a:t>
            </a:r>
            <a:r>
              <a:rPr lang="en-US" sz="1600" b="1" dirty="0" err="1">
                <a:solidFill>
                  <a:srgbClr val="C00000"/>
                </a:solidFill>
              </a:rPr>
              <a:t>Kamu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Lahir</a:t>
            </a:r>
            <a:r>
              <a:rPr lang="en-US" sz="1600" b="1" dirty="0">
                <a:solidFill>
                  <a:srgbClr val="C00000"/>
                </a:solidFill>
              </a:rPr>
              <a:t> Di     : &lt;b&gt; %s &lt;/b&gt;    ", $</a:t>
            </a:r>
            <a:r>
              <a:rPr lang="en-US" sz="1600" b="1" dirty="0" err="1">
                <a:solidFill>
                  <a:srgbClr val="C00000"/>
                </a:solidFill>
              </a:rPr>
              <a:t>lahir</a:t>
            </a:r>
            <a:r>
              <a:rPr lang="en-US" sz="1600" b="1" dirty="0">
                <a:solidFill>
                  <a:srgbClr val="C00000"/>
                </a:solidFill>
              </a:rPr>
              <a:t>);</a:t>
            </a:r>
          </a:p>
          <a:p>
            <a:pPr marL="68580" indent="0">
              <a:buNone/>
            </a:pPr>
            <a:r>
              <a:rPr lang="en-US" sz="1600" b="1" dirty="0"/>
              <a:t>     </a:t>
            </a:r>
            <a:r>
              <a:rPr lang="en-US" sz="1600" b="1" dirty="0" smtClean="0"/>
              <a:t>?&gt;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36345" y="6029945"/>
            <a:ext cx="4536504" cy="702766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Method_</a:t>
            </a:r>
            <a:r>
              <a:rPr lang="id-ID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get</a:t>
            </a:r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r>
              <a:rPr lang="en-US" sz="24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php</a:t>
            </a:r>
            <a:endParaRPr lang="en-US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689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467120"/>
            <a:ext cx="7704856" cy="5986216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body&gt;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&lt;Form Method = "post"&gt;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Silahkan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Ketikan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Anda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: 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&lt;input type= "TEXT" NAME="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nama_saya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"&gt;&lt;BR&gt;&lt;BR&gt;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Silahkan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Ketikan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Tempat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Lahir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&lt;input type= "TEXT" NAME="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lahir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"&gt;&lt;BR&gt;&lt;BR&gt;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&lt;input type=Submit VALUE="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Tentukan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"&gt;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&lt;/Form&gt;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&lt;?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php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	   </a:t>
            </a: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en-US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$_POST["</a:t>
            </a:r>
            <a:r>
              <a:rPr lang="en-US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nama_saya</a:t>
            </a: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"];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	</a:t>
            </a: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$</a:t>
            </a:r>
            <a:r>
              <a:rPr lang="en-US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lahir</a:t>
            </a: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= </a:t>
            </a: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$_POST["</a:t>
            </a:r>
            <a:r>
              <a:rPr lang="en-US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lahir</a:t>
            </a: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"];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	   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print("&lt;HR&gt;");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printf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("Oh...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: &lt;b&gt; %s &lt;/b&gt;&lt;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&gt;", $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printf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("Dan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Lahir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    : &lt;b&gt; %s &lt;/b&gt;    ", $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lahir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?&gt;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&lt;/body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5822578"/>
            <a:ext cx="4536504" cy="702766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Method_post.php</a:t>
            </a:r>
            <a:endParaRPr lang="en-US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174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650184"/>
            <a:ext cx="8064896" cy="720080"/>
          </a:xfrm>
        </p:spPr>
        <p:txBody>
          <a:bodyPr/>
          <a:lstStyle/>
          <a:p>
            <a:pPr algn="ctr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Penjelasan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Scrip Program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316" y="1569279"/>
            <a:ext cx="7920880" cy="488405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Method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proses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data. </a:t>
            </a:r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method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maka</a:t>
            </a:r>
            <a:r>
              <a:rPr lang="en-US" dirty="0" smtClean="0"/>
              <a:t> parameter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di URL,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/>
              <a:t> </a:t>
            </a:r>
            <a:r>
              <a:rPr lang="en-US" dirty="0" smtClean="0"/>
              <a:t>di URL.</a:t>
            </a:r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data yang </a:t>
            </a:r>
            <a:r>
              <a:rPr lang="en-US" dirty="0" err="1" smtClean="0"/>
              <a:t>banyak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data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misalkan</a:t>
            </a:r>
            <a:r>
              <a:rPr lang="en-US" dirty="0" smtClean="0"/>
              <a:t> data </a:t>
            </a:r>
            <a:r>
              <a:rPr lang="en-US" dirty="0" err="1" smtClean="0"/>
              <a:t>untuk</a:t>
            </a:r>
            <a:r>
              <a:rPr lang="en-US" dirty="0" smtClean="0"/>
              <a:t> login, yang </a:t>
            </a:r>
            <a:r>
              <a:rPr lang="en-US" dirty="0" err="1" smtClean="0"/>
              <a:t>dikirimkan</a:t>
            </a:r>
            <a:r>
              <a:rPr lang="en-US" dirty="0" smtClean="0"/>
              <a:t> username </a:t>
            </a:r>
            <a:r>
              <a:rPr lang="en-US" dirty="0" err="1" smtClean="0"/>
              <a:t>dan</a:t>
            </a:r>
            <a:r>
              <a:rPr lang="en-US" dirty="0" smtClean="0"/>
              <a:t> password,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maka</a:t>
            </a:r>
            <a:r>
              <a:rPr lang="en-US" dirty="0" smtClean="0"/>
              <a:t> username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passwordnya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login </a:t>
            </a:r>
            <a:r>
              <a:rPr lang="en-US" i="1" dirty="0" err="1" smtClean="0"/>
              <a:t>autentifikasi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method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7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38" y="0"/>
            <a:ext cx="9404074" cy="6899136"/>
          </a:xfrm>
        </p:spPr>
      </p:pic>
    </p:spTree>
    <p:extLst>
      <p:ext uri="{BB962C8B-B14F-4D97-AF65-F5344CB8AC3E}">
        <p14:creationId xmlns:p14="http://schemas.microsoft.com/office/powerpoint/2010/main" val="3199902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27664"/>
            <a:ext cx="7626749" cy="3481456"/>
          </a:xfrm>
        </p:spPr>
      </p:pic>
    </p:spTree>
    <p:extLst>
      <p:ext uri="{BB962C8B-B14F-4D97-AF65-F5344CB8AC3E}">
        <p14:creationId xmlns:p14="http://schemas.microsoft.com/office/powerpoint/2010/main" val="1296365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1060</TotalTime>
  <Words>498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Bell MT</vt:lpstr>
      <vt:lpstr>Calibri</vt:lpstr>
      <vt:lpstr>Candara</vt:lpstr>
      <vt:lpstr>Century Gothic</vt:lpstr>
      <vt:lpstr>Wingdings 2</vt:lpstr>
      <vt:lpstr>Austin</vt:lpstr>
      <vt:lpstr>Komputer Aplikasi IT 2</vt:lpstr>
      <vt:lpstr>Fungsi &amp; Penulisan  Variabel di PHP</vt:lpstr>
      <vt:lpstr>Macam – Macam Variabel</vt:lpstr>
      <vt:lpstr>PowerPoint Presentation</vt:lpstr>
      <vt:lpstr>PowerPoint Presentation</vt:lpstr>
      <vt:lpstr>PowerPoint Presentation</vt:lpstr>
      <vt:lpstr>Penjelasan Scrip Program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</vt:lpstr>
    </vt:vector>
  </TitlesOfParts>
  <Company>Student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3</dc:title>
  <dc:creator>User</dc:creator>
  <cp:lastModifiedBy>Angky Febriansyah</cp:lastModifiedBy>
  <cp:revision>42</cp:revision>
  <dcterms:created xsi:type="dcterms:W3CDTF">2012-03-08T15:01:58Z</dcterms:created>
  <dcterms:modified xsi:type="dcterms:W3CDTF">2017-03-07T01:05:41Z</dcterms:modified>
</cp:coreProperties>
</file>