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2"/>
  </p:notesMasterIdLst>
  <p:handoutMasterIdLst>
    <p:handoutMasterId r:id="rId13"/>
  </p:handoutMasterIdLst>
  <p:sldIdLst>
    <p:sldId id="256" r:id="rId3"/>
    <p:sldId id="265" r:id="rId4"/>
    <p:sldId id="266" r:id="rId5"/>
    <p:sldId id="267" r:id="rId6"/>
    <p:sldId id="276" r:id="rId7"/>
    <p:sldId id="268" r:id="rId8"/>
    <p:sldId id="269" r:id="rId9"/>
    <p:sldId id="270" r:id="rId10"/>
    <p:sldId id="272" r:id="rId1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8" pos="3839">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howGuides="1">
      <p:cViewPr varScale="1">
        <p:scale>
          <a:sx n="79" d="100"/>
          <a:sy n="79" d="100"/>
        </p:scale>
        <p:origin x="-288" y="-90"/>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3/13/2017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3/13/2017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4F40B7B-43B9-417E-8248-2E3B711DCE55}" type="datetime1">
              <a:rPr lang="en-US" smtClean="0"/>
              <a:t>3/13/2017</a:t>
            </a:fld>
            <a:endParaRPr/>
          </a:p>
        </p:txBody>
      </p:sp>
      <p:sp>
        <p:nvSpPr>
          <p:cNvPr id="5" name="Footer Placeholder 4"/>
          <p:cNvSpPr>
            <a:spLocks noGrp="1"/>
          </p:cNvSpPr>
          <p:nvPr>
            <p:ph type="ftr" sz="quarter" idx="11"/>
          </p:nvPr>
        </p:nvSpPr>
        <p:spPr/>
        <p:txBody>
          <a:bodyPr/>
          <a:lstStyle/>
          <a:p>
            <a:r>
              <a:rPr lang="en-US" smtClean="0"/>
              <a:t>Bahan Ajar Proleg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541035F-5B22-4DF1-BDF9-D465E812FBB6}" type="datetime1">
              <a:rPr lang="en-US" smtClean="0"/>
              <a:t>3/13/2017</a:t>
            </a:fld>
            <a:endParaRPr/>
          </a:p>
        </p:txBody>
      </p:sp>
      <p:sp>
        <p:nvSpPr>
          <p:cNvPr id="5" name="Footer Placeholder 4"/>
          <p:cNvSpPr>
            <a:spLocks noGrp="1"/>
          </p:cNvSpPr>
          <p:nvPr>
            <p:ph type="ftr" sz="quarter" idx="11"/>
          </p:nvPr>
        </p:nvSpPr>
        <p:spPr/>
        <p:txBody>
          <a:bodyPr/>
          <a:lstStyle/>
          <a:p>
            <a:r>
              <a:rPr lang="en-US" smtClean="0"/>
              <a:t>Bahan Ajar Proleg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F309600-3FB8-4033-B101-9517B0483448}" type="datetime1">
              <a:rPr lang="en-US" smtClean="0"/>
              <a:t>3/13/2017</a:t>
            </a:fld>
            <a:endParaRPr/>
          </a:p>
        </p:txBody>
      </p:sp>
      <p:sp>
        <p:nvSpPr>
          <p:cNvPr id="5" name="Footer Placeholder 4"/>
          <p:cNvSpPr>
            <a:spLocks noGrp="1"/>
          </p:cNvSpPr>
          <p:nvPr>
            <p:ph type="ftr" sz="quarter" idx="11"/>
          </p:nvPr>
        </p:nvSpPr>
        <p:spPr/>
        <p:txBody>
          <a:bodyPr/>
          <a:lstStyle/>
          <a:p>
            <a:r>
              <a:rPr lang="en-US" smtClean="0"/>
              <a:t>Bahan Ajar Proleg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7184490-9B09-44E2-BE55-D9F59CCB3238}" type="datetime1">
              <a:rPr lang="en-US" smtClean="0"/>
              <a:t>3/13/2017</a:t>
            </a:fld>
            <a:endParaRPr/>
          </a:p>
        </p:txBody>
      </p:sp>
      <p:sp>
        <p:nvSpPr>
          <p:cNvPr id="5" name="Footer Placeholder 4"/>
          <p:cNvSpPr>
            <a:spLocks noGrp="1"/>
          </p:cNvSpPr>
          <p:nvPr>
            <p:ph type="ftr" sz="quarter" idx="11"/>
          </p:nvPr>
        </p:nvSpPr>
        <p:spPr/>
        <p:txBody>
          <a:bodyPr/>
          <a:lstStyle/>
          <a:p>
            <a:r>
              <a:rPr lang="en-US" smtClean="0"/>
              <a:t>Bahan Ajar Proleg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smtClean="0"/>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633363-D71C-4E8B-93D7-F91BED35CBA5}" type="datetime1">
              <a:rPr lang="en-US" smtClean="0"/>
              <a:t>3/13/2017</a:t>
            </a:fld>
            <a:endParaRPr/>
          </a:p>
        </p:txBody>
      </p:sp>
      <p:sp>
        <p:nvSpPr>
          <p:cNvPr id="5" name="Footer Placeholder 4"/>
          <p:cNvSpPr>
            <a:spLocks noGrp="1"/>
          </p:cNvSpPr>
          <p:nvPr>
            <p:ph type="ftr" sz="quarter" idx="11"/>
          </p:nvPr>
        </p:nvSpPr>
        <p:spPr/>
        <p:txBody>
          <a:bodyPr/>
          <a:lstStyle/>
          <a:p>
            <a:r>
              <a:rPr lang="en-US" smtClean="0"/>
              <a:t>Bahan Ajar Proleg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89DE159-DD26-477C-ADC5-1860DAB6A568}" type="datetime1">
              <a:rPr lang="en-US" smtClean="0"/>
              <a:t>3/13/2017</a:t>
            </a:fld>
            <a:endParaRPr/>
          </a:p>
        </p:txBody>
      </p:sp>
      <p:sp>
        <p:nvSpPr>
          <p:cNvPr id="6" name="Footer Placeholder 5"/>
          <p:cNvSpPr>
            <a:spLocks noGrp="1"/>
          </p:cNvSpPr>
          <p:nvPr>
            <p:ph type="ftr" sz="quarter" idx="11"/>
          </p:nvPr>
        </p:nvSpPr>
        <p:spPr/>
        <p:txBody>
          <a:bodyPr/>
          <a:lstStyle/>
          <a:p>
            <a:r>
              <a:rPr lang="en-US" smtClean="0"/>
              <a:t>Bahan Ajar Proleg By Tatik Rohmawati, S.IP.,M.Si</a:t>
            </a:r>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C120F5F-F540-4B55-A1BA-71948982E98B}" type="datetime1">
              <a:rPr lang="en-US" smtClean="0"/>
              <a:t>3/13/2017</a:t>
            </a:fld>
            <a:endParaRPr/>
          </a:p>
        </p:txBody>
      </p:sp>
      <p:sp>
        <p:nvSpPr>
          <p:cNvPr id="8" name="Footer Placeholder 7"/>
          <p:cNvSpPr>
            <a:spLocks noGrp="1"/>
          </p:cNvSpPr>
          <p:nvPr>
            <p:ph type="ftr" sz="quarter" idx="11"/>
          </p:nvPr>
        </p:nvSpPr>
        <p:spPr/>
        <p:txBody>
          <a:bodyPr/>
          <a:lstStyle/>
          <a:p>
            <a:r>
              <a:rPr lang="en-US" smtClean="0"/>
              <a:t>Bahan Ajar Proleg By Tatik Rohmawati, S.IP.,M.Si</a:t>
            </a:r>
            <a:endParaRPr/>
          </a:p>
        </p:txBody>
      </p:sp>
      <p:sp>
        <p:nvSpPr>
          <p:cNvPr id="9" name="Slide Number Placeholder 8"/>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6C45032-2AC4-4C16-9422-F98326B0EB2B}" type="datetime1">
              <a:rPr lang="en-US" smtClean="0"/>
              <a:t>3/13/2017</a:t>
            </a:fld>
            <a:endParaRPr/>
          </a:p>
        </p:txBody>
      </p:sp>
      <p:sp>
        <p:nvSpPr>
          <p:cNvPr id="4" name="Footer Placeholder 3"/>
          <p:cNvSpPr>
            <a:spLocks noGrp="1"/>
          </p:cNvSpPr>
          <p:nvPr>
            <p:ph type="ftr" sz="quarter" idx="11"/>
          </p:nvPr>
        </p:nvSpPr>
        <p:spPr/>
        <p:txBody>
          <a:bodyPr/>
          <a:lstStyle/>
          <a:p>
            <a:r>
              <a:rPr lang="en-US" smtClean="0"/>
              <a:t>Bahan Ajar Proleg By Tatik Rohmawati, S.IP.,M.Si</a:t>
            </a:r>
            <a:endParaRPr/>
          </a:p>
        </p:txBody>
      </p:sp>
      <p:sp>
        <p:nvSpPr>
          <p:cNvPr id="5" name="Slide Number Placeholder 4"/>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45ABE-6110-4C3E-81F4-2198FAD92A61}" type="datetime1">
              <a:rPr lang="en-US" smtClean="0"/>
              <a:t>3/13/2017</a:t>
            </a:fld>
            <a:endParaRPr/>
          </a:p>
        </p:txBody>
      </p:sp>
      <p:sp>
        <p:nvSpPr>
          <p:cNvPr id="3" name="Footer Placeholder 2"/>
          <p:cNvSpPr>
            <a:spLocks noGrp="1"/>
          </p:cNvSpPr>
          <p:nvPr>
            <p:ph type="ftr" sz="quarter" idx="11"/>
          </p:nvPr>
        </p:nvSpPr>
        <p:spPr/>
        <p:txBody>
          <a:bodyPr/>
          <a:lstStyle/>
          <a:p>
            <a:r>
              <a:rPr lang="en-US" smtClean="0"/>
              <a:t>Bahan Ajar Proleg By Tatik Rohmawati, S.IP.,M.Si</a:t>
            </a:r>
            <a:endParaRPr/>
          </a:p>
        </p:txBody>
      </p:sp>
      <p:sp>
        <p:nvSpPr>
          <p:cNvPr id="4" name="Slide Number Placeholder 3"/>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smtClean="0"/>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864D4D3-1345-4877-9463-2CEC90E4EA85}" type="datetime1">
              <a:rPr lang="en-US" smtClean="0"/>
              <a:t>3/13/2017</a:t>
            </a:fld>
            <a:endParaRPr/>
          </a:p>
        </p:txBody>
      </p:sp>
      <p:sp>
        <p:nvSpPr>
          <p:cNvPr id="6" name="Footer Placeholder 5"/>
          <p:cNvSpPr>
            <a:spLocks noGrp="1"/>
          </p:cNvSpPr>
          <p:nvPr>
            <p:ph type="ftr" sz="quarter" idx="11"/>
          </p:nvPr>
        </p:nvSpPr>
        <p:spPr/>
        <p:txBody>
          <a:bodyPr/>
          <a:lstStyle/>
          <a:p>
            <a:r>
              <a:rPr lang="en-US" smtClean="0"/>
              <a:t>Bahan Ajar Proleg By Tatik Rohmawati, S.IP.,M.Si</a:t>
            </a:r>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smtClean="0"/>
              <a:t>Click to edit Master title style</a:t>
            </a:r>
            <a:endParaRPr/>
          </a:p>
        </p:txBody>
      </p:sp>
      <p:sp>
        <p:nvSpPr>
          <p:cNvPr id="3" name="Picture Placeholder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C0480E86-1C58-4EF2-8675-B849408B19E6}" type="datetime1">
              <a:rPr lang="en-US" smtClean="0"/>
              <a:t>3/13/2017</a:t>
            </a:fld>
            <a:endParaRPr/>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r>
              <a:rPr lang="en-US" smtClean="0"/>
              <a:t>Bahan Ajar Proleg By Tatik Rohmawati, S.IP.,M.Si</a:t>
            </a:r>
            <a:endParaRPr/>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AEAE4A8-A6E5-453E-B946-FB774B73F48C}" type="slidenum">
              <a:rPr/>
              <a:pPr/>
              <a:t>‹#›</a:t>
            </a:fld>
            <a:endParaRPr/>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7238998" cy="2514601"/>
          </a:xfrm>
        </p:spPr>
        <p:txBody>
          <a:bodyPr>
            <a:normAutofit fontScale="90000"/>
          </a:bodyPr>
          <a:lstStyle/>
          <a:p>
            <a:pPr algn="ctr"/>
            <a:r>
              <a:rPr lang="en-US" dirty="0"/>
              <a:t>ARTI PENTING PERATURAN PERUNDANG-UNDANGAN</a:t>
            </a:r>
            <a:endParaRPr lang="en-US" dirty="0"/>
          </a:p>
        </p:txBody>
      </p:sp>
      <p:sp>
        <p:nvSpPr>
          <p:cNvPr id="3" name="Subtitle 2"/>
          <p:cNvSpPr>
            <a:spLocks noGrp="1"/>
          </p:cNvSpPr>
          <p:nvPr>
            <p:ph type="subTitle" idx="1"/>
          </p:nvPr>
        </p:nvSpPr>
        <p:spPr>
          <a:xfrm>
            <a:off x="1065212" y="3403600"/>
            <a:ext cx="5029201" cy="2921000"/>
          </a:xfrm>
        </p:spPr>
        <p:txBody>
          <a:bodyPr>
            <a:normAutofit/>
          </a:bodyPr>
          <a:lstStyle/>
          <a:p>
            <a:pPr algn="ctr"/>
            <a:r>
              <a:rPr lang="en-US" b="1" dirty="0" err="1">
                <a:solidFill>
                  <a:schemeClr val="tx1"/>
                </a:solidFill>
              </a:rPr>
              <a:t>Disampaikan</a:t>
            </a:r>
            <a:r>
              <a:rPr lang="en-US" b="1" dirty="0">
                <a:solidFill>
                  <a:schemeClr val="tx1"/>
                </a:solidFill>
              </a:rPr>
              <a:t> </a:t>
            </a:r>
            <a:r>
              <a:rPr lang="en-US" b="1" dirty="0" err="1">
                <a:solidFill>
                  <a:schemeClr val="tx1"/>
                </a:solidFill>
              </a:rPr>
              <a:t>pada</a:t>
            </a:r>
            <a:r>
              <a:rPr lang="en-US" b="1" dirty="0">
                <a:solidFill>
                  <a:schemeClr val="tx1"/>
                </a:solidFill>
              </a:rPr>
              <a:t> Mata </a:t>
            </a:r>
            <a:r>
              <a:rPr lang="en-US" b="1" dirty="0" err="1">
                <a:solidFill>
                  <a:schemeClr val="tx1"/>
                </a:solidFill>
              </a:rPr>
              <a:t>Kuliah</a:t>
            </a:r>
            <a:r>
              <a:rPr lang="en-US" b="1" dirty="0">
                <a:solidFill>
                  <a:schemeClr val="tx1"/>
                </a:solidFill>
              </a:rPr>
              <a:t> Proses </a:t>
            </a:r>
            <a:r>
              <a:rPr lang="en-US" b="1" dirty="0" err="1">
                <a:solidFill>
                  <a:schemeClr val="tx1"/>
                </a:solidFill>
              </a:rPr>
              <a:t>legislatif</a:t>
            </a:r>
            <a:endParaRPr lang="en-US" b="1" dirty="0">
              <a:solidFill>
                <a:schemeClr val="tx1"/>
              </a:solidFill>
            </a:endParaRPr>
          </a:p>
          <a:p>
            <a:pPr algn="ctr"/>
            <a:r>
              <a:rPr lang="en-US" b="1" dirty="0" err="1">
                <a:solidFill>
                  <a:schemeClr val="tx1"/>
                </a:solidFill>
              </a:rPr>
              <a:t>Dosen</a:t>
            </a:r>
            <a:r>
              <a:rPr lang="en-US" b="1" dirty="0">
                <a:solidFill>
                  <a:schemeClr val="tx1"/>
                </a:solidFill>
              </a:rPr>
              <a:t> :</a:t>
            </a:r>
          </a:p>
          <a:p>
            <a:pPr algn="ctr"/>
            <a:r>
              <a:rPr lang="en-US" b="1" dirty="0">
                <a:solidFill>
                  <a:schemeClr val="tx1"/>
                </a:solidFill>
              </a:rPr>
              <a:t>TATIK ROHMAWATI, S.IP.,</a:t>
            </a:r>
            <a:r>
              <a:rPr lang="en-US" b="1" dirty="0" err="1">
                <a:solidFill>
                  <a:schemeClr val="tx1"/>
                </a:solidFill>
              </a:rPr>
              <a:t>M.Si</a:t>
            </a:r>
            <a:endParaRPr lang="en-US" b="1" dirty="0">
              <a:solidFill>
                <a:schemeClr val="tx1"/>
              </a:solidFill>
            </a:endParaRPr>
          </a:p>
        </p:txBody>
      </p:sp>
      <p:sp>
        <p:nvSpPr>
          <p:cNvPr id="4" name="Date Placeholder 3"/>
          <p:cNvSpPr>
            <a:spLocks noGrp="1"/>
          </p:cNvSpPr>
          <p:nvPr>
            <p:ph type="dt" sz="half" idx="10"/>
          </p:nvPr>
        </p:nvSpPr>
        <p:spPr/>
        <p:txBody>
          <a:bodyPr/>
          <a:lstStyle/>
          <a:p>
            <a:fld id="{90011FC4-7B9C-4226-AF17-41EC8A15BD8B}" type="datetime1">
              <a:rPr lang="en-US" smtClean="0"/>
              <a:t>3/13/2017</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a:t>
            </a:fld>
            <a:endParaRPr lang="en-US"/>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65212" y="533400"/>
            <a:ext cx="9753600" cy="1066800"/>
          </a:xfrm>
        </p:spPr>
        <p:txBody>
          <a:bodyPr>
            <a:normAutofit fontScale="90000"/>
          </a:bodyPr>
          <a:lstStyle/>
          <a:p>
            <a:r>
              <a:rPr lang="en-US" dirty="0"/>
              <a:t>TRADISI HUKUM KONTINENTAL DAN ANGLO SAXON</a:t>
            </a:r>
            <a:br>
              <a:rPr lang="en-US" dirty="0"/>
            </a:br>
            <a:endParaRPr lang="en-US" dirty="0"/>
          </a:p>
        </p:txBody>
      </p:sp>
      <p:sp>
        <p:nvSpPr>
          <p:cNvPr id="14" name="Content Placeholder 13"/>
          <p:cNvSpPr>
            <a:spLocks noGrp="1"/>
          </p:cNvSpPr>
          <p:nvPr>
            <p:ph idx="1"/>
          </p:nvPr>
        </p:nvSpPr>
        <p:spPr/>
        <p:txBody>
          <a:bodyPr/>
          <a:lstStyle/>
          <a:p>
            <a:pPr marL="457200" lvl="0" indent="-457200" algn="just">
              <a:buAutoNum type="arabicParenR"/>
            </a:pPr>
            <a:r>
              <a:rPr lang="en-US" b="1" dirty="0" err="1">
                <a:solidFill>
                  <a:schemeClr val="tx1"/>
                </a:solidFill>
              </a:rPr>
              <a:t>Tradisi</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yaitu</a:t>
            </a:r>
            <a:r>
              <a:rPr lang="en-US" b="1" dirty="0">
                <a:solidFill>
                  <a:schemeClr val="tx1"/>
                </a:solidFill>
              </a:rPr>
              <a:t> </a:t>
            </a:r>
            <a:r>
              <a:rPr lang="en-US" b="1" dirty="0" err="1">
                <a:solidFill>
                  <a:schemeClr val="tx1"/>
                </a:solidFill>
              </a:rPr>
              <a:t>tradisi</a:t>
            </a:r>
            <a:r>
              <a:rPr lang="en-US" b="1" dirty="0">
                <a:solidFill>
                  <a:schemeClr val="tx1"/>
                </a:solidFill>
              </a:rPr>
              <a:t> </a:t>
            </a:r>
            <a:r>
              <a:rPr lang="en-US" b="1" dirty="0" err="1">
                <a:solidFill>
                  <a:schemeClr val="tx1"/>
                </a:solidFill>
              </a:rPr>
              <a:t>hukum</a:t>
            </a:r>
            <a:r>
              <a:rPr lang="en-US" b="1" dirty="0">
                <a:solidFill>
                  <a:schemeClr val="tx1"/>
                </a:solidFill>
              </a:rPr>
              <a:t> Indonesia </a:t>
            </a:r>
            <a:r>
              <a:rPr lang="en-US" b="1" dirty="0" err="1">
                <a:solidFill>
                  <a:schemeClr val="tx1"/>
                </a:solidFill>
              </a:rPr>
              <a:t>adalah</a:t>
            </a:r>
            <a:r>
              <a:rPr lang="en-US" b="1" dirty="0">
                <a:solidFill>
                  <a:schemeClr val="tx1"/>
                </a:solidFill>
              </a:rPr>
              <a:t> </a:t>
            </a:r>
            <a:r>
              <a:rPr lang="en-US" b="1" dirty="0" err="1">
                <a:solidFill>
                  <a:schemeClr val="tx1"/>
                </a:solidFill>
              </a:rPr>
              <a:t>Eropa</a:t>
            </a:r>
            <a:r>
              <a:rPr lang="en-US" b="1" dirty="0">
                <a:solidFill>
                  <a:schemeClr val="tx1"/>
                </a:solidFill>
              </a:rPr>
              <a:t> </a:t>
            </a:r>
            <a:r>
              <a:rPr lang="en-US" b="1" dirty="0" err="1">
                <a:solidFill>
                  <a:schemeClr val="tx1"/>
                </a:solidFill>
              </a:rPr>
              <a:t>Kontinental</a:t>
            </a:r>
            <a:r>
              <a:rPr lang="en-US" b="1" dirty="0">
                <a:solidFill>
                  <a:schemeClr val="tx1"/>
                </a:solidFill>
              </a:rPr>
              <a:t> yang </a:t>
            </a:r>
            <a:r>
              <a:rPr lang="en-US" b="1" dirty="0" err="1">
                <a:solidFill>
                  <a:schemeClr val="tx1"/>
                </a:solidFill>
              </a:rPr>
              <a:t>menitikberatkan</a:t>
            </a:r>
            <a:r>
              <a:rPr lang="en-US" b="1" dirty="0">
                <a:solidFill>
                  <a:schemeClr val="tx1"/>
                </a:solidFill>
              </a:rPr>
              <a:t> </a:t>
            </a:r>
            <a:r>
              <a:rPr lang="en-US" b="1" dirty="0" err="1">
                <a:solidFill>
                  <a:schemeClr val="tx1"/>
                </a:solidFill>
              </a:rPr>
              <a:t>sumber</a:t>
            </a:r>
            <a:r>
              <a:rPr lang="en-US" b="1" dirty="0">
                <a:solidFill>
                  <a:schemeClr val="tx1"/>
                </a:solidFill>
              </a:rPr>
              <a:t> </a:t>
            </a:r>
            <a:r>
              <a:rPr lang="en-US" b="1" dirty="0" err="1">
                <a:solidFill>
                  <a:schemeClr val="tx1"/>
                </a:solidFill>
              </a:rPr>
              <a:t>hukumnya</a:t>
            </a:r>
            <a:r>
              <a:rPr lang="en-US" b="1" dirty="0">
                <a:solidFill>
                  <a:schemeClr val="tx1"/>
                </a:solidFill>
              </a:rPr>
              <a:t> </a:t>
            </a:r>
            <a:r>
              <a:rPr lang="en-US" b="1" dirty="0" err="1">
                <a:solidFill>
                  <a:schemeClr val="tx1"/>
                </a:solidFill>
              </a:rPr>
              <a:t>pada</a:t>
            </a:r>
            <a:r>
              <a:rPr lang="en-US" b="1" dirty="0">
                <a:solidFill>
                  <a:schemeClr val="tx1"/>
                </a:solidFill>
              </a:rPr>
              <a:t> </a:t>
            </a:r>
            <a:r>
              <a:rPr lang="en-US" b="1" dirty="0" err="1">
                <a:solidFill>
                  <a:schemeClr val="tx1"/>
                </a:solidFill>
              </a:rPr>
              <a:t>peraturan</a:t>
            </a:r>
            <a:r>
              <a:rPr lang="en-US" b="1" dirty="0">
                <a:solidFill>
                  <a:schemeClr val="tx1"/>
                </a:solidFill>
              </a:rPr>
              <a:t> </a:t>
            </a:r>
            <a:r>
              <a:rPr lang="en-US" b="1" dirty="0" err="1">
                <a:solidFill>
                  <a:schemeClr val="tx1"/>
                </a:solidFill>
              </a:rPr>
              <a:t>tertulis</a:t>
            </a:r>
            <a:r>
              <a:rPr lang="en-US" b="1" dirty="0">
                <a:solidFill>
                  <a:schemeClr val="tx1"/>
                </a:solidFill>
              </a:rPr>
              <a:t> yang </a:t>
            </a:r>
            <a:r>
              <a:rPr lang="en-US" b="1" dirty="0" err="1">
                <a:solidFill>
                  <a:schemeClr val="tx1"/>
                </a:solidFill>
              </a:rPr>
              <a:t>merupakan</a:t>
            </a:r>
            <a:r>
              <a:rPr lang="en-US" b="1" dirty="0">
                <a:solidFill>
                  <a:schemeClr val="tx1"/>
                </a:solidFill>
              </a:rPr>
              <a:t> </a:t>
            </a:r>
            <a:r>
              <a:rPr lang="en-US" b="1" dirty="0" err="1">
                <a:solidFill>
                  <a:schemeClr val="tx1"/>
                </a:solidFill>
              </a:rPr>
              <a:t>sumber</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utama</a:t>
            </a:r>
            <a:r>
              <a:rPr lang="en-US" b="1" dirty="0">
                <a:solidFill>
                  <a:schemeClr val="tx1"/>
                </a:solidFill>
              </a:rPr>
              <a:t>.</a:t>
            </a:r>
          </a:p>
          <a:p>
            <a:pPr marL="457200" lvl="0" indent="-457200" algn="just">
              <a:buAutoNum type="arabicParenR"/>
            </a:pPr>
            <a:r>
              <a:rPr lang="en-US" b="1" dirty="0" err="1">
                <a:solidFill>
                  <a:schemeClr val="tx1"/>
                </a:solidFill>
              </a:rPr>
              <a:t>Terdapat</a:t>
            </a:r>
            <a:r>
              <a:rPr lang="en-US" b="1" dirty="0">
                <a:solidFill>
                  <a:schemeClr val="tx1"/>
                </a:solidFill>
              </a:rPr>
              <a:t> </a:t>
            </a:r>
            <a:r>
              <a:rPr lang="en-US" b="1" dirty="0" err="1">
                <a:solidFill>
                  <a:schemeClr val="tx1"/>
                </a:solidFill>
              </a:rPr>
              <a:t>kecenderungan</a:t>
            </a:r>
            <a:r>
              <a:rPr lang="en-US" b="1" dirty="0">
                <a:solidFill>
                  <a:schemeClr val="tx1"/>
                </a:solidFill>
              </a:rPr>
              <a:t> di </a:t>
            </a:r>
            <a:r>
              <a:rPr lang="en-US" b="1" dirty="0" err="1">
                <a:solidFill>
                  <a:schemeClr val="tx1"/>
                </a:solidFill>
              </a:rPr>
              <a:t>masa</a:t>
            </a:r>
            <a:r>
              <a:rPr lang="en-US" b="1" dirty="0">
                <a:solidFill>
                  <a:schemeClr val="tx1"/>
                </a:solidFill>
              </a:rPr>
              <a:t> </a:t>
            </a:r>
            <a:r>
              <a:rPr lang="en-US" b="1" dirty="0" err="1">
                <a:solidFill>
                  <a:schemeClr val="tx1"/>
                </a:solidFill>
              </a:rPr>
              <a:t>sekarang</a:t>
            </a:r>
            <a:r>
              <a:rPr lang="en-US" b="1" dirty="0">
                <a:solidFill>
                  <a:schemeClr val="tx1"/>
                </a:solidFill>
              </a:rPr>
              <a:t>, </a:t>
            </a:r>
            <a:r>
              <a:rPr lang="en-US" b="1" dirty="0" err="1">
                <a:solidFill>
                  <a:schemeClr val="tx1"/>
                </a:solidFill>
              </a:rPr>
              <a:t>baik</a:t>
            </a:r>
            <a:r>
              <a:rPr lang="en-US" b="1" dirty="0">
                <a:solidFill>
                  <a:schemeClr val="tx1"/>
                </a:solidFill>
              </a:rPr>
              <a:t> </a:t>
            </a:r>
            <a:r>
              <a:rPr lang="en-US" b="1" dirty="0" err="1">
                <a:solidFill>
                  <a:schemeClr val="tx1"/>
                </a:solidFill>
              </a:rPr>
              <a:t>pada</a:t>
            </a:r>
            <a:r>
              <a:rPr lang="en-US" b="1" dirty="0">
                <a:solidFill>
                  <a:schemeClr val="tx1"/>
                </a:solidFill>
              </a:rPr>
              <a:t> </a:t>
            </a:r>
            <a:r>
              <a:rPr lang="en-US" b="1" dirty="0" err="1">
                <a:solidFill>
                  <a:schemeClr val="tx1"/>
                </a:solidFill>
              </a:rPr>
              <a:t>tradisi</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Kontinental</a:t>
            </a:r>
            <a:r>
              <a:rPr lang="en-US" b="1" dirty="0">
                <a:solidFill>
                  <a:schemeClr val="tx1"/>
                </a:solidFill>
              </a:rPr>
              <a:t> </a:t>
            </a:r>
            <a:r>
              <a:rPr lang="en-US" b="1" dirty="0" err="1">
                <a:solidFill>
                  <a:schemeClr val="tx1"/>
                </a:solidFill>
              </a:rPr>
              <a:t>maupun</a:t>
            </a:r>
            <a:r>
              <a:rPr lang="en-US" b="1" dirty="0">
                <a:solidFill>
                  <a:schemeClr val="tx1"/>
                </a:solidFill>
              </a:rPr>
              <a:t> Anglo Saxon yang </a:t>
            </a:r>
            <a:r>
              <a:rPr lang="en-US" b="1" dirty="0" err="1">
                <a:solidFill>
                  <a:schemeClr val="tx1"/>
                </a:solidFill>
              </a:rPr>
              <a:t>menyebabkan</a:t>
            </a:r>
            <a:r>
              <a:rPr lang="en-US" b="1" dirty="0">
                <a:solidFill>
                  <a:schemeClr val="tx1"/>
                </a:solidFill>
              </a:rPr>
              <a:t> </a:t>
            </a:r>
            <a:r>
              <a:rPr lang="en-US" b="1" dirty="0" err="1">
                <a:solidFill>
                  <a:schemeClr val="tx1"/>
                </a:solidFill>
              </a:rPr>
              <a:t>peraturan</a:t>
            </a:r>
            <a:r>
              <a:rPr lang="en-US" b="1" dirty="0">
                <a:solidFill>
                  <a:schemeClr val="tx1"/>
                </a:solidFill>
              </a:rPr>
              <a:t> </a:t>
            </a:r>
            <a:r>
              <a:rPr lang="en-US" b="1" dirty="0" err="1">
                <a:solidFill>
                  <a:schemeClr val="tx1"/>
                </a:solidFill>
              </a:rPr>
              <a:t>perundang-undangan</a:t>
            </a:r>
            <a:r>
              <a:rPr lang="en-US" b="1" dirty="0">
                <a:solidFill>
                  <a:schemeClr val="tx1"/>
                </a:solidFill>
              </a:rPr>
              <a:t> </a:t>
            </a:r>
            <a:r>
              <a:rPr lang="en-US" b="1" dirty="0" err="1">
                <a:solidFill>
                  <a:schemeClr val="tx1"/>
                </a:solidFill>
              </a:rPr>
              <a:t>menjadi</a:t>
            </a:r>
            <a:r>
              <a:rPr lang="en-US" b="1" dirty="0">
                <a:solidFill>
                  <a:schemeClr val="tx1"/>
                </a:solidFill>
              </a:rPr>
              <a:t> </a:t>
            </a:r>
            <a:r>
              <a:rPr lang="en-US" b="1" dirty="0" err="1">
                <a:solidFill>
                  <a:schemeClr val="tx1"/>
                </a:solidFill>
              </a:rPr>
              <a:t>semakin</a:t>
            </a:r>
            <a:r>
              <a:rPr lang="en-US" b="1" dirty="0">
                <a:solidFill>
                  <a:schemeClr val="tx1"/>
                </a:solidFill>
              </a:rPr>
              <a:t> </a:t>
            </a:r>
            <a:r>
              <a:rPr lang="en-US" b="1" dirty="0" err="1">
                <a:solidFill>
                  <a:schemeClr val="tx1"/>
                </a:solidFill>
              </a:rPr>
              <a:t>penting</a:t>
            </a:r>
            <a:r>
              <a:rPr lang="en-US" b="1" dirty="0">
                <a:solidFill>
                  <a:schemeClr val="tx1"/>
                </a:solidFill>
              </a:rPr>
              <a:t>.</a:t>
            </a:r>
          </a:p>
          <a:p>
            <a:pPr marL="0" lvl="0" indent="0" algn="just">
              <a:buNone/>
            </a:pPr>
            <a:r>
              <a:rPr lang="en-US" b="1" dirty="0" err="1">
                <a:solidFill>
                  <a:schemeClr val="tx1"/>
                </a:solidFill>
              </a:rPr>
              <a:t>Selain</a:t>
            </a:r>
            <a:r>
              <a:rPr lang="en-US" b="1" dirty="0">
                <a:solidFill>
                  <a:schemeClr val="tx1"/>
                </a:solidFill>
              </a:rPr>
              <a:t> </a:t>
            </a:r>
            <a:r>
              <a:rPr lang="en-US" b="1" dirty="0" err="1">
                <a:solidFill>
                  <a:schemeClr val="tx1"/>
                </a:solidFill>
              </a:rPr>
              <a:t>kedua</a:t>
            </a:r>
            <a:r>
              <a:rPr lang="en-US" b="1" dirty="0">
                <a:solidFill>
                  <a:schemeClr val="tx1"/>
                </a:solidFill>
              </a:rPr>
              <a:t> </a:t>
            </a:r>
            <a:r>
              <a:rPr lang="en-US" b="1" dirty="0" err="1">
                <a:solidFill>
                  <a:schemeClr val="tx1"/>
                </a:solidFill>
              </a:rPr>
              <a:t>kondisi</a:t>
            </a:r>
            <a:r>
              <a:rPr lang="en-US" b="1" dirty="0">
                <a:solidFill>
                  <a:schemeClr val="tx1"/>
                </a:solidFill>
              </a:rPr>
              <a:t> di </a:t>
            </a:r>
            <a:r>
              <a:rPr lang="en-US" b="1" dirty="0" err="1">
                <a:solidFill>
                  <a:schemeClr val="tx1"/>
                </a:solidFill>
              </a:rPr>
              <a:t>atas</a:t>
            </a:r>
            <a:r>
              <a:rPr lang="en-US" b="1" dirty="0">
                <a:solidFill>
                  <a:schemeClr val="tx1"/>
                </a:solidFill>
              </a:rPr>
              <a:t> </a:t>
            </a:r>
            <a:r>
              <a:rPr lang="en-US" b="1" dirty="0" err="1">
                <a:solidFill>
                  <a:schemeClr val="tx1"/>
                </a:solidFill>
              </a:rPr>
              <a:t>terdapat</a:t>
            </a:r>
            <a:r>
              <a:rPr lang="en-US" b="1" dirty="0">
                <a:solidFill>
                  <a:schemeClr val="tx1"/>
                </a:solidFill>
              </a:rPr>
              <a:t> </a:t>
            </a:r>
            <a:r>
              <a:rPr lang="en-US" b="1" dirty="0" err="1">
                <a:solidFill>
                  <a:schemeClr val="tx1"/>
                </a:solidFill>
              </a:rPr>
              <a:t>keadaan-keadaan</a:t>
            </a:r>
            <a:r>
              <a:rPr lang="en-US" b="1" dirty="0">
                <a:solidFill>
                  <a:schemeClr val="tx1"/>
                </a:solidFill>
              </a:rPr>
              <a:t> </a:t>
            </a:r>
            <a:r>
              <a:rPr lang="en-US" b="1" dirty="0" err="1">
                <a:solidFill>
                  <a:schemeClr val="tx1"/>
                </a:solidFill>
              </a:rPr>
              <a:t>khusus</a:t>
            </a:r>
            <a:r>
              <a:rPr lang="en-US" b="1" dirty="0">
                <a:solidFill>
                  <a:schemeClr val="tx1"/>
                </a:solidFill>
              </a:rPr>
              <a:t> di Indonesia yang </a:t>
            </a:r>
            <a:r>
              <a:rPr lang="en-US" b="1" dirty="0" err="1">
                <a:solidFill>
                  <a:schemeClr val="tx1"/>
                </a:solidFill>
              </a:rPr>
              <a:t>menyebabkan</a:t>
            </a:r>
            <a:r>
              <a:rPr lang="en-US" b="1" dirty="0">
                <a:solidFill>
                  <a:schemeClr val="tx1"/>
                </a:solidFill>
              </a:rPr>
              <a:t> </a:t>
            </a:r>
            <a:r>
              <a:rPr lang="en-US" b="1" dirty="0" err="1">
                <a:solidFill>
                  <a:schemeClr val="tx1"/>
                </a:solidFill>
              </a:rPr>
              <a:t>peraturan</a:t>
            </a:r>
            <a:r>
              <a:rPr lang="en-US" b="1" dirty="0">
                <a:solidFill>
                  <a:schemeClr val="tx1"/>
                </a:solidFill>
              </a:rPr>
              <a:t> </a:t>
            </a:r>
            <a:r>
              <a:rPr lang="en-US" b="1" dirty="0" err="1">
                <a:solidFill>
                  <a:schemeClr val="tx1"/>
                </a:solidFill>
              </a:rPr>
              <a:t>perundang-undangan</a:t>
            </a:r>
            <a:r>
              <a:rPr lang="en-US" b="1" dirty="0">
                <a:solidFill>
                  <a:schemeClr val="tx1"/>
                </a:solidFill>
              </a:rPr>
              <a:t> </a:t>
            </a:r>
            <a:r>
              <a:rPr lang="en-US" b="1" dirty="0" err="1">
                <a:solidFill>
                  <a:schemeClr val="tx1"/>
                </a:solidFill>
              </a:rPr>
              <a:t>menjadi</a:t>
            </a:r>
            <a:r>
              <a:rPr lang="en-US" b="1" dirty="0">
                <a:solidFill>
                  <a:schemeClr val="tx1"/>
                </a:solidFill>
              </a:rPr>
              <a:t> </a:t>
            </a:r>
            <a:r>
              <a:rPr lang="en-US" b="1" dirty="0" err="1">
                <a:solidFill>
                  <a:schemeClr val="tx1"/>
                </a:solidFill>
              </a:rPr>
              <a:t>penting</a:t>
            </a:r>
            <a:r>
              <a:rPr lang="en-US" b="1" dirty="0">
                <a:solidFill>
                  <a:schemeClr val="tx1"/>
                </a:solidFill>
              </a:rPr>
              <a:t> </a:t>
            </a:r>
            <a:r>
              <a:rPr lang="en-US" b="1" dirty="0" err="1">
                <a:solidFill>
                  <a:schemeClr val="tx1"/>
                </a:solidFill>
              </a:rPr>
              <a:t>dalam</a:t>
            </a:r>
            <a:r>
              <a:rPr lang="en-US" b="1" dirty="0">
                <a:solidFill>
                  <a:schemeClr val="tx1"/>
                </a:solidFill>
              </a:rPr>
              <a:t> </a:t>
            </a:r>
            <a:r>
              <a:rPr lang="en-US" b="1" dirty="0" err="1">
                <a:solidFill>
                  <a:schemeClr val="tx1"/>
                </a:solidFill>
              </a:rPr>
              <a:t>pembangunan</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nasional</a:t>
            </a:r>
            <a:r>
              <a:rPr lang="en-US" b="1" dirty="0">
                <a:solidFill>
                  <a:schemeClr val="tx1"/>
                </a:solidFill>
              </a:rPr>
              <a:t>.</a:t>
            </a:r>
          </a:p>
          <a:p>
            <a:pPr algn="just"/>
            <a:endParaRPr lang="en-US" b="1" dirty="0">
              <a:solidFill>
                <a:schemeClr val="tx1"/>
              </a:solidFill>
            </a:endParaRPr>
          </a:p>
        </p:txBody>
      </p:sp>
      <p:sp>
        <p:nvSpPr>
          <p:cNvPr id="2" name="Date Placeholder 1"/>
          <p:cNvSpPr>
            <a:spLocks noGrp="1"/>
          </p:cNvSpPr>
          <p:nvPr>
            <p:ph type="dt" sz="half" idx="10"/>
          </p:nvPr>
        </p:nvSpPr>
        <p:spPr/>
        <p:txBody>
          <a:bodyPr/>
          <a:lstStyle/>
          <a:p>
            <a:fld id="{F23EEEE0-2744-4974-8C2F-79FE7B58482E}" type="datetime1">
              <a:rPr lang="en-US" smtClean="0"/>
              <a:t>3/13/2017</a:t>
            </a:fld>
            <a:endParaRPr lang="en-US"/>
          </a:p>
        </p:txBody>
      </p:sp>
      <p:sp>
        <p:nvSpPr>
          <p:cNvPr id="3" name="Footer Placeholder 2"/>
          <p:cNvSpPr>
            <a:spLocks noGrp="1"/>
          </p:cNvSpPr>
          <p:nvPr>
            <p:ph type="ftr" sz="quarter" idx="11"/>
          </p:nvPr>
        </p:nvSpPr>
        <p:spPr/>
        <p:txBody>
          <a:bodyPr/>
          <a:lstStyle/>
          <a:p>
            <a:r>
              <a:rPr lang="en-US" smtClean="0"/>
              <a:t>Bahan Ajar Proleg By Tatik Rohmawati, S.IP.,M.Si</a:t>
            </a:r>
            <a:endParaRPr lang="en-US"/>
          </a:p>
        </p:txBody>
      </p:sp>
      <p:sp>
        <p:nvSpPr>
          <p:cNvPr id="4" name="Slide Number Placeholder 3"/>
          <p:cNvSpPr>
            <a:spLocks noGrp="1"/>
          </p:cNvSpPr>
          <p:nvPr>
            <p:ph type="sldNum" sz="quarter" idx="12"/>
          </p:nvPr>
        </p:nvSpPr>
        <p:spPr/>
        <p:txBody>
          <a:bodyPr/>
          <a:lstStyle/>
          <a:p>
            <a:fld id="{AAEAE4A8-A6E5-453E-B946-FB774B73F48C}" type="slidenum">
              <a:rPr lang="en-US" smtClean="0"/>
              <a:t>2</a:t>
            </a:fld>
            <a:endParaRPr lang="en-US"/>
          </a:p>
        </p:txBody>
      </p:sp>
    </p:spTree>
    <p:extLst>
      <p:ext uri="{BB962C8B-B14F-4D97-AF65-F5344CB8AC3E}">
        <p14:creationId xmlns:p14="http://schemas.microsoft.com/office/powerpoint/2010/main" val="1437231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fade">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fade">
                                      <p:cBhvr>
                                        <p:cTn id="2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KEADAAN-KEADAAN KHUSUS TERSEBUT :</a:t>
            </a:r>
            <a:br>
              <a:rPr lang="en-US" dirty="0"/>
            </a:br>
            <a:endParaRPr lang="en-US" dirty="0"/>
          </a:p>
        </p:txBody>
      </p:sp>
      <p:sp>
        <p:nvSpPr>
          <p:cNvPr id="3" name="Content Placeholder 2"/>
          <p:cNvSpPr>
            <a:spLocks noGrp="1"/>
          </p:cNvSpPr>
          <p:nvPr>
            <p:ph idx="1"/>
          </p:nvPr>
        </p:nvSpPr>
        <p:spPr>
          <a:xfrm>
            <a:off x="1065212" y="1371600"/>
            <a:ext cx="10515600" cy="4648200"/>
          </a:xfrm>
        </p:spPr>
        <p:txBody>
          <a:bodyPr>
            <a:noAutofit/>
          </a:bodyPr>
          <a:lstStyle/>
          <a:p>
            <a:pPr marL="45720" lvl="0" indent="0" algn="just">
              <a:buNone/>
            </a:pPr>
            <a:r>
              <a:rPr lang="en-US" b="1" dirty="0">
                <a:solidFill>
                  <a:schemeClr val="tx1"/>
                </a:solidFill>
              </a:rPr>
              <a:t>1. </a:t>
            </a:r>
            <a:r>
              <a:rPr lang="en-US" b="1" dirty="0" err="1">
                <a:solidFill>
                  <a:schemeClr val="tx1"/>
                </a:solidFill>
              </a:rPr>
              <a:t>Keanekaragaman</a:t>
            </a:r>
            <a:r>
              <a:rPr lang="en-US" b="1" dirty="0">
                <a:solidFill>
                  <a:schemeClr val="tx1"/>
                </a:solidFill>
              </a:rPr>
              <a:t> </a:t>
            </a:r>
            <a:r>
              <a:rPr lang="en-US" b="1" dirty="0" err="1">
                <a:solidFill>
                  <a:schemeClr val="tx1"/>
                </a:solidFill>
              </a:rPr>
              <a:t>hukum</a:t>
            </a:r>
            <a:r>
              <a:rPr lang="en-US" b="1" dirty="0">
                <a:solidFill>
                  <a:schemeClr val="tx1"/>
                </a:solidFill>
              </a:rPr>
              <a:t> (pluralism)</a:t>
            </a:r>
          </a:p>
          <a:p>
            <a:pPr marL="45720" indent="0" algn="just">
              <a:buNone/>
            </a:pPr>
            <a:r>
              <a:rPr lang="en-US" b="1" dirty="0" smtClean="0">
                <a:solidFill>
                  <a:schemeClr val="tx1"/>
                </a:solidFill>
              </a:rPr>
              <a:t>Di </a:t>
            </a:r>
            <a:r>
              <a:rPr lang="en-US" b="1" dirty="0">
                <a:solidFill>
                  <a:schemeClr val="tx1"/>
                </a:solidFill>
              </a:rPr>
              <a:t>Indonesia </a:t>
            </a:r>
            <a:r>
              <a:rPr lang="en-US" b="1" dirty="0" err="1">
                <a:solidFill>
                  <a:schemeClr val="tx1"/>
                </a:solidFill>
              </a:rPr>
              <a:t>ini</a:t>
            </a:r>
            <a:r>
              <a:rPr lang="en-US" b="1" dirty="0">
                <a:solidFill>
                  <a:schemeClr val="tx1"/>
                </a:solidFill>
              </a:rPr>
              <a:t> </a:t>
            </a:r>
            <a:r>
              <a:rPr lang="en-US" b="1" dirty="0" err="1">
                <a:solidFill>
                  <a:schemeClr val="tx1"/>
                </a:solidFill>
              </a:rPr>
              <a:t>masih</a:t>
            </a:r>
            <a:r>
              <a:rPr lang="en-US" b="1" dirty="0">
                <a:solidFill>
                  <a:schemeClr val="tx1"/>
                </a:solidFill>
              </a:rPr>
              <a:t> </a:t>
            </a:r>
            <a:r>
              <a:rPr lang="en-US" b="1" dirty="0" err="1">
                <a:solidFill>
                  <a:schemeClr val="tx1"/>
                </a:solidFill>
              </a:rPr>
              <a:t>banyak</a:t>
            </a:r>
            <a:r>
              <a:rPr lang="en-US" b="1" dirty="0">
                <a:solidFill>
                  <a:schemeClr val="tx1"/>
                </a:solidFill>
              </a:rPr>
              <a:t> </a:t>
            </a:r>
            <a:r>
              <a:rPr lang="en-US" b="1" dirty="0" err="1">
                <a:solidFill>
                  <a:schemeClr val="tx1"/>
                </a:solidFill>
              </a:rPr>
              <a:t>hukum</a:t>
            </a:r>
            <a:r>
              <a:rPr lang="en-US" b="1" dirty="0">
                <a:solidFill>
                  <a:schemeClr val="tx1"/>
                </a:solidFill>
              </a:rPr>
              <a:t> yang </a:t>
            </a:r>
            <a:r>
              <a:rPr lang="en-US" b="1" dirty="0" err="1">
                <a:solidFill>
                  <a:schemeClr val="tx1"/>
                </a:solidFill>
              </a:rPr>
              <a:t>berlaku</a:t>
            </a:r>
            <a:r>
              <a:rPr lang="en-US" b="1" dirty="0">
                <a:solidFill>
                  <a:schemeClr val="tx1"/>
                </a:solidFill>
              </a:rPr>
              <a:t> </a:t>
            </a:r>
            <a:r>
              <a:rPr lang="en-US" b="1" dirty="0" err="1">
                <a:solidFill>
                  <a:schemeClr val="tx1"/>
                </a:solidFill>
              </a:rPr>
              <a:t>mengenai</a:t>
            </a:r>
            <a:r>
              <a:rPr lang="en-US" b="1" dirty="0">
                <a:solidFill>
                  <a:schemeClr val="tx1"/>
                </a:solidFill>
              </a:rPr>
              <a:t> </a:t>
            </a:r>
            <a:r>
              <a:rPr lang="en-US" b="1" dirty="0" err="1" smtClean="0">
                <a:solidFill>
                  <a:schemeClr val="tx1"/>
                </a:solidFill>
              </a:rPr>
              <a:t>suatu</a:t>
            </a:r>
            <a:r>
              <a:rPr lang="en-US" b="1" dirty="0" smtClean="0">
                <a:solidFill>
                  <a:schemeClr val="tx1"/>
                </a:solidFill>
              </a:rPr>
              <a:t> </a:t>
            </a:r>
            <a:r>
              <a:rPr lang="en-US" b="1" dirty="0" err="1" smtClean="0">
                <a:solidFill>
                  <a:schemeClr val="tx1"/>
                </a:solidFill>
              </a:rPr>
              <a:t>hal</a:t>
            </a:r>
            <a:r>
              <a:rPr lang="en-US" b="1" dirty="0" smtClean="0">
                <a:solidFill>
                  <a:schemeClr val="tx1"/>
                </a:solidFill>
              </a:rPr>
              <a:t> </a:t>
            </a:r>
            <a:r>
              <a:rPr lang="en-US" b="1" dirty="0" err="1">
                <a:solidFill>
                  <a:schemeClr val="tx1"/>
                </a:solidFill>
              </a:rPr>
              <a:t>khususnya</a:t>
            </a:r>
            <a:r>
              <a:rPr lang="en-US" b="1" dirty="0">
                <a:solidFill>
                  <a:schemeClr val="tx1"/>
                </a:solidFill>
              </a:rPr>
              <a:t> </a:t>
            </a:r>
            <a:r>
              <a:rPr lang="en-US" b="1" dirty="0" err="1">
                <a:solidFill>
                  <a:schemeClr val="tx1"/>
                </a:solidFill>
              </a:rPr>
              <a:t>bidang</a:t>
            </a:r>
            <a:r>
              <a:rPr lang="en-US" b="1" dirty="0">
                <a:solidFill>
                  <a:schemeClr val="tx1"/>
                </a:solidFill>
              </a:rPr>
              <a:t> </a:t>
            </a:r>
            <a:r>
              <a:rPr lang="en-US" b="1" dirty="0" err="1" smtClean="0">
                <a:solidFill>
                  <a:schemeClr val="tx1"/>
                </a:solidFill>
              </a:rPr>
              <a:t>perdata</a:t>
            </a:r>
            <a:r>
              <a:rPr lang="en-US" b="1" dirty="0" smtClean="0">
                <a:solidFill>
                  <a:schemeClr val="tx1"/>
                </a:solidFill>
              </a:rPr>
              <a:t>. </a:t>
            </a:r>
            <a:r>
              <a:rPr lang="en-US" b="1" dirty="0" err="1" smtClean="0">
                <a:solidFill>
                  <a:schemeClr val="tx1"/>
                </a:solidFill>
              </a:rPr>
              <a:t>Contoh</a:t>
            </a:r>
            <a:r>
              <a:rPr lang="en-US" b="1" dirty="0" smtClean="0">
                <a:solidFill>
                  <a:schemeClr val="tx1"/>
                </a:solidFill>
              </a:rPr>
              <a:t> </a:t>
            </a:r>
            <a:r>
              <a:rPr lang="en-US" b="1" dirty="0">
                <a:solidFill>
                  <a:schemeClr val="tx1"/>
                </a:solidFill>
              </a:rPr>
              <a:t>:</a:t>
            </a:r>
          </a:p>
          <a:p>
            <a:pPr marL="45720" lvl="0" indent="0" algn="just">
              <a:buNone/>
            </a:pPr>
            <a:r>
              <a:rPr lang="en-US" b="1" dirty="0" smtClean="0">
                <a:solidFill>
                  <a:schemeClr val="tx1"/>
                </a:solidFill>
              </a:rPr>
              <a:t>a</a:t>
            </a:r>
            <a:r>
              <a:rPr lang="en-US" b="1" dirty="0">
                <a:solidFill>
                  <a:schemeClr val="tx1"/>
                </a:solidFill>
              </a:rPr>
              <a:t>. </a:t>
            </a:r>
            <a:r>
              <a:rPr lang="en-US" b="1" dirty="0" err="1">
                <a:solidFill>
                  <a:schemeClr val="tx1"/>
                </a:solidFill>
              </a:rPr>
              <a:t>Perkawinan</a:t>
            </a:r>
            <a:r>
              <a:rPr lang="en-US" b="1" dirty="0">
                <a:solidFill>
                  <a:schemeClr val="tx1"/>
                </a:solidFill>
              </a:rPr>
              <a:t> : </a:t>
            </a:r>
            <a:r>
              <a:rPr lang="en-US" b="1" dirty="0" err="1">
                <a:solidFill>
                  <a:schemeClr val="tx1"/>
                </a:solidFill>
              </a:rPr>
              <a:t>hukum</a:t>
            </a:r>
            <a:r>
              <a:rPr lang="en-US" b="1" dirty="0">
                <a:solidFill>
                  <a:schemeClr val="tx1"/>
                </a:solidFill>
              </a:rPr>
              <a:t> </a:t>
            </a:r>
            <a:r>
              <a:rPr lang="en-US" b="1" dirty="0" err="1">
                <a:solidFill>
                  <a:schemeClr val="tx1"/>
                </a:solidFill>
              </a:rPr>
              <a:t>adat</a:t>
            </a:r>
            <a:r>
              <a:rPr lang="en-US" b="1" dirty="0">
                <a:solidFill>
                  <a:schemeClr val="tx1"/>
                </a:solidFill>
              </a:rPr>
              <a:t>, </a:t>
            </a:r>
            <a:r>
              <a:rPr lang="en-US" b="1" dirty="0" err="1">
                <a:solidFill>
                  <a:schemeClr val="tx1"/>
                </a:solidFill>
              </a:rPr>
              <a:t>hukum</a:t>
            </a:r>
            <a:r>
              <a:rPr lang="en-US" b="1" dirty="0">
                <a:solidFill>
                  <a:schemeClr val="tx1"/>
                </a:solidFill>
              </a:rPr>
              <a:t> agama </a:t>
            </a:r>
            <a:r>
              <a:rPr lang="en-US" b="1" dirty="0" err="1">
                <a:solidFill>
                  <a:schemeClr val="tx1"/>
                </a:solidFill>
              </a:rPr>
              <a:t>dan</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nasional</a:t>
            </a:r>
            <a:r>
              <a:rPr lang="en-US" b="1" dirty="0">
                <a:solidFill>
                  <a:schemeClr val="tx1"/>
                </a:solidFill>
              </a:rPr>
              <a:t> (</a:t>
            </a:r>
            <a:r>
              <a:rPr lang="en-US" b="1" dirty="0" smtClean="0">
                <a:solidFill>
                  <a:schemeClr val="tx1"/>
                </a:solidFill>
              </a:rPr>
              <a:t>UU No </a:t>
            </a:r>
            <a:r>
              <a:rPr lang="en-US" b="1" dirty="0">
                <a:solidFill>
                  <a:schemeClr val="tx1"/>
                </a:solidFill>
              </a:rPr>
              <a:t>1Tahun 1974)</a:t>
            </a:r>
          </a:p>
          <a:p>
            <a:pPr marL="45720" lvl="0" indent="0" algn="just">
              <a:buNone/>
            </a:pPr>
            <a:r>
              <a:rPr lang="en-US" b="1" dirty="0" smtClean="0">
                <a:solidFill>
                  <a:schemeClr val="tx1"/>
                </a:solidFill>
              </a:rPr>
              <a:t>b</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Waris</a:t>
            </a:r>
            <a:r>
              <a:rPr lang="en-US" b="1" dirty="0">
                <a:solidFill>
                  <a:schemeClr val="tx1"/>
                </a:solidFill>
              </a:rPr>
              <a:t>: </a:t>
            </a:r>
            <a:r>
              <a:rPr lang="en-US" b="1" dirty="0" err="1">
                <a:solidFill>
                  <a:schemeClr val="tx1"/>
                </a:solidFill>
              </a:rPr>
              <a:t>hukum</a:t>
            </a:r>
            <a:r>
              <a:rPr lang="en-US" b="1" dirty="0">
                <a:solidFill>
                  <a:schemeClr val="tx1"/>
                </a:solidFill>
              </a:rPr>
              <a:t> agama </a:t>
            </a:r>
            <a:r>
              <a:rPr lang="en-US" b="1" dirty="0" err="1">
                <a:solidFill>
                  <a:schemeClr val="tx1"/>
                </a:solidFill>
              </a:rPr>
              <a:t>dan</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nasional</a:t>
            </a:r>
            <a:endParaRPr lang="en-US" b="1" dirty="0">
              <a:solidFill>
                <a:schemeClr val="tx1"/>
              </a:solidFill>
            </a:endParaRPr>
          </a:p>
          <a:p>
            <a:pPr marL="45720" lvl="0" indent="0" algn="just">
              <a:buNone/>
            </a:pPr>
            <a:r>
              <a:rPr lang="en-US" b="1" dirty="0">
                <a:solidFill>
                  <a:schemeClr val="tx1"/>
                </a:solidFill>
              </a:rPr>
              <a:t>2. </a:t>
            </a:r>
            <a:r>
              <a:rPr lang="en-US" b="1" dirty="0" err="1">
                <a:solidFill>
                  <a:schemeClr val="tx1"/>
                </a:solidFill>
              </a:rPr>
              <a:t>Sampai</a:t>
            </a:r>
            <a:r>
              <a:rPr lang="en-US" b="1" dirty="0">
                <a:solidFill>
                  <a:schemeClr val="tx1"/>
                </a:solidFill>
              </a:rPr>
              <a:t> </a:t>
            </a:r>
            <a:r>
              <a:rPr lang="en-US" b="1" dirty="0" err="1">
                <a:solidFill>
                  <a:schemeClr val="tx1"/>
                </a:solidFill>
              </a:rPr>
              <a:t>saat</a:t>
            </a:r>
            <a:r>
              <a:rPr lang="en-US" b="1" dirty="0">
                <a:solidFill>
                  <a:schemeClr val="tx1"/>
                </a:solidFill>
              </a:rPr>
              <a:t> </a:t>
            </a:r>
            <a:r>
              <a:rPr lang="en-US" b="1" dirty="0" err="1">
                <a:solidFill>
                  <a:schemeClr val="tx1"/>
                </a:solidFill>
              </a:rPr>
              <a:t>ini</a:t>
            </a:r>
            <a:r>
              <a:rPr lang="en-US" b="1" dirty="0">
                <a:solidFill>
                  <a:schemeClr val="tx1"/>
                </a:solidFill>
              </a:rPr>
              <a:t> </a:t>
            </a:r>
            <a:r>
              <a:rPr lang="en-US" b="1" dirty="0" err="1">
                <a:solidFill>
                  <a:schemeClr val="tx1"/>
                </a:solidFill>
              </a:rPr>
              <a:t>masih</a:t>
            </a:r>
            <a:r>
              <a:rPr lang="en-US" b="1" dirty="0">
                <a:solidFill>
                  <a:schemeClr val="tx1"/>
                </a:solidFill>
              </a:rPr>
              <a:t> </a:t>
            </a:r>
            <a:r>
              <a:rPr lang="en-US" b="1" dirty="0" err="1">
                <a:solidFill>
                  <a:schemeClr val="tx1"/>
                </a:solidFill>
              </a:rPr>
              <a:t>banyak</a:t>
            </a:r>
            <a:r>
              <a:rPr lang="en-US" b="1" dirty="0">
                <a:solidFill>
                  <a:schemeClr val="tx1"/>
                </a:solidFill>
              </a:rPr>
              <a:t> </a:t>
            </a:r>
            <a:r>
              <a:rPr lang="en-US" b="1" dirty="0" err="1">
                <a:solidFill>
                  <a:schemeClr val="tx1"/>
                </a:solidFill>
              </a:rPr>
              <a:t>peraturan-peraturan</a:t>
            </a:r>
            <a:r>
              <a:rPr lang="en-US" b="1" dirty="0">
                <a:solidFill>
                  <a:schemeClr val="tx1"/>
                </a:solidFill>
              </a:rPr>
              <a:t> </a:t>
            </a:r>
            <a:r>
              <a:rPr lang="en-US" b="1" dirty="0" err="1">
                <a:solidFill>
                  <a:schemeClr val="tx1"/>
                </a:solidFill>
              </a:rPr>
              <a:t>warisan</a:t>
            </a:r>
            <a:r>
              <a:rPr lang="en-US" b="1" dirty="0">
                <a:solidFill>
                  <a:schemeClr val="tx1"/>
                </a:solidFill>
              </a:rPr>
              <a:t> </a:t>
            </a:r>
            <a:r>
              <a:rPr lang="en-US" b="1" dirty="0" err="1" smtClean="0">
                <a:solidFill>
                  <a:schemeClr val="tx1"/>
                </a:solidFill>
              </a:rPr>
              <a:t>kolonial</a:t>
            </a:r>
            <a:r>
              <a:rPr lang="en-US" b="1" dirty="0">
                <a:solidFill>
                  <a:schemeClr val="tx1"/>
                </a:solidFill>
              </a:rPr>
              <a:t> </a:t>
            </a:r>
            <a:r>
              <a:rPr lang="en-US" b="1" dirty="0" err="1" smtClean="0">
                <a:solidFill>
                  <a:schemeClr val="tx1"/>
                </a:solidFill>
              </a:rPr>
              <a:t>Belanda</a:t>
            </a:r>
            <a:r>
              <a:rPr lang="en-US" b="1" dirty="0" smtClean="0">
                <a:solidFill>
                  <a:schemeClr val="tx1"/>
                </a:solidFill>
              </a:rPr>
              <a:t> </a:t>
            </a:r>
            <a:r>
              <a:rPr lang="en-US" b="1" dirty="0">
                <a:solidFill>
                  <a:schemeClr val="tx1"/>
                </a:solidFill>
              </a:rPr>
              <a:t>yang </a:t>
            </a:r>
            <a:r>
              <a:rPr lang="en-US" b="1" dirty="0" err="1">
                <a:solidFill>
                  <a:schemeClr val="tx1"/>
                </a:solidFill>
              </a:rPr>
              <a:t>berlaku</a:t>
            </a:r>
            <a:r>
              <a:rPr lang="en-US" b="1" dirty="0">
                <a:solidFill>
                  <a:schemeClr val="tx1"/>
                </a:solidFill>
              </a:rPr>
              <a:t> </a:t>
            </a:r>
            <a:r>
              <a:rPr lang="en-US" b="1" dirty="0" err="1">
                <a:solidFill>
                  <a:schemeClr val="tx1"/>
                </a:solidFill>
              </a:rPr>
              <a:t>mengenai</a:t>
            </a:r>
            <a:r>
              <a:rPr lang="en-US" b="1" dirty="0">
                <a:solidFill>
                  <a:schemeClr val="tx1"/>
                </a:solidFill>
              </a:rPr>
              <a:t> </a:t>
            </a:r>
            <a:r>
              <a:rPr lang="en-US" b="1" dirty="0" err="1">
                <a:solidFill>
                  <a:schemeClr val="tx1"/>
                </a:solidFill>
              </a:rPr>
              <a:t>suatu</a:t>
            </a:r>
            <a:r>
              <a:rPr lang="en-US" b="1" dirty="0">
                <a:solidFill>
                  <a:schemeClr val="tx1"/>
                </a:solidFill>
              </a:rPr>
              <a:t> </a:t>
            </a:r>
            <a:r>
              <a:rPr lang="en-US" b="1" dirty="0" err="1">
                <a:solidFill>
                  <a:schemeClr val="tx1"/>
                </a:solidFill>
              </a:rPr>
              <a:t>hal</a:t>
            </a:r>
            <a:r>
              <a:rPr lang="en-US" b="1" dirty="0">
                <a:solidFill>
                  <a:schemeClr val="tx1"/>
                </a:solidFill>
              </a:rPr>
              <a:t> </a:t>
            </a:r>
            <a:r>
              <a:rPr lang="en-US" b="1" dirty="0" err="1">
                <a:solidFill>
                  <a:schemeClr val="tx1"/>
                </a:solidFill>
              </a:rPr>
              <a:t>khususnya</a:t>
            </a:r>
            <a:r>
              <a:rPr lang="en-US" b="1" dirty="0">
                <a:solidFill>
                  <a:schemeClr val="tx1"/>
                </a:solidFill>
              </a:rPr>
              <a:t> </a:t>
            </a:r>
            <a:r>
              <a:rPr lang="en-US" b="1" dirty="0" err="1">
                <a:solidFill>
                  <a:schemeClr val="tx1"/>
                </a:solidFill>
              </a:rPr>
              <a:t>bidang</a:t>
            </a:r>
            <a:r>
              <a:rPr lang="en-US" b="1" dirty="0">
                <a:solidFill>
                  <a:schemeClr val="tx1"/>
                </a:solidFill>
              </a:rPr>
              <a:t> </a:t>
            </a:r>
            <a:r>
              <a:rPr lang="en-US" b="1" dirty="0" err="1">
                <a:solidFill>
                  <a:schemeClr val="tx1"/>
                </a:solidFill>
              </a:rPr>
              <a:t>perdata</a:t>
            </a:r>
            <a:r>
              <a:rPr lang="en-US" b="1" dirty="0">
                <a:solidFill>
                  <a:schemeClr val="tx1"/>
                </a:solidFill>
              </a:rPr>
              <a:t>.     </a:t>
            </a:r>
          </a:p>
          <a:p>
            <a:pPr marL="45720" lvl="0" indent="0" algn="just">
              <a:buNone/>
            </a:pPr>
            <a:r>
              <a:rPr lang="en-US" b="1" dirty="0" err="1" smtClean="0">
                <a:solidFill>
                  <a:schemeClr val="tx1"/>
                </a:solidFill>
              </a:rPr>
              <a:t>Contoh</a:t>
            </a:r>
            <a:r>
              <a:rPr lang="en-US" b="1" dirty="0">
                <a:solidFill>
                  <a:schemeClr val="tx1"/>
                </a:solidFill>
              </a:rPr>
              <a:t>: KUH </a:t>
            </a:r>
            <a:r>
              <a:rPr lang="en-US" b="1" dirty="0" err="1">
                <a:solidFill>
                  <a:schemeClr val="tx1"/>
                </a:solidFill>
              </a:rPr>
              <a:t>Perdata</a:t>
            </a:r>
            <a:r>
              <a:rPr lang="en-US" b="1" dirty="0">
                <a:solidFill>
                  <a:schemeClr val="tx1"/>
                </a:solidFill>
              </a:rPr>
              <a:t> </a:t>
            </a:r>
            <a:r>
              <a:rPr lang="en-US" b="1" dirty="0" err="1">
                <a:solidFill>
                  <a:schemeClr val="tx1"/>
                </a:solidFill>
              </a:rPr>
              <a:t>dan</a:t>
            </a:r>
            <a:r>
              <a:rPr lang="en-US" b="1" dirty="0">
                <a:solidFill>
                  <a:schemeClr val="tx1"/>
                </a:solidFill>
              </a:rPr>
              <a:t> KUH </a:t>
            </a:r>
            <a:r>
              <a:rPr lang="en-US" b="1" dirty="0" err="1" smtClean="0">
                <a:solidFill>
                  <a:schemeClr val="tx1"/>
                </a:solidFill>
              </a:rPr>
              <a:t>Dagang</a:t>
            </a:r>
            <a:r>
              <a:rPr lang="en-US" b="1" dirty="0" smtClean="0">
                <a:solidFill>
                  <a:schemeClr val="tx1"/>
                </a:solidFill>
              </a:rPr>
              <a:t>.</a:t>
            </a:r>
          </a:p>
          <a:p>
            <a:pPr marL="45720" lvl="0" indent="0" algn="just">
              <a:buNone/>
            </a:pPr>
            <a:r>
              <a:rPr lang="en-US" b="1" dirty="0" smtClean="0">
                <a:solidFill>
                  <a:schemeClr val="tx1"/>
                </a:solidFill>
              </a:rPr>
              <a:t>3</a:t>
            </a:r>
            <a:r>
              <a:rPr lang="en-US" b="1" dirty="0">
                <a:solidFill>
                  <a:schemeClr val="tx1"/>
                </a:solidFill>
              </a:rPr>
              <a:t>. </a:t>
            </a:r>
            <a:r>
              <a:rPr lang="en-US" b="1" dirty="0" err="1">
                <a:solidFill>
                  <a:schemeClr val="tx1"/>
                </a:solidFill>
              </a:rPr>
              <a:t>Politik</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nasional</a:t>
            </a:r>
            <a:r>
              <a:rPr lang="en-US" b="1" dirty="0">
                <a:solidFill>
                  <a:schemeClr val="tx1"/>
                </a:solidFill>
              </a:rPr>
              <a:t> </a:t>
            </a:r>
            <a:r>
              <a:rPr lang="en-US" b="1" dirty="0" err="1">
                <a:solidFill>
                  <a:schemeClr val="tx1"/>
                </a:solidFill>
              </a:rPr>
              <a:t>menghendaki</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berperan</a:t>
            </a:r>
            <a:r>
              <a:rPr lang="en-US" b="1" dirty="0">
                <a:solidFill>
                  <a:schemeClr val="tx1"/>
                </a:solidFill>
              </a:rPr>
              <a:t> </a:t>
            </a:r>
            <a:r>
              <a:rPr lang="en-US" b="1" dirty="0" err="1">
                <a:solidFill>
                  <a:schemeClr val="tx1"/>
                </a:solidFill>
              </a:rPr>
              <a:t>sebagai</a:t>
            </a:r>
            <a:r>
              <a:rPr lang="en-US" b="1" dirty="0">
                <a:solidFill>
                  <a:schemeClr val="tx1"/>
                </a:solidFill>
              </a:rPr>
              <a:t> </a:t>
            </a:r>
            <a:r>
              <a:rPr lang="en-US" b="1" dirty="0" err="1" smtClean="0">
                <a:solidFill>
                  <a:schemeClr val="tx1"/>
                </a:solidFill>
              </a:rPr>
              <a:t>sarana</a:t>
            </a:r>
            <a:r>
              <a:rPr lang="en-US" b="1" dirty="0" smtClean="0">
                <a:solidFill>
                  <a:schemeClr val="tx1"/>
                </a:solidFill>
              </a:rPr>
              <a:t> </a:t>
            </a:r>
            <a:r>
              <a:rPr lang="en-US" b="1" dirty="0" err="1" smtClean="0">
                <a:solidFill>
                  <a:schemeClr val="tx1"/>
                </a:solidFill>
              </a:rPr>
              <a:t>penataan</a:t>
            </a:r>
            <a:r>
              <a:rPr lang="en-US" b="1" dirty="0" smtClean="0">
                <a:solidFill>
                  <a:schemeClr val="tx1"/>
                </a:solidFill>
              </a:rPr>
              <a:t> </a:t>
            </a:r>
            <a:r>
              <a:rPr lang="en-US" b="1" dirty="0" err="1">
                <a:solidFill>
                  <a:schemeClr val="tx1"/>
                </a:solidFill>
              </a:rPr>
              <a:t>untuk</a:t>
            </a:r>
            <a:r>
              <a:rPr lang="en-US" b="1" dirty="0">
                <a:solidFill>
                  <a:schemeClr val="tx1"/>
                </a:solidFill>
              </a:rPr>
              <a:t> </a:t>
            </a:r>
            <a:r>
              <a:rPr lang="en-US" b="1" dirty="0" err="1">
                <a:solidFill>
                  <a:schemeClr val="tx1"/>
                </a:solidFill>
              </a:rPr>
              <a:t>menunjang</a:t>
            </a:r>
            <a:r>
              <a:rPr lang="en-US" b="1" dirty="0">
                <a:solidFill>
                  <a:schemeClr val="tx1"/>
                </a:solidFill>
              </a:rPr>
              <a:t> </a:t>
            </a:r>
            <a:r>
              <a:rPr lang="en-US" b="1" dirty="0" err="1">
                <a:solidFill>
                  <a:schemeClr val="tx1"/>
                </a:solidFill>
              </a:rPr>
              <a:t>pembangunan</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mewujudkan</a:t>
            </a:r>
            <a:r>
              <a:rPr lang="en-US" b="1" dirty="0">
                <a:solidFill>
                  <a:schemeClr val="tx1"/>
                </a:solidFill>
              </a:rPr>
              <a:t> </a:t>
            </a:r>
            <a:r>
              <a:rPr lang="en-US" b="1" dirty="0" err="1" smtClean="0">
                <a:solidFill>
                  <a:schemeClr val="tx1"/>
                </a:solidFill>
              </a:rPr>
              <a:t>persatuan</a:t>
            </a:r>
            <a:r>
              <a:rPr lang="en-US" b="1" dirty="0" smtClean="0">
                <a:solidFill>
                  <a:schemeClr val="tx1"/>
                </a:solidFill>
              </a:rPr>
              <a:t> </a:t>
            </a:r>
            <a:r>
              <a:rPr lang="en-US" b="1" dirty="0" err="1" smtClean="0">
                <a:solidFill>
                  <a:schemeClr val="tx1"/>
                </a:solidFill>
              </a:rPr>
              <a:t>bangsa</a:t>
            </a:r>
            <a:r>
              <a:rPr lang="en-US" b="1" dirty="0">
                <a:solidFill>
                  <a:schemeClr val="tx1"/>
                </a:solidFill>
              </a:rPr>
              <a:t>.</a:t>
            </a:r>
          </a:p>
          <a:p>
            <a:pPr algn="just"/>
            <a:endParaRPr lang="en-US" b="1" dirty="0">
              <a:solidFill>
                <a:schemeClr val="tx1"/>
              </a:solidFill>
            </a:endParaRPr>
          </a:p>
        </p:txBody>
      </p:sp>
      <p:sp>
        <p:nvSpPr>
          <p:cNvPr id="4" name="Date Placeholder 3"/>
          <p:cNvSpPr>
            <a:spLocks noGrp="1"/>
          </p:cNvSpPr>
          <p:nvPr>
            <p:ph type="dt" sz="half" idx="10"/>
          </p:nvPr>
        </p:nvSpPr>
        <p:spPr/>
        <p:txBody>
          <a:bodyPr/>
          <a:lstStyle/>
          <a:p>
            <a:fld id="{EAF9EE31-20B3-4221-8B6C-85623CE396F4}" type="datetime1">
              <a:rPr lang="en-US" smtClean="0"/>
              <a:t>3/13/2017</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3</a:t>
            </a:fld>
            <a:endParaRPr lang="en-US"/>
          </a:p>
        </p:txBody>
      </p:sp>
    </p:spTree>
    <p:extLst>
      <p:ext uri="{BB962C8B-B14F-4D97-AF65-F5344CB8AC3E}">
        <p14:creationId xmlns:p14="http://schemas.microsoft.com/office/powerpoint/2010/main" val="63837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533400"/>
            <a:ext cx="10210800" cy="1066800"/>
          </a:xfrm>
        </p:spPr>
        <p:txBody>
          <a:bodyPr>
            <a:normAutofit fontScale="90000"/>
          </a:bodyPr>
          <a:lstStyle/>
          <a:p>
            <a:r>
              <a:rPr lang="en-US" dirty="0"/>
              <a:t>ARTI PENTING PERATURAN PERUNDANG-UNDANGAN</a:t>
            </a:r>
            <a:br>
              <a:rPr lang="en-US" dirty="0"/>
            </a:br>
            <a:endParaRPr lang="en-US" dirty="0"/>
          </a:p>
        </p:txBody>
      </p:sp>
      <p:sp>
        <p:nvSpPr>
          <p:cNvPr id="3" name="Content Placeholder 2"/>
          <p:cNvSpPr>
            <a:spLocks noGrp="1"/>
          </p:cNvSpPr>
          <p:nvPr>
            <p:ph idx="1"/>
          </p:nvPr>
        </p:nvSpPr>
        <p:spPr>
          <a:xfrm>
            <a:off x="1065212" y="1828800"/>
            <a:ext cx="9829800" cy="4191000"/>
          </a:xfrm>
        </p:spPr>
        <p:txBody>
          <a:bodyPr>
            <a:normAutofit fontScale="92500" lnSpcReduction="10000"/>
          </a:bodyPr>
          <a:lstStyle/>
          <a:p>
            <a:pPr lvl="0" algn="just"/>
            <a:r>
              <a:rPr lang="en-US" sz="3000" b="1" dirty="0" err="1">
                <a:solidFill>
                  <a:schemeClr val="tx1"/>
                </a:solidFill>
              </a:rPr>
              <a:t>Fungsi</a:t>
            </a:r>
            <a:r>
              <a:rPr lang="en-US" sz="3000" b="1" dirty="0">
                <a:solidFill>
                  <a:schemeClr val="tx1"/>
                </a:solidFill>
              </a:rPr>
              <a:t> UUD (</a:t>
            </a:r>
            <a:r>
              <a:rPr lang="en-US" sz="3000" b="1" dirty="0" err="1">
                <a:solidFill>
                  <a:schemeClr val="tx1"/>
                </a:solidFill>
              </a:rPr>
              <a:t>Konstitusi</a:t>
            </a:r>
            <a:r>
              <a:rPr lang="en-US" sz="3000" b="1" dirty="0">
                <a:solidFill>
                  <a:schemeClr val="tx1"/>
                </a:solidFill>
              </a:rPr>
              <a:t>)</a:t>
            </a:r>
          </a:p>
          <a:p>
            <a:pPr marL="457200" lvl="0" indent="-457200" algn="just">
              <a:buAutoNum type="arabicParenR"/>
            </a:pPr>
            <a:r>
              <a:rPr lang="en-US" b="1" dirty="0" err="1">
                <a:solidFill>
                  <a:schemeClr val="tx1"/>
                </a:solidFill>
              </a:rPr>
              <a:t>Sebagai</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dasar</a:t>
            </a:r>
            <a:r>
              <a:rPr lang="en-US" b="1" dirty="0">
                <a:solidFill>
                  <a:schemeClr val="tx1"/>
                </a:solidFill>
              </a:rPr>
              <a:t> (</a:t>
            </a:r>
            <a:r>
              <a:rPr lang="en-US" b="1" i="1" dirty="0" err="1">
                <a:solidFill>
                  <a:schemeClr val="tx1"/>
                </a:solidFill>
              </a:rPr>
              <a:t>groundnorm</a:t>
            </a:r>
            <a:r>
              <a:rPr lang="en-US" b="1" dirty="0">
                <a:solidFill>
                  <a:schemeClr val="tx1"/>
                </a:solidFill>
              </a:rPr>
              <a:t>), </a:t>
            </a:r>
            <a:r>
              <a:rPr lang="en-US" b="1" dirty="0" err="1">
                <a:solidFill>
                  <a:schemeClr val="tx1"/>
                </a:solidFill>
              </a:rPr>
              <a:t>yaitu</a:t>
            </a:r>
            <a:r>
              <a:rPr lang="en-US" b="1" dirty="0">
                <a:solidFill>
                  <a:schemeClr val="tx1"/>
                </a:solidFill>
              </a:rPr>
              <a:t> UUD </a:t>
            </a:r>
            <a:r>
              <a:rPr lang="en-US" b="1" dirty="0" err="1">
                <a:solidFill>
                  <a:schemeClr val="tx1"/>
                </a:solidFill>
              </a:rPr>
              <a:t>menjadi</a:t>
            </a:r>
            <a:r>
              <a:rPr lang="en-US" b="1" dirty="0">
                <a:solidFill>
                  <a:schemeClr val="tx1"/>
                </a:solidFill>
              </a:rPr>
              <a:t> </a:t>
            </a:r>
            <a:r>
              <a:rPr lang="en-US" b="1" dirty="0" err="1">
                <a:solidFill>
                  <a:schemeClr val="tx1"/>
                </a:solidFill>
              </a:rPr>
              <a:t>pedoman</a:t>
            </a:r>
            <a:r>
              <a:rPr lang="en-US" b="1" dirty="0">
                <a:solidFill>
                  <a:schemeClr val="tx1"/>
                </a:solidFill>
              </a:rPr>
              <a:t>, </a:t>
            </a:r>
            <a:r>
              <a:rPr lang="en-US" b="1" dirty="0" err="1">
                <a:solidFill>
                  <a:schemeClr val="tx1"/>
                </a:solidFill>
              </a:rPr>
              <a:t>dasar</a:t>
            </a:r>
            <a:r>
              <a:rPr lang="en-US" b="1" dirty="0">
                <a:solidFill>
                  <a:schemeClr val="tx1"/>
                </a:solidFill>
              </a:rPr>
              <a:t>, </a:t>
            </a:r>
            <a:r>
              <a:rPr lang="en-US" b="1" dirty="0" err="1">
                <a:solidFill>
                  <a:schemeClr val="tx1"/>
                </a:solidFill>
              </a:rPr>
              <a:t>arah</a:t>
            </a:r>
            <a:r>
              <a:rPr lang="en-US" b="1" dirty="0">
                <a:solidFill>
                  <a:schemeClr val="tx1"/>
                </a:solidFill>
              </a:rPr>
              <a:t> </a:t>
            </a:r>
            <a:r>
              <a:rPr lang="en-US" b="1" dirty="0" err="1">
                <a:solidFill>
                  <a:schemeClr val="tx1"/>
                </a:solidFill>
              </a:rPr>
              <a:t>bagi</a:t>
            </a:r>
            <a:r>
              <a:rPr lang="en-US" b="1" dirty="0">
                <a:solidFill>
                  <a:schemeClr val="tx1"/>
                </a:solidFill>
              </a:rPr>
              <a:t> </a:t>
            </a:r>
            <a:r>
              <a:rPr lang="en-US" b="1" dirty="0" err="1">
                <a:solidFill>
                  <a:schemeClr val="tx1"/>
                </a:solidFill>
              </a:rPr>
              <a:t>peraturan</a:t>
            </a:r>
            <a:r>
              <a:rPr lang="en-US" b="1" dirty="0">
                <a:solidFill>
                  <a:schemeClr val="tx1"/>
                </a:solidFill>
              </a:rPr>
              <a:t> </a:t>
            </a:r>
            <a:r>
              <a:rPr lang="en-US" b="1" dirty="0" err="1">
                <a:solidFill>
                  <a:schemeClr val="tx1"/>
                </a:solidFill>
              </a:rPr>
              <a:t>perundang-undangan</a:t>
            </a:r>
            <a:r>
              <a:rPr lang="en-US" b="1" dirty="0">
                <a:solidFill>
                  <a:schemeClr val="tx1"/>
                </a:solidFill>
              </a:rPr>
              <a:t> di </a:t>
            </a:r>
            <a:r>
              <a:rPr lang="en-US" b="1" dirty="0" err="1">
                <a:solidFill>
                  <a:schemeClr val="tx1"/>
                </a:solidFill>
              </a:rPr>
              <a:t>tingkat</a:t>
            </a:r>
            <a:r>
              <a:rPr lang="en-US" b="1" dirty="0">
                <a:solidFill>
                  <a:schemeClr val="tx1"/>
                </a:solidFill>
              </a:rPr>
              <a:t> </a:t>
            </a:r>
            <a:r>
              <a:rPr lang="en-US" b="1" dirty="0" err="1">
                <a:solidFill>
                  <a:schemeClr val="tx1"/>
                </a:solidFill>
              </a:rPr>
              <a:t>bawahnya</a:t>
            </a:r>
            <a:r>
              <a:rPr lang="en-US" b="1" dirty="0">
                <a:solidFill>
                  <a:schemeClr val="tx1"/>
                </a:solidFill>
              </a:rPr>
              <a:t>.</a:t>
            </a:r>
          </a:p>
          <a:p>
            <a:pPr marL="457200" lvl="0" indent="-457200" algn="just">
              <a:buAutoNum type="arabicParenR"/>
            </a:pPr>
            <a:r>
              <a:rPr lang="en-US" b="1" dirty="0" err="1">
                <a:solidFill>
                  <a:schemeClr val="tx1"/>
                </a:solidFill>
              </a:rPr>
              <a:t>Menurut</a:t>
            </a:r>
            <a:r>
              <a:rPr lang="en-US" b="1" dirty="0">
                <a:solidFill>
                  <a:schemeClr val="tx1"/>
                </a:solidFill>
              </a:rPr>
              <a:t> Wade, </a:t>
            </a:r>
            <a:r>
              <a:rPr lang="en-US" b="1" dirty="0" err="1">
                <a:solidFill>
                  <a:schemeClr val="tx1"/>
                </a:solidFill>
              </a:rPr>
              <a:t>hakikat</a:t>
            </a:r>
            <a:r>
              <a:rPr lang="en-US" b="1" dirty="0">
                <a:solidFill>
                  <a:schemeClr val="tx1"/>
                </a:solidFill>
              </a:rPr>
              <a:t> UUD </a:t>
            </a:r>
            <a:r>
              <a:rPr lang="en-US" b="1" dirty="0" err="1">
                <a:solidFill>
                  <a:schemeClr val="tx1"/>
                </a:solidFill>
              </a:rPr>
              <a:t>adalah</a:t>
            </a:r>
            <a:r>
              <a:rPr lang="en-US" b="1" dirty="0">
                <a:solidFill>
                  <a:schemeClr val="tx1"/>
                </a:solidFill>
              </a:rPr>
              <a:t> </a:t>
            </a:r>
            <a:r>
              <a:rPr lang="en-US" b="1" dirty="0" err="1">
                <a:solidFill>
                  <a:schemeClr val="tx1"/>
                </a:solidFill>
              </a:rPr>
              <a:t>naskah</a:t>
            </a:r>
            <a:r>
              <a:rPr lang="en-US" b="1" dirty="0">
                <a:solidFill>
                  <a:schemeClr val="tx1"/>
                </a:solidFill>
              </a:rPr>
              <a:t> yang </a:t>
            </a:r>
            <a:r>
              <a:rPr lang="en-US" b="1" dirty="0" err="1">
                <a:solidFill>
                  <a:schemeClr val="tx1"/>
                </a:solidFill>
              </a:rPr>
              <a:t>memaparkan</a:t>
            </a:r>
            <a:r>
              <a:rPr lang="en-US" b="1" dirty="0">
                <a:solidFill>
                  <a:schemeClr val="tx1"/>
                </a:solidFill>
              </a:rPr>
              <a:t> </a:t>
            </a:r>
            <a:r>
              <a:rPr lang="en-US" b="1" dirty="0" err="1">
                <a:solidFill>
                  <a:schemeClr val="tx1"/>
                </a:solidFill>
              </a:rPr>
              <a:t>rangka</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tugas-tugas</a:t>
            </a:r>
            <a:r>
              <a:rPr lang="en-US" b="1" dirty="0">
                <a:solidFill>
                  <a:schemeClr val="tx1"/>
                </a:solidFill>
              </a:rPr>
              <a:t> </a:t>
            </a:r>
            <a:r>
              <a:rPr lang="en-US" b="1" dirty="0" err="1">
                <a:solidFill>
                  <a:schemeClr val="tx1"/>
                </a:solidFill>
              </a:rPr>
              <a:t>pokok</a:t>
            </a:r>
            <a:r>
              <a:rPr lang="en-US" b="1" dirty="0">
                <a:solidFill>
                  <a:schemeClr val="tx1"/>
                </a:solidFill>
              </a:rPr>
              <a:t> </a:t>
            </a:r>
            <a:r>
              <a:rPr lang="en-US" b="1" dirty="0" err="1">
                <a:solidFill>
                  <a:schemeClr val="tx1"/>
                </a:solidFill>
              </a:rPr>
              <a:t>dari</a:t>
            </a:r>
            <a:r>
              <a:rPr lang="en-US" b="1" dirty="0">
                <a:solidFill>
                  <a:schemeClr val="tx1"/>
                </a:solidFill>
              </a:rPr>
              <a:t> </a:t>
            </a:r>
            <a:r>
              <a:rPr lang="en-US" b="1" dirty="0" err="1">
                <a:solidFill>
                  <a:schemeClr val="tx1"/>
                </a:solidFill>
              </a:rPr>
              <a:t>badan-badan</a:t>
            </a:r>
            <a:r>
              <a:rPr lang="en-US" b="1" dirty="0">
                <a:solidFill>
                  <a:schemeClr val="tx1"/>
                </a:solidFill>
              </a:rPr>
              <a:t> </a:t>
            </a:r>
            <a:r>
              <a:rPr lang="en-US" b="1" dirty="0" err="1">
                <a:solidFill>
                  <a:schemeClr val="tx1"/>
                </a:solidFill>
              </a:rPr>
              <a:t>pemerintah</a:t>
            </a:r>
            <a:r>
              <a:rPr lang="en-US" b="1" dirty="0">
                <a:solidFill>
                  <a:schemeClr val="tx1"/>
                </a:solidFill>
              </a:rPr>
              <a:t> </a:t>
            </a:r>
            <a:r>
              <a:rPr lang="en-US" b="1" dirty="0" err="1">
                <a:solidFill>
                  <a:schemeClr val="tx1"/>
                </a:solidFill>
              </a:rPr>
              <a:t>suatu</a:t>
            </a:r>
            <a:r>
              <a:rPr lang="en-US" b="1" dirty="0">
                <a:solidFill>
                  <a:schemeClr val="tx1"/>
                </a:solidFill>
              </a:rPr>
              <a:t> Negara </a:t>
            </a:r>
            <a:r>
              <a:rPr lang="en-US" b="1" dirty="0" err="1">
                <a:solidFill>
                  <a:schemeClr val="tx1"/>
                </a:solidFill>
              </a:rPr>
              <a:t>dan</a:t>
            </a:r>
            <a:r>
              <a:rPr lang="en-US" b="1" dirty="0">
                <a:solidFill>
                  <a:schemeClr val="tx1"/>
                </a:solidFill>
              </a:rPr>
              <a:t> </a:t>
            </a:r>
            <a:r>
              <a:rPr lang="en-US" b="1" dirty="0" err="1">
                <a:solidFill>
                  <a:schemeClr val="tx1"/>
                </a:solidFill>
              </a:rPr>
              <a:t>menentukan</a:t>
            </a:r>
            <a:r>
              <a:rPr lang="en-US" b="1" dirty="0">
                <a:solidFill>
                  <a:schemeClr val="tx1"/>
                </a:solidFill>
              </a:rPr>
              <a:t> </a:t>
            </a:r>
            <a:r>
              <a:rPr lang="en-US" b="1" dirty="0" err="1">
                <a:solidFill>
                  <a:schemeClr val="tx1"/>
                </a:solidFill>
              </a:rPr>
              <a:t>pokok-pokok</a:t>
            </a:r>
            <a:r>
              <a:rPr lang="en-US" b="1" dirty="0">
                <a:solidFill>
                  <a:schemeClr val="tx1"/>
                </a:solidFill>
              </a:rPr>
              <a:t> </a:t>
            </a:r>
            <a:r>
              <a:rPr lang="en-US" b="1" dirty="0" err="1">
                <a:solidFill>
                  <a:schemeClr val="tx1"/>
                </a:solidFill>
              </a:rPr>
              <a:t>cara</a:t>
            </a:r>
            <a:r>
              <a:rPr lang="en-US" b="1" dirty="0">
                <a:solidFill>
                  <a:schemeClr val="tx1"/>
                </a:solidFill>
              </a:rPr>
              <a:t> </a:t>
            </a:r>
            <a:r>
              <a:rPr lang="en-US" b="1" dirty="0" err="1">
                <a:solidFill>
                  <a:schemeClr val="tx1"/>
                </a:solidFill>
              </a:rPr>
              <a:t>kerja</a:t>
            </a:r>
            <a:r>
              <a:rPr lang="en-US" b="1" dirty="0">
                <a:solidFill>
                  <a:schemeClr val="tx1"/>
                </a:solidFill>
              </a:rPr>
              <a:t> </a:t>
            </a:r>
            <a:r>
              <a:rPr lang="en-US" b="1" dirty="0" err="1">
                <a:solidFill>
                  <a:schemeClr val="tx1"/>
                </a:solidFill>
              </a:rPr>
              <a:t>badan-badan</a:t>
            </a:r>
            <a:r>
              <a:rPr lang="en-US" b="1" dirty="0">
                <a:solidFill>
                  <a:schemeClr val="tx1"/>
                </a:solidFill>
              </a:rPr>
              <a:t> </a:t>
            </a:r>
            <a:r>
              <a:rPr lang="en-US" b="1" dirty="0" err="1">
                <a:solidFill>
                  <a:schemeClr val="tx1"/>
                </a:solidFill>
              </a:rPr>
              <a:t>tersebut</a:t>
            </a:r>
            <a:r>
              <a:rPr lang="en-US" b="1" dirty="0">
                <a:solidFill>
                  <a:schemeClr val="tx1"/>
                </a:solidFill>
              </a:rPr>
              <a:t>.</a:t>
            </a:r>
          </a:p>
          <a:p>
            <a:pPr marL="457200" lvl="0" indent="-457200" algn="just">
              <a:buAutoNum type="arabicParenR"/>
            </a:pPr>
            <a:r>
              <a:rPr lang="en-US" b="1" dirty="0" err="1">
                <a:solidFill>
                  <a:schemeClr val="tx1"/>
                </a:solidFill>
              </a:rPr>
              <a:t>Fungsi</a:t>
            </a:r>
            <a:r>
              <a:rPr lang="en-US" b="1" dirty="0">
                <a:solidFill>
                  <a:schemeClr val="tx1"/>
                </a:solidFill>
              </a:rPr>
              <a:t> UUD </a:t>
            </a:r>
            <a:r>
              <a:rPr lang="en-US" b="1" dirty="0" err="1">
                <a:solidFill>
                  <a:schemeClr val="tx1"/>
                </a:solidFill>
              </a:rPr>
              <a:t>menurut</a:t>
            </a:r>
            <a:r>
              <a:rPr lang="en-US" b="1" dirty="0">
                <a:solidFill>
                  <a:schemeClr val="tx1"/>
                </a:solidFill>
              </a:rPr>
              <a:t> Wade </a:t>
            </a:r>
            <a:r>
              <a:rPr lang="en-US" b="1" dirty="0" err="1">
                <a:solidFill>
                  <a:schemeClr val="tx1"/>
                </a:solidFill>
              </a:rPr>
              <a:t>adalah</a:t>
            </a:r>
            <a:r>
              <a:rPr lang="en-US" b="1" dirty="0">
                <a:solidFill>
                  <a:schemeClr val="tx1"/>
                </a:solidFill>
              </a:rPr>
              <a:t> ;</a:t>
            </a:r>
          </a:p>
          <a:p>
            <a:pPr marL="45720" lvl="0" indent="0" algn="just">
              <a:buNone/>
            </a:pPr>
            <a:r>
              <a:rPr lang="en-US" b="1" dirty="0" smtClean="0">
                <a:solidFill>
                  <a:schemeClr val="tx1"/>
                </a:solidFill>
              </a:rPr>
              <a:t> </a:t>
            </a:r>
            <a:r>
              <a:rPr lang="en-US" b="1" dirty="0">
                <a:solidFill>
                  <a:schemeClr val="tx1"/>
                </a:solidFill>
              </a:rPr>
              <a:t>a. Dari </a:t>
            </a:r>
            <a:r>
              <a:rPr lang="en-US" b="1" dirty="0" err="1">
                <a:solidFill>
                  <a:schemeClr val="tx1"/>
                </a:solidFill>
              </a:rPr>
              <a:t>sudut</a:t>
            </a:r>
            <a:r>
              <a:rPr lang="en-US" b="1" dirty="0">
                <a:solidFill>
                  <a:schemeClr val="tx1"/>
                </a:solidFill>
              </a:rPr>
              <a:t> </a:t>
            </a:r>
            <a:r>
              <a:rPr lang="en-US" b="1" dirty="0" err="1">
                <a:solidFill>
                  <a:schemeClr val="tx1"/>
                </a:solidFill>
              </a:rPr>
              <a:t>pandang</a:t>
            </a:r>
            <a:r>
              <a:rPr lang="en-US" b="1" dirty="0">
                <a:solidFill>
                  <a:schemeClr val="tx1"/>
                </a:solidFill>
              </a:rPr>
              <a:t> Negara </a:t>
            </a:r>
            <a:r>
              <a:rPr lang="en-US" b="1" dirty="0" err="1">
                <a:solidFill>
                  <a:schemeClr val="tx1"/>
                </a:solidFill>
              </a:rPr>
              <a:t>sebagai</a:t>
            </a:r>
            <a:r>
              <a:rPr lang="en-US" b="1" dirty="0">
                <a:solidFill>
                  <a:schemeClr val="tx1"/>
                </a:solidFill>
              </a:rPr>
              <a:t> </a:t>
            </a:r>
            <a:r>
              <a:rPr lang="en-US" b="1" dirty="0" err="1">
                <a:solidFill>
                  <a:schemeClr val="tx1"/>
                </a:solidFill>
              </a:rPr>
              <a:t>organisasi</a:t>
            </a:r>
            <a:r>
              <a:rPr lang="en-US" b="1" dirty="0">
                <a:solidFill>
                  <a:schemeClr val="tx1"/>
                </a:solidFill>
              </a:rPr>
              <a:t> </a:t>
            </a:r>
            <a:r>
              <a:rPr lang="en-US" b="1" dirty="0" err="1">
                <a:solidFill>
                  <a:schemeClr val="tx1"/>
                </a:solidFill>
              </a:rPr>
              <a:t>kekuasaan</a:t>
            </a:r>
            <a:r>
              <a:rPr lang="en-US" b="1" dirty="0">
                <a:solidFill>
                  <a:schemeClr val="tx1"/>
                </a:solidFill>
              </a:rPr>
              <a:t>, </a:t>
            </a:r>
            <a:r>
              <a:rPr lang="en-US" b="1" dirty="0" smtClean="0">
                <a:solidFill>
                  <a:schemeClr val="tx1"/>
                </a:solidFill>
              </a:rPr>
              <a:t>UUD </a:t>
            </a:r>
            <a:r>
              <a:rPr lang="en-US" b="1" dirty="0" err="1" smtClean="0">
                <a:solidFill>
                  <a:schemeClr val="tx1"/>
                </a:solidFill>
              </a:rPr>
              <a:t>merupakan</a:t>
            </a:r>
            <a:r>
              <a:rPr lang="en-US" b="1" dirty="0" smtClean="0">
                <a:solidFill>
                  <a:schemeClr val="tx1"/>
                </a:solidFill>
              </a:rPr>
              <a:t> </a:t>
            </a:r>
            <a:r>
              <a:rPr lang="en-US" b="1" dirty="0" err="1">
                <a:solidFill>
                  <a:schemeClr val="tx1"/>
                </a:solidFill>
              </a:rPr>
              <a:t>kumpulan</a:t>
            </a:r>
            <a:r>
              <a:rPr lang="en-US" b="1" dirty="0">
                <a:solidFill>
                  <a:schemeClr val="tx1"/>
                </a:solidFill>
              </a:rPr>
              <a:t> </a:t>
            </a:r>
            <a:r>
              <a:rPr lang="en-US" b="1" dirty="0" err="1">
                <a:solidFill>
                  <a:schemeClr val="tx1"/>
                </a:solidFill>
              </a:rPr>
              <a:t>asas</a:t>
            </a:r>
            <a:r>
              <a:rPr lang="en-US" b="1" dirty="0">
                <a:solidFill>
                  <a:schemeClr val="tx1"/>
                </a:solidFill>
              </a:rPr>
              <a:t> yang </a:t>
            </a:r>
            <a:r>
              <a:rPr lang="en-US" b="1" dirty="0" err="1">
                <a:solidFill>
                  <a:schemeClr val="tx1"/>
                </a:solidFill>
              </a:rPr>
              <a:t>menetapkan</a:t>
            </a:r>
            <a:r>
              <a:rPr lang="en-US" b="1" dirty="0">
                <a:solidFill>
                  <a:schemeClr val="tx1"/>
                </a:solidFill>
              </a:rPr>
              <a:t> </a:t>
            </a:r>
            <a:r>
              <a:rPr lang="en-US" b="1" dirty="0" err="1" smtClean="0">
                <a:solidFill>
                  <a:schemeClr val="tx1"/>
                </a:solidFill>
              </a:rPr>
              <a:t>bagaimana</a:t>
            </a:r>
            <a:r>
              <a:rPr lang="en-US" b="1" dirty="0" smtClean="0">
                <a:solidFill>
                  <a:schemeClr val="tx1"/>
                </a:solidFill>
              </a:rPr>
              <a:t> </a:t>
            </a:r>
            <a:r>
              <a:rPr lang="en-US" b="1" dirty="0" err="1" smtClean="0">
                <a:solidFill>
                  <a:schemeClr val="tx1"/>
                </a:solidFill>
              </a:rPr>
              <a:t>kekuasaan</a:t>
            </a:r>
            <a:r>
              <a:rPr lang="en-US" b="1" dirty="0" smtClean="0">
                <a:solidFill>
                  <a:schemeClr val="tx1"/>
                </a:solidFill>
              </a:rPr>
              <a:t> </a:t>
            </a:r>
            <a:r>
              <a:rPr lang="en-US" b="1" dirty="0">
                <a:solidFill>
                  <a:schemeClr val="tx1"/>
                </a:solidFill>
              </a:rPr>
              <a:t>di </a:t>
            </a:r>
            <a:r>
              <a:rPr lang="en-US" b="1" dirty="0" err="1">
                <a:solidFill>
                  <a:schemeClr val="tx1"/>
                </a:solidFill>
              </a:rPr>
              <a:t>dalam</a:t>
            </a:r>
            <a:r>
              <a:rPr lang="en-US" b="1" dirty="0">
                <a:solidFill>
                  <a:schemeClr val="tx1"/>
                </a:solidFill>
              </a:rPr>
              <a:t> Negara </a:t>
            </a:r>
            <a:r>
              <a:rPr lang="en-US" b="1" dirty="0" err="1">
                <a:solidFill>
                  <a:schemeClr val="tx1"/>
                </a:solidFill>
              </a:rPr>
              <a:t>dibagi</a:t>
            </a:r>
            <a:r>
              <a:rPr lang="en-US" b="1" dirty="0">
                <a:solidFill>
                  <a:schemeClr val="tx1"/>
                </a:solidFill>
              </a:rPr>
              <a:t>.</a:t>
            </a:r>
          </a:p>
          <a:p>
            <a:pPr algn="just"/>
            <a:r>
              <a:rPr lang="en-US" b="1" dirty="0" err="1" smtClean="0">
                <a:solidFill>
                  <a:schemeClr val="tx1"/>
                </a:solidFill>
              </a:rPr>
              <a:t>Menurut</a:t>
            </a:r>
            <a:r>
              <a:rPr lang="en-US" b="1" dirty="0" smtClean="0">
                <a:solidFill>
                  <a:schemeClr val="tx1"/>
                </a:solidFill>
              </a:rPr>
              <a:t> </a:t>
            </a:r>
            <a:r>
              <a:rPr lang="en-US" b="1" u="sng" dirty="0">
                <a:solidFill>
                  <a:schemeClr val="tx1"/>
                </a:solidFill>
              </a:rPr>
              <a:t>Herman Finer,</a:t>
            </a:r>
            <a:r>
              <a:rPr lang="en-US" b="1" dirty="0">
                <a:solidFill>
                  <a:schemeClr val="tx1"/>
                </a:solidFill>
              </a:rPr>
              <a:t> UUD </a:t>
            </a:r>
            <a:r>
              <a:rPr lang="en-US" b="1" dirty="0" err="1">
                <a:solidFill>
                  <a:schemeClr val="tx1"/>
                </a:solidFill>
              </a:rPr>
              <a:t>adalah</a:t>
            </a:r>
            <a:r>
              <a:rPr lang="en-US" b="1" dirty="0">
                <a:solidFill>
                  <a:schemeClr val="tx1"/>
                </a:solidFill>
              </a:rPr>
              <a:t> </a:t>
            </a:r>
            <a:r>
              <a:rPr lang="en-US" b="1" dirty="0" err="1">
                <a:solidFill>
                  <a:schemeClr val="tx1"/>
                </a:solidFill>
              </a:rPr>
              <a:t>riwayat</a:t>
            </a:r>
            <a:r>
              <a:rPr lang="en-US" b="1" dirty="0">
                <a:solidFill>
                  <a:schemeClr val="tx1"/>
                </a:solidFill>
              </a:rPr>
              <a:t> </a:t>
            </a:r>
            <a:r>
              <a:rPr lang="en-US" b="1" dirty="0" err="1">
                <a:solidFill>
                  <a:schemeClr val="tx1"/>
                </a:solidFill>
              </a:rPr>
              <a:t>hidup</a:t>
            </a:r>
            <a:r>
              <a:rPr lang="en-US" b="1" dirty="0">
                <a:solidFill>
                  <a:schemeClr val="tx1"/>
                </a:solidFill>
              </a:rPr>
              <a:t> </a:t>
            </a:r>
            <a:r>
              <a:rPr lang="en-US" b="1" dirty="0" err="1">
                <a:solidFill>
                  <a:schemeClr val="tx1"/>
                </a:solidFill>
              </a:rPr>
              <a:t>suatu</a:t>
            </a:r>
            <a:r>
              <a:rPr lang="en-US" b="1" dirty="0">
                <a:solidFill>
                  <a:schemeClr val="tx1"/>
                </a:solidFill>
              </a:rPr>
              <a:t> </a:t>
            </a:r>
            <a:r>
              <a:rPr lang="en-US" b="1" dirty="0" err="1">
                <a:solidFill>
                  <a:schemeClr val="tx1"/>
                </a:solidFill>
              </a:rPr>
              <a:t>hubungan</a:t>
            </a:r>
            <a:r>
              <a:rPr lang="en-US" b="1" dirty="0">
                <a:solidFill>
                  <a:schemeClr val="tx1"/>
                </a:solidFill>
              </a:rPr>
              <a:t>    </a:t>
            </a:r>
            <a:r>
              <a:rPr lang="en-US" b="1" dirty="0" err="1" smtClean="0">
                <a:solidFill>
                  <a:schemeClr val="tx1"/>
                </a:solidFill>
              </a:rPr>
              <a:t>kekuasaan</a:t>
            </a:r>
            <a:r>
              <a:rPr lang="en-US" b="1" dirty="0" smtClean="0">
                <a:solidFill>
                  <a:schemeClr val="tx1"/>
                </a:solidFill>
              </a:rPr>
              <a:t> </a:t>
            </a:r>
            <a:r>
              <a:rPr lang="en-US" b="1" dirty="0">
                <a:solidFill>
                  <a:schemeClr val="tx1"/>
                </a:solidFill>
              </a:rPr>
              <a:t>(</a:t>
            </a:r>
            <a:r>
              <a:rPr lang="en-US" b="1" i="1" dirty="0">
                <a:solidFill>
                  <a:schemeClr val="tx1"/>
                </a:solidFill>
              </a:rPr>
              <a:t>The </a:t>
            </a:r>
            <a:r>
              <a:rPr lang="en-US" b="1" i="1" dirty="0" err="1">
                <a:solidFill>
                  <a:schemeClr val="tx1"/>
                </a:solidFill>
              </a:rPr>
              <a:t>authobiography</a:t>
            </a:r>
            <a:r>
              <a:rPr lang="en-US" b="1" i="1" dirty="0">
                <a:solidFill>
                  <a:schemeClr val="tx1"/>
                </a:solidFill>
              </a:rPr>
              <a:t> of power relationship</a:t>
            </a:r>
            <a:r>
              <a:rPr lang="en-US" b="1" dirty="0">
                <a:solidFill>
                  <a:schemeClr val="tx1"/>
                </a:solidFill>
              </a:rPr>
              <a:t>).</a:t>
            </a:r>
          </a:p>
          <a:p>
            <a:pPr algn="just"/>
            <a:endParaRPr lang="en-US" b="1" dirty="0">
              <a:solidFill>
                <a:schemeClr val="tx1"/>
              </a:solidFill>
            </a:endParaRPr>
          </a:p>
          <a:p>
            <a:pPr marL="45720" indent="0">
              <a:buNone/>
            </a:pPr>
            <a:endParaRPr lang="en-US" b="1" dirty="0">
              <a:solidFill>
                <a:schemeClr val="tx1"/>
              </a:solidFill>
            </a:endParaRPr>
          </a:p>
        </p:txBody>
      </p:sp>
      <p:sp>
        <p:nvSpPr>
          <p:cNvPr id="4" name="Date Placeholder 3"/>
          <p:cNvSpPr>
            <a:spLocks noGrp="1"/>
          </p:cNvSpPr>
          <p:nvPr>
            <p:ph type="dt" sz="half" idx="10"/>
          </p:nvPr>
        </p:nvSpPr>
        <p:spPr/>
        <p:txBody>
          <a:bodyPr/>
          <a:lstStyle/>
          <a:p>
            <a:fld id="{C209E7AF-7044-45CB-9695-EF53F21B20FA}" type="datetime1">
              <a:rPr lang="en-US" smtClean="0"/>
              <a:t>3/13/2017</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4</a:t>
            </a:fld>
            <a:endParaRPr lang="en-US"/>
          </a:p>
        </p:txBody>
      </p:sp>
    </p:spTree>
    <p:extLst>
      <p:ext uri="{BB962C8B-B14F-4D97-AF65-F5344CB8AC3E}">
        <p14:creationId xmlns:p14="http://schemas.microsoft.com/office/powerpoint/2010/main" val="3066078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533400"/>
            <a:ext cx="10210800" cy="1066800"/>
          </a:xfrm>
        </p:spPr>
        <p:txBody>
          <a:bodyPr>
            <a:normAutofit/>
          </a:bodyPr>
          <a:lstStyle/>
          <a:p>
            <a:pPr lvl="0"/>
            <a:r>
              <a:rPr lang="en-US" dirty="0"/>
              <a:t>LANJUTAN FUNGSI UUD</a:t>
            </a:r>
            <a:endParaRPr lang="en-US" dirty="0"/>
          </a:p>
        </p:txBody>
      </p:sp>
      <p:sp>
        <p:nvSpPr>
          <p:cNvPr id="3" name="Content Placeholder 2"/>
          <p:cNvSpPr>
            <a:spLocks noGrp="1"/>
          </p:cNvSpPr>
          <p:nvPr>
            <p:ph idx="1"/>
          </p:nvPr>
        </p:nvSpPr>
        <p:spPr>
          <a:xfrm>
            <a:off x="1065212" y="1828800"/>
            <a:ext cx="10134600" cy="4191000"/>
          </a:xfrm>
        </p:spPr>
        <p:txBody>
          <a:bodyPr>
            <a:normAutofit/>
          </a:bodyPr>
          <a:lstStyle/>
          <a:p>
            <a:pPr marL="45720" lvl="0" indent="0" algn="just">
              <a:buNone/>
            </a:pPr>
            <a:r>
              <a:rPr lang="en-US" dirty="0">
                <a:solidFill>
                  <a:schemeClr val="tx1"/>
                </a:solidFill>
              </a:rPr>
              <a:t>b. Dari </a:t>
            </a:r>
            <a:r>
              <a:rPr lang="en-US" dirty="0" err="1">
                <a:solidFill>
                  <a:schemeClr val="tx1"/>
                </a:solidFill>
              </a:rPr>
              <a:t>sudut</a:t>
            </a:r>
            <a:r>
              <a:rPr lang="en-US" dirty="0">
                <a:solidFill>
                  <a:schemeClr val="tx1"/>
                </a:solidFill>
              </a:rPr>
              <a:t> </a:t>
            </a:r>
            <a:r>
              <a:rPr lang="en-US" dirty="0" err="1">
                <a:solidFill>
                  <a:schemeClr val="tx1"/>
                </a:solidFill>
              </a:rPr>
              <a:t>pandang</a:t>
            </a:r>
            <a:r>
              <a:rPr lang="en-US" dirty="0">
                <a:solidFill>
                  <a:schemeClr val="tx1"/>
                </a:solidFill>
              </a:rPr>
              <a:t> </a:t>
            </a:r>
            <a:r>
              <a:rPr lang="en-US" dirty="0" err="1">
                <a:solidFill>
                  <a:schemeClr val="tx1"/>
                </a:solidFill>
              </a:rPr>
              <a:t>demokrasi</a:t>
            </a:r>
            <a:r>
              <a:rPr lang="en-US" dirty="0">
                <a:solidFill>
                  <a:schemeClr val="tx1"/>
                </a:solidFill>
              </a:rPr>
              <a:t> </a:t>
            </a:r>
            <a:r>
              <a:rPr lang="en-US" dirty="0" err="1">
                <a:solidFill>
                  <a:schemeClr val="tx1"/>
                </a:solidFill>
              </a:rPr>
              <a:t>konstitusional</a:t>
            </a:r>
            <a:r>
              <a:rPr lang="en-US" dirty="0">
                <a:solidFill>
                  <a:schemeClr val="tx1"/>
                </a:solidFill>
              </a:rPr>
              <a:t>. UUD </a:t>
            </a:r>
            <a:r>
              <a:rPr lang="en-US" dirty="0" err="1">
                <a:solidFill>
                  <a:schemeClr val="tx1"/>
                </a:solidFill>
              </a:rPr>
              <a:t>berfungsi</a:t>
            </a:r>
            <a:r>
              <a:rPr lang="en-US" dirty="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membatasi</a:t>
            </a:r>
            <a:r>
              <a:rPr lang="en-US" dirty="0" smtClean="0">
                <a:solidFill>
                  <a:schemeClr val="tx1"/>
                </a:solidFill>
              </a:rPr>
              <a:t> </a:t>
            </a:r>
            <a:r>
              <a:rPr lang="en-US" dirty="0" err="1">
                <a:solidFill>
                  <a:schemeClr val="tx1"/>
                </a:solidFill>
              </a:rPr>
              <a:t>kekuasaan</a:t>
            </a:r>
            <a:r>
              <a:rPr lang="en-US" dirty="0">
                <a:solidFill>
                  <a:schemeClr val="tx1"/>
                </a:solidFill>
              </a:rPr>
              <a:t> </a:t>
            </a:r>
            <a:r>
              <a:rPr lang="en-US" dirty="0" err="1">
                <a:solidFill>
                  <a:schemeClr val="tx1"/>
                </a:solidFill>
              </a:rPr>
              <a:t>sehingga</a:t>
            </a:r>
            <a:r>
              <a:rPr lang="en-US" dirty="0">
                <a:solidFill>
                  <a:schemeClr val="tx1"/>
                </a:solidFill>
              </a:rPr>
              <a:t> </a:t>
            </a:r>
            <a:r>
              <a:rPr lang="en-US" dirty="0" err="1">
                <a:solidFill>
                  <a:schemeClr val="tx1"/>
                </a:solidFill>
              </a:rPr>
              <a:t>pemerintah</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sewenang-wenang</a:t>
            </a:r>
            <a:r>
              <a:rPr lang="en-US" dirty="0">
                <a:solidFill>
                  <a:schemeClr val="tx1"/>
                </a:solidFill>
              </a:rPr>
              <a:t>.</a:t>
            </a:r>
          </a:p>
          <a:p>
            <a:pPr marL="45720" indent="0" algn="just">
              <a:buNone/>
            </a:pPr>
            <a:r>
              <a:rPr lang="en-US" b="1" dirty="0" smtClean="0">
                <a:solidFill>
                  <a:schemeClr val="tx1"/>
                </a:solidFill>
              </a:rPr>
              <a:t>Carl</a:t>
            </a:r>
            <a:r>
              <a:rPr lang="en-US" b="1" dirty="0">
                <a:solidFill>
                  <a:schemeClr val="tx1"/>
                </a:solidFill>
              </a:rPr>
              <a:t>. J. </a:t>
            </a:r>
            <a:r>
              <a:rPr lang="en-US" b="1" dirty="0" err="1">
                <a:solidFill>
                  <a:schemeClr val="tx1"/>
                </a:solidFill>
              </a:rPr>
              <a:t>Friederich</a:t>
            </a:r>
            <a:r>
              <a:rPr lang="en-US" dirty="0">
                <a:solidFill>
                  <a:schemeClr val="tx1"/>
                </a:solidFill>
              </a:rPr>
              <a:t>, </a:t>
            </a:r>
            <a:r>
              <a:rPr lang="en-US" dirty="0" err="1">
                <a:solidFill>
                  <a:schemeClr val="tx1"/>
                </a:solidFill>
              </a:rPr>
              <a:t>konstitusionalisme</a:t>
            </a:r>
            <a:r>
              <a:rPr lang="en-US" dirty="0">
                <a:solidFill>
                  <a:schemeClr val="tx1"/>
                </a:solidFill>
              </a:rPr>
              <a:t> </a:t>
            </a:r>
            <a:r>
              <a:rPr lang="en-US" dirty="0" err="1">
                <a:solidFill>
                  <a:schemeClr val="tx1"/>
                </a:solidFill>
              </a:rPr>
              <a:t>adalah</a:t>
            </a:r>
            <a:r>
              <a:rPr lang="en-US" dirty="0">
                <a:solidFill>
                  <a:schemeClr val="tx1"/>
                </a:solidFill>
              </a:rPr>
              <a:t> </a:t>
            </a:r>
            <a:r>
              <a:rPr lang="en-US" dirty="0" err="1">
                <a:solidFill>
                  <a:schemeClr val="tx1"/>
                </a:solidFill>
              </a:rPr>
              <a:t>gagasan</a:t>
            </a:r>
            <a:r>
              <a:rPr lang="en-US" dirty="0">
                <a:solidFill>
                  <a:schemeClr val="tx1"/>
                </a:solidFill>
              </a:rPr>
              <a:t> </a:t>
            </a:r>
            <a:r>
              <a:rPr lang="en-US" dirty="0" err="1" smtClean="0">
                <a:solidFill>
                  <a:schemeClr val="tx1"/>
                </a:solidFill>
              </a:rPr>
              <a:t>bahwa</a:t>
            </a:r>
            <a:r>
              <a:rPr lang="en-US" dirty="0" smtClean="0">
                <a:solidFill>
                  <a:schemeClr val="tx1"/>
                </a:solidFill>
              </a:rPr>
              <a:t> </a:t>
            </a:r>
            <a:r>
              <a:rPr lang="en-US" dirty="0" err="1" smtClean="0">
                <a:solidFill>
                  <a:schemeClr val="tx1"/>
                </a:solidFill>
              </a:rPr>
              <a:t>pemerintahan</a:t>
            </a:r>
            <a:r>
              <a:rPr lang="en-US" dirty="0" smtClean="0">
                <a:solidFill>
                  <a:schemeClr val="tx1"/>
                </a:solidFill>
              </a:rPr>
              <a:t> </a:t>
            </a:r>
            <a:r>
              <a:rPr lang="en-US" dirty="0" err="1">
                <a:solidFill>
                  <a:schemeClr val="tx1"/>
                </a:solidFill>
              </a:rPr>
              <a:t>merupakan</a:t>
            </a:r>
            <a:r>
              <a:rPr lang="en-US" dirty="0">
                <a:solidFill>
                  <a:schemeClr val="tx1"/>
                </a:solidFill>
              </a:rPr>
              <a:t> </a:t>
            </a:r>
            <a:r>
              <a:rPr lang="en-US" dirty="0" err="1">
                <a:solidFill>
                  <a:schemeClr val="tx1"/>
                </a:solidFill>
              </a:rPr>
              <a:t>kumpulan</a:t>
            </a:r>
            <a:r>
              <a:rPr lang="en-US" dirty="0">
                <a:solidFill>
                  <a:schemeClr val="tx1"/>
                </a:solidFill>
              </a:rPr>
              <a:t> </a:t>
            </a:r>
            <a:r>
              <a:rPr lang="en-US" dirty="0" err="1">
                <a:solidFill>
                  <a:schemeClr val="tx1"/>
                </a:solidFill>
              </a:rPr>
              <a:t>kegiatan</a:t>
            </a:r>
            <a:r>
              <a:rPr lang="en-US" dirty="0">
                <a:solidFill>
                  <a:schemeClr val="tx1"/>
                </a:solidFill>
              </a:rPr>
              <a:t> yang </a:t>
            </a:r>
            <a:r>
              <a:rPr lang="en-US" dirty="0" err="1" smtClean="0">
                <a:solidFill>
                  <a:schemeClr val="tx1"/>
                </a:solidFill>
              </a:rPr>
              <a:t>diselenggarakan</a:t>
            </a:r>
            <a:r>
              <a:rPr lang="en-US" dirty="0" smtClean="0">
                <a:solidFill>
                  <a:schemeClr val="tx1"/>
                </a:solidFill>
              </a:rPr>
              <a:t> </a:t>
            </a:r>
            <a:r>
              <a:rPr lang="en-US" dirty="0" err="1" smtClean="0">
                <a:solidFill>
                  <a:schemeClr val="tx1"/>
                </a:solidFill>
              </a:rPr>
              <a:t>oleh</a:t>
            </a:r>
            <a:r>
              <a:rPr lang="en-US" dirty="0" smtClean="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atas</a:t>
            </a:r>
            <a:r>
              <a:rPr lang="en-US" dirty="0">
                <a:solidFill>
                  <a:schemeClr val="tx1"/>
                </a:solidFill>
              </a:rPr>
              <a:t> </a:t>
            </a:r>
            <a:r>
              <a:rPr lang="en-US" dirty="0" err="1">
                <a:solidFill>
                  <a:schemeClr val="tx1"/>
                </a:solidFill>
              </a:rPr>
              <a:t>nama</a:t>
            </a:r>
            <a:r>
              <a:rPr lang="en-US" dirty="0">
                <a:solidFill>
                  <a:schemeClr val="tx1"/>
                </a:solidFill>
              </a:rPr>
              <a:t> </a:t>
            </a:r>
            <a:r>
              <a:rPr lang="en-US" dirty="0" err="1">
                <a:solidFill>
                  <a:schemeClr val="tx1"/>
                </a:solidFill>
              </a:rPr>
              <a:t>rakyat</a:t>
            </a:r>
            <a:r>
              <a:rPr lang="en-US" dirty="0">
                <a:solidFill>
                  <a:schemeClr val="tx1"/>
                </a:solidFill>
              </a:rPr>
              <a:t>, </a:t>
            </a:r>
            <a:r>
              <a:rPr lang="en-US" dirty="0" err="1">
                <a:solidFill>
                  <a:schemeClr val="tx1"/>
                </a:solidFill>
              </a:rPr>
              <a:t>tetapi</a:t>
            </a:r>
            <a:r>
              <a:rPr lang="en-US" dirty="0">
                <a:solidFill>
                  <a:schemeClr val="tx1"/>
                </a:solidFill>
              </a:rPr>
              <a:t> yang </a:t>
            </a:r>
            <a:r>
              <a:rPr lang="en-US" dirty="0" err="1">
                <a:solidFill>
                  <a:schemeClr val="tx1"/>
                </a:solidFill>
              </a:rPr>
              <a:t>dikenakan</a:t>
            </a:r>
            <a:r>
              <a:rPr lang="en-US" dirty="0">
                <a:solidFill>
                  <a:schemeClr val="tx1"/>
                </a:solidFill>
              </a:rPr>
              <a:t> </a:t>
            </a:r>
            <a:r>
              <a:rPr lang="en-US" dirty="0" err="1" smtClean="0">
                <a:solidFill>
                  <a:schemeClr val="tx1"/>
                </a:solidFill>
              </a:rPr>
              <a:t>beberapa</a:t>
            </a:r>
            <a:r>
              <a:rPr lang="en-US" dirty="0" smtClean="0">
                <a:solidFill>
                  <a:schemeClr val="tx1"/>
                </a:solidFill>
              </a:rPr>
              <a:t> </a:t>
            </a:r>
            <a:r>
              <a:rPr lang="en-US" dirty="0" err="1" smtClean="0">
                <a:solidFill>
                  <a:schemeClr val="tx1"/>
                </a:solidFill>
              </a:rPr>
              <a:t>pembatasan</a:t>
            </a:r>
            <a:r>
              <a:rPr lang="en-US" dirty="0" smtClean="0">
                <a:solidFill>
                  <a:schemeClr val="tx1"/>
                </a:solidFill>
              </a:rPr>
              <a:t> </a:t>
            </a:r>
            <a:r>
              <a:rPr lang="en-US" dirty="0">
                <a:solidFill>
                  <a:schemeClr val="tx1"/>
                </a:solidFill>
              </a:rPr>
              <a:t>yang </a:t>
            </a:r>
            <a:r>
              <a:rPr lang="en-US" dirty="0" err="1">
                <a:solidFill>
                  <a:schemeClr val="tx1"/>
                </a:solidFill>
              </a:rPr>
              <a:t>diharapkan</a:t>
            </a:r>
            <a:r>
              <a:rPr lang="en-US" dirty="0">
                <a:solidFill>
                  <a:schemeClr val="tx1"/>
                </a:solidFill>
              </a:rPr>
              <a:t> </a:t>
            </a:r>
            <a:r>
              <a:rPr lang="en-US" dirty="0" err="1">
                <a:solidFill>
                  <a:schemeClr val="tx1"/>
                </a:solidFill>
              </a:rPr>
              <a:t>akan</a:t>
            </a:r>
            <a:r>
              <a:rPr lang="en-US" dirty="0">
                <a:solidFill>
                  <a:schemeClr val="tx1"/>
                </a:solidFill>
              </a:rPr>
              <a:t> </a:t>
            </a:r>
            <a:r>
              <a:rPr lang="en-US" dirty="0" err="1">
                <a:solidFill>
                  <a:schemeClr val="tx1"/>
                </a:solidFill>
              </a:rPr>
              <a:t>menjamin</a:t>
            </a:r>
            <a:r>
              <a:rPr lang="en-US" dirty="0">
                <a:solidFill>
                  <a:schemeClr val="tx1"/>
                </a:solidFill>
              </a:rPr>
              <a:t> </a:t>
            </a:r>
            <a:r>
              <a:rPr lang="en-US" dirty="0" err="1">
                <a:solidFill>
                  <a:schemeClr val="tx1"/>
                </a:solidFill>
              </a:rPr>
              <a:t>bahwa</a:t>
            </a:r>
            <a:r>
              <a:rPr lang="en-US" dirty="0">
                <a:solidFill>
                  <a:schemeClr val="tx1"/>
                </a:solidFill>
              </a:rPr>
              <a:t> </a:t>
            </a:r>
            <a:r>
              <a:rPr lang="en-US" dirty="0" err="1">
                <a:solidFill>
                  <a:schemeClr val="tx1"/>
                </a:solidFill>
              </a:rPr>
              <a:t>kekuasaan</a:t>
            </a:r>
            <a:r>
              <a:rPr lang="en-US" dirty="0">
                <a:solidFill>
                  <a:schemeClr val="tx1"/>
                </a:solidFill>
              </a:rPr>
              <a:t> </a:t>
            </a:r>
            <a:r>
              <a:rPr lang="en-US" dirty="0" smtClean="0">
                <a:solidFill>
                  <a:schemeClr val="tx1"/>
                </a:solidFill>
              </a:rPr>
              <a:t>yang </a:t>
            </a:r>
            <a:r>
              <a:rPr lang="en-US" dirty="0" err="1" smtClean="0">
                <a:solidFill>
                  <a:schemeClr val="tx1"/>
                </a:solidFill>
              </a:rPr>
              <a:t>diperlukan</a:t>
            </a:r>
            <a:r>
              <a:rPr lang="en-US" dirty="0" smtClean="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pemerintahan</a:t>
            </a:r>
            <a:r>
              <a:rPr lang="en-US" dirty="0">
                <a:solidFill>
                  <a:schemeClr val="tx1"/>
                </a:solidFill>
              </a:rPr>
              <a:t> </a:t>
            </a:r>
            <a:r>
              <a:rPr lang="en-US" dirty="0" err="1">
                <a:solidFill>
                  <a:schemeClr val="tx1"/>
                </a:solidFill>
              </a:rPr>
              <a:t>itu</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disalahgunakan</a:t>
            </a:r>
            <a:r>
              <a:rPr lang="en-US" dirty="0">
                <a:solidFill>
                  <a:schemeClr val="tx1"/>
                </a:solidFill>
              </a:rPr>
              <a:t> </a:t>
            </a:r>
            <a:r>
              <a:rPr lang="en-US" dirty="0" err="1">
                <a:solidFill>
                  <a:schemeClr val="tx1"/>
                </a:solidFill>
              </a:rPr>
              <a:t>oleh</a:t>
            </a:r>
            <a:r>
              <a:rPr lang="en-US" dirty="0">
                <a:solidFill>
                  <a:schemeClr val="tx1"/>
                </a:solidFill>
              </a:rPr>
              <a:t> </a:t>
            </a:r>
            <a:r>
              <a:rPr lang="en-US" dirty="0" smtClean="0">
                <a:solidFill>
                  <a:schemeClr val="tx1"/>
                </a:solidFill>
              </a:rPr>
              <a:t>yang </a:t>
            </a:r>
            <a:r>
              <a:rPr lang="en-US" dirty="0" err="1" smtClean="0">
                <a:solidFill>
                  <a:schemeClr val="tx1"/>
                </a:solidFill>
              </a:rPr>
              <a:t>ditugasi</a:t>
            </a:r>
            <a:r>
              <a:rPr lang="en-US" dirty="0" smtClean="0">
                <a:solidFill>
                  <a:schemeClr val="tx1"/>
                </a:solidFill>
              </a:rPr>
              <a:t> </a:t>
            </a:r>
            <a:r>
              <a:rPr lang="en-US" dirty="0" err="1">
                <a:solidFill>
                  <a:schemeClr val="tx1"/>
                </a:solidFill>
              </a:rPr>
              <a:t>untuk</a:t>
            </a:r>
            <a:r>
              <a:rPr lang="en-US" dirty="0">
                <a:solidFill>
                  <a:schemeClr val="tx1"/>
                </a:solidFill>
              </a:rPr>
              <a:t> </a:t>
            </a:r>
            <a:r>
              <a:rPr lang="en-US" dirty="0" err="1" smtClean="0">
                <a:solidFill>
                  <a:schemeClr val="tx1"/>
                </a:solidFill>
              </a:rPr>
              <a:t>memerintah</a:t>
            </a:r>
            <a:r>
              <a:rPr lang="en-US" dirty="0" smtClean="0">
                <a:solidFill>
                  <a:schemeClr val="tx1"/>
                </a:solidFill>
              </a:rPr>
              <a:t>.</a:t>
            </a:r>
          </a:p>
          <a:p>
            <a:pPr marL="45720" indent="0" algn="just">
              <a:buNone/>
            </a:pPr>
            <a:r>
              <a:rPr lang="en-US" dirty="0" smtClean="0">
                <a:solidFill>
                  <a:schemeClr val="tx1"/>
                </a:solidFill>
              </a:rPr>
              <a:t>c</a:t>
            </a:r>
            <a:r>
              <a:rPr lang="en-US" dirty="0">
                <a:solidFill>
                  <a:schemeClr val="tx1"/>
                </a:solidFill>
              </a:rPr>
              <a:t>. Di Negara-</a:t>
            </a:r>
            <a:r>
              <a:rPr lang="en-US" dirty="0" err="1">
                <a:solidFill>
                  <a:schemeClr val="tx1"/>
                </a:solidFill>
              </a:rPr>
              <a:t>negara</a:t>
            </a:r>
            <a:r>
              <a:rPr lang="en-US" dirty="0">
                <a:solidFill>
                  <a:schemeClr val="tx1"/>
                </a:solidFill>
              </a:rPr>
              <a:t> </a:t>
            </a:r>
            <a:r>
              <a:rPr lang="en-US" dirty="0" err="1">
                <a:solidFill>
                  <a:schemeClr val="tx1"/>
                </a:solidFill>
              </a:rPr>
              <a:t>Komunis</a:t>
            </a:r>
            <a:r>
              <a:rPr lang="en-US" dirty="0">
                <a:solidFill>
                  <a:schemeClr val="tx1"/>
                </a:solidFill>
              </a:rPr>
              <a:t>, UUD </a:t>
            </a:r>
            <a:r>
              <a:rPr lang="en-US" dirty="0" err="1">
                <a:solidFill>
                  <a:schemeClr val="tx1"/>
                </a:solidFill>
              </a:rPr>
              <a:t>berfungsi</a:t>
            </a:r>
            <a:r>
              <a:rPr lang="en-US" dirty="0">
                <a:solidFill>
                  <a:schemeClr val="tx1"/>
                </a:solidFill>
              </a:rPr>
              <a:t> </a:t>
            </a:r>
            <a:r>
              <a:rPr lang="en-US" dirty="0" err="1">
                <a:solidFill>
                  <a:schemeClr val="tx1"/>
                </a:solidFill>
              </a:rPr>
              <a:t>ganda</a:t>
            </a:r>
            <a:r>
              <a:rPr lang="en-US" dirty="0">
                <a:solidFill>
                  <a:schemeClr val="tx1"/>
                </a:solidFill>
              </a:rPr>
              <a:t> </a:t>
            </a:r>
            <a:r>
              <a:rPr lang="en-US" dirty="0" err="1">
                <a:solidFill>
                  <a:schemeClr val="tx1"/>
                </a:solidFill>
              </a:rPr>
              <a:t>yakni</a:t>
            </a:r>
            <a:r>
              <a:rPr lang="en-US" dirty="0">
                <a:solidFill>
                  <a:schemeClr val="tx1"/>
                </a:solidFill>
              </a:rPr>
              <a:t> </a:t>
            </a:r>
            <a:r>
              <a:rPr lang="en-US" dirty="0" err="1" smtClean="0">
                <a:solidFill>
                  <a:schemeClr val="tx1"/>
                </a:solidFill>
              </a:rPr>
              <a:t>pertama</a:t>
            </a:r>
            <a:r>
              <a:rPr lang="en-US" dirty="0" smtClean="0">
                <a:solidFill>
                  <a:schemeClr val="tx1"/>
                </a:solidFill>
              </a:rPr>
              <a:t> </a:t>
            </a:r>
            <a:r>
              <a:rPr lang="en-US" dirty="0" err="1" smtClean="0">
                <a:solidFill>
                  <a:schemeClr val="tx1"/>
                </a:solidFill>
              </a:rPr>
              <a:t>mencerminkan</a:t>
            </a:r>
            <a:r>
              <a:rPr lang="en-US" dirty="0" smtClean="0">
                <a:solidFill>
                  <a:schemeClr val="tx1"/>
                </a:solidFill>
              </a:rPr>
              <a:t> </a:t>
            </a:r>
            <a:r>
              <a:rPr lang="en-US" dirty="0" err="1">
                <a:solidFill>
                  <a:schemeClr val="tx1"/>
                </a:solidFill>
              </a:rPr>
              <a:t>kemenangan-kemenangan</a:t>
            </a:r>
            <a:r>
              <a:rPr lang="en-US" dirty="0">
                <a:solidFill>
                  <a:schemeClr val="tx1"/>
                </a:solidFill>
              </a:rPr>
              <a:t> yang </a:t>
            </a:r>
            <a:r>
              <a:rPr lang="en-US" dirty="0" err="1">
                <a:solidFill>
                  <a:schemeClr val="tx1"/>
                </a:solidFill>
              </a:rPr>
              <a:t>telah</a:t>
            </a:r>
            <a:r>
              <a:rPr lang="en-US" dirty="0">
                <a:solidFill>
                  <a:schemeClr val="tx1"/>
                </a:solidFill>
              </a:rPr>
              <a:t> </a:t>
            </a:r>
            <a:r>
              <a:rPr lang="en-US" dirty="0" err="1">
                <a:solidFill>
                  <a:schemeClr val="tx1"/>
                </a:solidFill>
              </a:rPr>
              <a:t>dicapai</a:t>
            </a:r>
            <a:r>
              <a:rPr lang="en-US" dirty="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menuju</a:t>
            </a:r>
            <a:r>
              <a:rPr lang="en-US" dirty="0" smtClean="0">
                <a:solidFill>
                  <a:schemeClr val="tx1"/>
                </a:solidFill>
              </a:rPr>
              <a:t> </a:t>
            </a:r>
            <a:r>
              <a:rPr lang="en-US" dirty="0" err="1">
                <a:solidFill>
                  <a:schemeClr val="tx1"/>
                </a:solidFill>
              </a:rPr>
              <a:t>masyarakat</a:t>
            </a:r>
            <a:r>
              <a:rPr lang="en-US" dirty="0">
                <a:solidFill>
                  <a:schemeClr val="tx1"/>
                </a:solidFill>
              </a:rPr>
              <a:t> </a:t>
            </a:r>
            <a:r>
              <a:rPr lang="en-US" dirty="0" err="1">
                <a:solidFill>
                  <a:schemeClr val="tx1"/>
                </a:solidFill>
              </a:rPr>
              <a:t>komunis</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kedua</a:t>
            </a:r>
            <a:r>
              <a:rPr lang="en-US" dirty="0">
                <a:solidFill>
                  <a:schemeClr val="tx1"/>
                </a:solidFill>
              </a:rPr>
              <a:t> </a:t>
            </a:r>
            <a:r>
              <a:rPr lang="en-US" dirty="0" err="1">
                <a:solidFill>
                  <a:schemeClr val="tx1"/>
                </a:solidFill>
              </a:rPr>
              <a:t>menjadi</a:t>
            </a:r>
            <a:r>
              <a:rPr lang="en-US" dirty="0">
                <a:solidFill>
                  <a:schemeClr val="tx1"/>
                </a:solidFill>
              </a:rPr>
              <a:t> </a:t>
            </a:r>
            <a:r>
              <a:rPr lang="en-US" dirty="0" err="1">
                <a:solidFill>
                  <a:schemeClr val="tx1"/>
                </a:solidFill>
              </a:rPr>
              <a:t>rangka</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dasar</a:t>
            </a:r>
            <a:r>
              <a:rPr lang="en-US" dirty="0">
                <a:solidFill>
                  <a:schemeClr val="tx1"/>
                </a:solidFill>
              </a:rPr>
              <a:t> </a:t>
            </a:r>
            <a:r>
              <a:rPr lang="en-US" dirty="0" err="1" smtClean="0">
                <a:solidFill>
                  <a:schemeClr val="tx1"/>
                </a:solidFill>
              </a:rPr>
              <a:t>hukum</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a:solidFill>
                  <a:schemeClr val="tx1"/>
                </a:solidFill>
              </a:rPr>
              <a:t>perubahan</a:t>
            </a:r>
            <a:r>
              <a:rPr lang="en-US" dirty="0">
                <a:solidFill>
                  <a:schemeClr val="tx1"/>
                </a:solidFill>
              </a:rPr>
              <a:t> </a:t>
            </a:r>
            <a:r>
              <a:rPr lang="en-US" dirty="0" err="1">
                <a:solidFill>
                  <a:schemeClr val="tx1"/>
                </a:solidFill>
              </a:rPr>
              <a:t>masyarakat</a:t>
            </a:r>
            <a:r>
              <a:rPr lang="en-US" dirty="0">
                <a:solidFill>
                  <a:schemeClr val="tx1"/>
                </a:solidFill>
              </a:rPr>
              <a:t> yang </a:t>
            </a:r>
            <a:r>
              <a:rPr lang="en-US" dirty="0" err="1">
                <a:solidFill>
                  <a:schemeClr val="tx1"/>
                </a:solidFill>
              </a:rPr>
              <a:t>dicita-citakan</a:t>
            </a:r>
            <a:r>
              <a:rPr lang="en-US" dirty="0">
                <a:solidFill>
                  <a:schemeClr val="tx1"/>
                </a:solidFill>
              </a:rPr>
              <a:t> </a:t>
            </a:r>
            <a:r>
              <a:rPr lang="en-US" dirty="0" err="1">
                <a:solidFill>
                  <a:schemeClr val="tx1"/>
                </a:solidFill>
              </a:rPr>
              <a:t>dalam</a:t>
            </a:r>
            <a:r>
              <a:rPr lang="en-US" dirty="0">
                <a:solidFill>
                  <a:schemeClr val="tx1"/>
                </a:solidFill>
              </a:rPr>
              <a:t> </a:t>
            </a:r>
            <a:r>
              <a:rPr lang="en-US" dirty="0" err="1" smtClean="0">
                <a:solidFill>
                  <a:schemeClr val="tx1"/>
                </a:solidFill>
              </a:rPr>
              <a:t>perkembangan</a:t>
            </a:r>
            <a:r>
              <a:rPr lang="en-US" dirty="0" smtClean="0">
                <a:solidFill>
                  <a:schemeClr val="tx1"/>
                </a:solidFill>
              </a:rPr>
              <a:t> </a:t>
            </a:r>
            <a:r>
              <a:rPr lang="en-US" dirty="0" err="1" smtClean="0">
                <a:solidFill>
                  <a:schemeClr val="tx1"/>
                </a:solidFill>
              </a:rPr>
              <a:t>tahap</a:t>
            </a:r>
            <a:r>
              <a:rPr lang="en-US" dirty="0" smtClean="0">
                <a:solidFill>
                  <a:schemeClr val="tx1"/>
                </a:solidFill>
              </a:rPr>
              <a:t> </a:t>
            </a:r>
            <a:r>
              <a:rPr lang="en-US" dirty="0" err="1">
                <a:solidFill>
                  <a:schemeClr val="tx1"/>
                </a:solidFill>
              </a:rPr>
              <a:t>berikutnya</a:t>
            </a:r>
            <a:r>
              <a:rPr lang="en-US" dirty="0">
                <a:solidFill>
                  <a:schemeClr val="tx1"/>
                </a:solidFill>
              </a:rPr>
              <a:t>.</a:t>
            </a:r>
            <a:endParaRPr lang="en-US" dirty="0">
              <a:solidFill>
                <a:schemeClr val="tx1"/>
              </a:solidFill>
            </a:endParaRPr>
          </a:p>
        </p:txBody>
      </p:sp>
      <p:sp>
        <p:nvSpPr>
          <p:cNvPr id="4" name="Date Placeholder 3"/>
          <p:cNvSpPr>
            <a:spLocks noGrp="1"/>
          </p:cNvSpPr>
          <p:nvPr>
            <p:ph type="dt" sz="half" idx="10"/>
          </p:nvPr>
        </p:nvSpPr>
        <p:spPr/>
        <p:txBody>
          <a:bodyPr/>
          <a:lstStyle/>
          <a:p>
            <a:fld id="{AFD34789-00AE-45FC-B177-9A13DFEBE678}" type="datetime1">
              <a:rPr lang="en-US" smtClean="0"/>
              <a:t>3/13/2017</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5</a:t>
            </a:fld>
            <a:endParaRPr lang="en-US"/>
          </a:p>
        </p:txBody>
      </p:sp>
    </p:spTree>
    <p:extLst>
      <p:ext uri="{BB962C8B-B14F-4D97-AF65-F5344CB8AC3E}">
        <p14:creationId xmlns:p14="http://schemas.microsoft.com/office/powerpoint/2010/main" val="226168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533400"/>
            <a:ext cx="10058400" cy="5638800"/>
          </a:xfrm>
        </p:spPr>
        <p:txBody>
          <a:bodyPr>
            <a:normAutofit fontScale="90000"/>
          </a:bodyPr>
          <a:lstStyle/>
          <a:p>
            <a:pPr algn="just"/>
            <a:r>
              <a:rPr lang="en-US" dirty="0" err="1">
                <a:solidFill>
                  <a:schemeClr val="tx1"/>
                </a:solidFill>
              </a:rPr>
              <a:t>Berdasarkan</a:t>
            </a:r>
            <a:r>
              <a:rPr lang="en-US" dirty="0">
                <a:solidFill>
                  <a:schemeClr val="tx1"/>
                </a:solidFill>
              </a:rPr>
              <a:t> </a:t>
            </a:r>
            <a:r>
              <a:rPr lang="en-US" dirty="0" err="1">
                <a:solidFill>
                  <a:schemeClr val="tx1"/>
                </a:solidFill>
              </a:rPr>
              <a:t>waktu</a:t>
            </a:r>
            <a:r>
              <a:rPr lang="en-US" dirty="0">
                <a:solidFill>
                  <a:schemeClr val="tx1"/>
                </a:solidFill>
              </a:rPr>
              <a:t> </a:t>
            </a:r>
            <a:r>
              <a:rPr lang="en-US" dirty="0" err="1">
                <a:solidFill>
                  <a:schemeClr val="tx1"/>
                </a:solidFill>
              </a:rPr>
              <a:t>fase</a:t>
            </a:r>
            <a:r>
              <a:rPr lang="en-US" dirty="0">
                <a:solidFill>
                  <a:schemeClr val="tx1"/>
                </a:solidFill>
              </a:rPr>
              <a:t>, </a:t>
            </a:r>
            <a:r>
              <a:rPr lang="en-US" dirty="0" err="1">
                <a:solidFill>
                  <a:schemeClr val="tx1"/>
                </a:solidFill>
              </a:rPr>
              <a:t>ada</a:t>
            </a:r>
            <a:r>
              <a:rPr lang="en-US" dirty="0">
                <a:solidFill>
                  <a:schemeClr val="tx1"/>
                </a:solidFill>
              </a:rPr>
              <a:t> </a:t>
            </a:r>
            <a:r>
              <a:rPr lang="en-US" dirty="0" err="1">
                <a:solidFill>
                  <a:schemeClr val="tx1"/>
                </a:solidFill>
              </a:rPr>
              <a:t>dua</a:t>
            </a:r>
            <a:r>
              <a:rPr lang="en-US" dirty="0">
                <a:solidFill>
                  <a:schemeClr val="tx1"/>
                </a:solidFill>
              </a:rPr>
              <a:t> </a:t>
            </a:r>
            <a:r>
              <a:rPr lang="en-US" dirty="0" err="1">
                <a:solidFill>
                  <a:schemeClr val="tx1"/>
                </a:solidFill>
              </a:rPr>
              <a:t>fungsi</a:t>
            </a:r>
            <a:r>
              <a:rPr lang="en-US" dirty="0">
                <a:solidFill>
                  <a:schemeClr val="tx1"/>
                </a:solidFill>
              </a:rPr>
              <a:t> UUD, </a:t>
            </a:r>
            <a:r>
              <a:rPr lang="en-US" dirty="0" err="1">
                <a:solidFill>
                  <a:schemeClr val="tx1"/>
                </a:solidFill>
              </a:rPr>
              <a:t>yaitu</a:t>
            </a:r>
            <a:r>
              <a:rPr lang="en-US" dirty="0">
                <a:solidFill>
                  <a:schemeClr val="tx1"/>
                </a:solidFill>
              </a:rPr>
              <a:t> :</a:t>
            </a:r>
            <a:br>
              <a:rPr lang="en-US" dirty="0">
                <a:solidFill>
                  <a:schemeClr val="tx1"/>
                </a:solidFill>
              </a:rPr>
            </a:br>
            <a:r>
              <a:rPr lang="en-US" dirty="0" smtClean="0">
                <a:solidFill>
                  <a:schemeClr val="tx1"/>
                </a:solidFill>
              </a:rPr>
              <a:t>1. </a:t>
            </a:r>
            <a:r>
              <a:rPr lang="en-US" dirty="0" err="1" smtClean="0">
                <a:solidFill>
                  <a:schemeClr val="tx1"/>
                </a:solidFill>
              </a:rPr>
              <a:t>Fungsi</a:t>
            </a:r>
            <a:r>
              <a:rPr lang="en-US" dirty="0" smtClean="0">
                <a:solidFill>
                  <a:schemeClr val="tx1"/>
                </a:solidFill>
              </a:rPr>
              <a:t> </a:t>
            </a:r>
            <a:r>
              <a:rPr lang="en-US" i="1" dirty="0" err="1">
                <a:solidFill>
                  <a:schemeClr val="tx1"/>
                </a:solidFill>
              </a:rPr>
              <a:t>apriori</a:t>
            </a:r>
            <a:r>
              <a:rPr lang="en-US" dirty="0">
                <a:solidFill>
                  <a:schemeClr val="tx1"/>
                </a:solidFill>
              </a:rPr>
              <a:t> (</a:t>
            </a:r>
            <a:r>
              <a:rPr lang="en-US" dirty="0" err="1">
                <a:solidFill>
                  <a:schemeClr val="tx1"/>
                </a:solidFill>
              </a:rPr>
              <a:t>fungsi</a:t>
            </a:r>
            <a:r>
              <a:rPr lang="en-US" dirty="0">
                <a:solidFill>
                  <a:schemeClr val="tx1"/>
                </a:solidFill>
              </a:rPr>
              <a:t> </a:t>
            </a:r>
            <a:r>
              <a:rPr lang="en-US" dirty="0" err="1">
                <a:solidFill>
                  <a:schemeClr val="tx1"/>
                </a:solidFill>
              </a:rPr>
              <a:t>sebelum</a:t>
            </a:r>
            <a:r>
              <a:rPr lang="en-US" dirty="0">
                <a:solidFill>
                  <a:schemeClr val="tx1"/>
                </a:solidFill>
              </a:rPr>
              <a:t> Negara </a:t>
            </a:r>
            <a:r>
              <a:rPr lang="en-US" dirty="0" err="1">
                <a:solidFill>
                  <a:schemeClr val="tx1"/>
                </a:solidFill>
              </a:rPr>
              <a:t>dibentuk</a:t>
            </a:r>
            <a:r>
              <a:rPr lang="en-US" dirty="0">
                <a:solidFill>
                  <a:schemeClr val="tx1"/>
                </a:solidFill>
              </a:rPr>
              <a:t>), </a:t>
            </a:r>
            <a:r>
              <a:rPr lang="en-US" dirty="0" err="1">
                <a:solidFill>
                  <a:schemeClr val="tx1"/>
                </a:solidFill>
              </a:rPr>
              <a:t>yaitu</a:t>
            </a:r>
            <a:r>
              <a:rPr lang="en-US" dirty="0">
                <a:solidFill>
                  <a:schemeClr val="tx1"/>
                </a:solidFill>
              </a:rPr>
              <a:t> UUD </a:t>
            </a:r>
            <a:r>
              <a:rPr lang="en-US" dirty="0" err="1">
                <a:solidFill>
                  <a:schemeClr val="tx1"/>
                </a:solidFill>
              </a:rPr>
              <a:t>merupakan</a:t>
            </a:r>
            <a:r>
              <a:rPr lang="en-US" dirty="0">
                <a:solidFill>
                  <a:schemeClr val="tx1"/>
                </a:solidFill>
              </a:rPr>
              <a:t> </a:t>
            </a:r>
            <a:r>
              <a:rPr lang="en-US" dirty="0" err="1">
                <a:solidFill>
                  <a:schemeClr val="tx1"/>
                </a:solidFill>
              </a:rPr>
              <a:t>hasil</a:t>
            </a:r>
            <a:r>
              <a:rPr lang="en-US" dirty="0">
                <a:solidFill>
                  <a:schemeClr val="tx1"/>
                </a:solidFill>
              </a:rPr>
              <a:t> </a:t>
            </a:r>
            <a:r>
              <a:rPr lang="en-US" dirty="0" err="1">
                <a:solidFill>
                  <a:schemeClr val="tx1"/>
                </a:solidFill>
              </a:rPr>
              <a:t>perjanjian</a:t>
            </a:r>
            <a:r>
              <a:rPr lang="en-US" dirty="0">
                <a:solidFill>
                  <a:schemeClr val="tx1"/>
                </a:solidFill>
              </a:rPr>
              <a:t> </a:t>
            </a:r>
            <a:r>
              <a:rPr lang="en-US" dirty="0" err="1">
                <a:solidFill>
                  <a:schemeClr val="tx1"/>
                </a:solidFill>
              </a:rPr>
              <a:t>masyarakat</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membentuk</a:t>
            </a:r>
            <a:r>
              <a:rPr lang="en-US" dirty="0">
                <a:solidFill>
                  <a:schemeClr val="tx1"/>
                </a:solidFill>
              </a:rPr>
              <a:t> Negara</a:t>
            </a:r>
            <a:r>
              <a:rPr lang="en-US" dirty="0" smtClean="0">
                <a:solidFill>
                  <a:schemeClr val="tx1"/>
                </a:solidFill>
              </a:rPr>
              <a:t>.</a:t>
            </a:r>
            <a:br>
              <a:rPr lang="en-US"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2. </a:t>
            </a:r>
            <a:r>
              <a:rPr lang="en-US" dirty="0" err="1" smtClean="0">
                <a:solidFill>
                  <a:schemeClr val="tx1"/>
                </a:solidFill>
              </a:rPr>
              <a:t>Fungsi</a:t>
            </a:r>
            <a:r>
              <a:rPr lang="en-US" dirty="0" smtClean="0">
                <a:solidFill>
                  <a:schemeClr val="tx1"/>
                </a:solidFill>
              </a:rPr>
              <a:t> </a:t>
            </a:r>
            <a:r>
              <a:rPr lang="en-US" i="1" dirty="0" err="1">
                <a:solidFill>
                  <a:schemeClr val="tx1"/>
                </a:solidFill>
              </a:rPr>
              <a:t>oposteriori</a:t>
            </a:r>
            <a:r>
              <a:rPr lang="en-US" dirty="0">
                <a:solidFill>
                  <a:schemeClr val="tx1"/>
                </a:solidFill>
              </a:rPr>
              <a:t> (</a:t>
            </a:r>
            <a:r>
              <a:rPr lang="en-US" dirty="0" err="1">
                <a:solidFill>
                  <a:schemeClr val="tx1"/>
                </a:solidFill>
              </a:rPr>
              <a:t>fungsi</a:t>
            </a:r>
            <a:r>
              <a:rPr lang="en-US" dirty="0">
                <a:solidFill>
                  <a:schemeClr val="tx1"/>
                </a:solidFill>
              </a:rPr>
              <a:t> </a:t>
            </a:r>
            <a:r>
              <a:rPr lang="en-US" dirty="0" err="1">
                <a:solidFill>
                  <a:schemeClr val="tx1"/>
                </a:solidFill>
              </a:rPr>
              <a:t>setelah</a:t>
            </a:r>
            <a:r>
              <a:rPr lang="en-US" dirty="0">
                <a:solidFill>
                  <a:schemeClr val="tx1"/>
                </a:solidFill>
              </a:rPr>
              <a:t> Negara </a:t>
            </a:r>
            <a:r>
              <a:rPr lang="en-US" dirty="0" err="1">
                <a:solidFill>
                  <a:schemeClr val="tx1"/>
                </a:solidFill>
              </a:rPr>
              <a:t>dibentuk</a:t>
            </a:r>
            <a:r>
              <a:rPr lang="en-US" dirty="0">
                <a:solidFill>
                  <a:schemeClr val="tx1"/>
                </a:solidFill>
              </a:rPr>
              <a:t>), </a:t>
            </a:r>
            <a:r>
              <a:rPr lang="en-US" dirty="0" err="1">
                <a:solidFill>
                  <a:schemeClr val="tx1"/>
                </a:solidFill>
              </a:rPr>
              <a:t>yaitu</a:t>
            </a:r>
            <a:r>
              <a:rPr lang="en-US" dirty="0">
                <a:solidFill>
                  <a:schemeClr val="tx1"/>
                </a:solidFill>
              </a:rPr>
              <a:t> UUD </a:t>
            </a:r>
            <a:r>
              <a:rPr lang="en-US" dirty="0" err="1">
                <a:solidFill>
                  <a:schemeClr val="tx1"/>
                </a:solidFill>
              </a:rPr>
              <a:t>merupakan</a:t>
            </a:r>
            <a:r>
              <a:rPr lang="en-US" dirty="0">
                <a:solidFill>
                  <a:schemeClr val="tx1"/>
                </a:solidFill>
              </a:rPr>
              <a:t> </a:t>
            </a:r>
            <a:r>
              <a:rPr lang="en-US" dirty="0" err="1">
                <a:solidFill>
                  <a:schemeClr val="tx1"/>
                </a:solidFill>
              </a:rPr>
              <a:t>akta</a:t>
            </a:r>
            <a:r>
              <a:rPr lang="en-US" dirty="0">
                <a:solidFill>
                  <a:schemeClr val="tx1"/>
                </a:solidFill>
              </a:rPr>
              <a:t> </a:t>
            </a:r>
            <a:r>
              <a:rPr lang="en-US" dirty="0" err="1">
                <a:solidFill>
                  <a:schemeClr val="tx1"/>
                </a:solidFill>
              </a:rPr>
              <a:t>pendirian</a:t>
            </a:r>
            <a:r>
              <a:rPr lang="en-US" dirty="0">
                <a:solidFill>
                  <a:schemeClr val="tx1"/>
                </a:solidFill>
              </a:rPr>
              <a:t> Kota</a:t>
            </a:r>
            <a:r>
              <a:rPr lang="en-US" dirty="0" smtClean="0">
                <a:solidFill>
                  <a:schemeClr val="tx1"/>
                </a:solidFill>
              </a:rPr>
              <a:t>.</a:t>
            </a:r>
            <a:br>
              <a:rPr lang="en-US" dirty="0" smtClean="0">
                <a:solidFill>
                  <a:schemeClr val="tx1"/>
                </a:solidFill>
              </a:rPr>
            </a:br>
            <a:r>
              <a:rPr lang="en-US" dirty="0">
                <a:solidFill>
                  <a:schemeClr val="tx1"/>
                </a:solidFill>
              </a:rPr>
              <a:t/>
            </a:r>
            <a:br>
              <a:rPr lang="en-US" dirty="0">
                <a:solidFill>
                  <a:schemeClr val="tx1"/>
                </a:solidFill>
              </a:rPr>
            </a:br>
            <a:r>
              <a:rPr lang="en-US" dirty="0" err="1">
                <a:solidFill>
                  <a:schemeClr val="tx1"/>
                </a:solidFill>
              </a:rPr>
              <a:t>Jadi</a:t>
            </a:r>
            <a:r>
              <a:rPr lang="en-US" dirty="0">
                <a:solidFill>
                  <a:schemeClr val="tx1"/>
                </a:solidFill>
              </a:rPr>
              <a:t> </a:t>
            </a:r>
            <a:r>
              <a:rPr lang="en-US" dirty="0" err="1">
                <a:solidFill>
                  <a:schemeClr val="tx1"/>
                </a:solidFill>
              </a:rPr>
              <a:t>kesimpulannya</a:t>
            </a:r>
            <a:r>
              <a:rPr lang="en-US" dirty="0">
                <a:solidFill>
                  <a:schemeClr val="tx1"/>
                </a:solidFill>
              </a:rPr>
              <a:t> </a:t>
            </a:r>
            <a:r>
              <a:rPr lang="en-US" dirty="0" err="1">
                <a:solidFill>
                  <a:schemeClr val="tx1"/>
                </a:solidFill>
              </a:rPr>
              <a:t>bahwa</a:t>
            </a:r>
            <a:r>
              <a:rPr lang="en-US" dirty="0">
                <a:solidFill>
                  <a:schemeClr val="tx1"/>
                </a:solidFill>
              </a:rPr>
              <a:t> UUD </a:t>
            </a:r>
            <a:r>
              <a:rPr lang="en-US" dirty="0" err="1">
                <a:solidFill>
                  <a:schemeClr val="tx1"/>
                </a:solidFill>
              </a:rPr>
              <a:t>berfungsi</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dasar</a:t>
            </a:r>
            <a:r>
              <a:rPr lang="en-US" dirty="0">
                <a:solidFill>
                  <a:schemeClr val="tx1"/>
                </a:solidFill>
              </a:rPr>
              <a:t> </a:t>
            </a:r>
            <a:r>
              <a:rPr lang="en-US" dirty="0" err="1">
                <a:solidFill>
                  <a:schemeClr val="tx1"/>
                </a:solidFill>
              </a:rPr>
              <a:t>bagi</a:t>
            </a:r>
            <a:r>
              <a:rPr lang="en-US" dirty="0">
                <a:solidFill>
                  <a:schemeClr val="tx1"/>
                </a:solidFill>
              </a:rPr>
              <a:t> </a:t>
            </a:r>
            <a:r>
              <a:rPr lang="en-US" dirty="0" err="1">
                <a:solidFill>
                  <a:schemeClr val="tx1"/>
                </a:solidFill>
              </a:rPr>
              <a:t>pembentukan</a:t>
            </a:r>
            <a:r>
              <a:rPr lang="en-US" dirty="0">
                <a:solidFill>
                  <a:schemeClr val="tx1"/>
                </a:solidFill>
              </a:rPr>
              <a:t> </a:t>
            </a:r>
            <a:r>
              <a:rPr lang="en-US" dirty="0" err="1">
                <a:solidFill>
                  <a:schemeClr val="tx1"/>
                </a:solidFill>
              </a:rPr>
              <a:t>lembaga-lembaga</a:t>
            </a:r>
            <a:r>
              <a:rPr lang="en-US" dirty="0">
                <a:solidFill>
                  <a:schemeClr val="tx1"/>
                </a:solidFill>
              </a:rPr>
              <a:t> Negara, </a:t>
            </a:r>
            <a:r>
              <a:rPr lang="en-US" dirty="0" err="1">
                <a:solidFill>
                  <a:schemeClr val="tx1"/>
                </a:solidFill>
              </a:rPr>
              <a:t>fungsi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hubungannya</a:t>
            </a:r>
            <a:r>
              <a:rPr lang="en-US" dirty="0">
                <a:solidFill>
                  <a:schemeClr val="tx1"/>
                </a:solidFill>
              </a:rPr>
              <a:t> </a:t>
            </a:r>
            <a:r>
              <a:rPr lang="en-US" dirty="0" err="1">
                <a:solidFill>
                  <a:schemeClr val="tx1"/>
                </a:solidFill>
              </a:rPr>
              <a:t>antara</a:t>
            </a:r>
            <a:r>
              <a:rPr lang="en-US" dirty="0">
                <a:solidFill>
                  <a:schemeClr val="tx1"/>
                </a:solidFill>
              </a:rPr>
              <a:t> </a:t>
            </a:r>
            <a:r>
              <a:rPr lang="en-US" dirty="0" err="1">
                <a:solidFill>
                  <a:schemeClr val="tx1"/>
                </a:solidFill>
              </a:rPr>
              <a:t>satu</a:t>
            </a:r>
            <a:r>
              <a:rPr lang="en-US" dirty="0">
                <a:solidFill>
                  <a:schemeClr val="tx1"/>
                </a:solidFill>
              </a:rPr>
              <a:t> </a:t>
            </a:r>
            <a:r>
              <a:rPr lang="en-US" dirty="0" err="1">
                <a:solidFill>
                  <a:schemeClr val="tx1"/>
                </a:solidFill>
              </a:rPr>
              <a:t>dengan</a:t>
            </a:r>
            <a:r>
              <a:rPr lang="en-US" dirty="0">
                <a:solidFill>
                  <a:schemeClr val="tx1"/>
                </a:solidFill>
              </a:rPr>
              <a:t> yang lain, </a:t>
            </a:r>
            <a:r>
              <a:rPr lang="en-US" dirty="0" err="1">
                <a:solidFill>
                  <a:schemeClr val="tx1"/>
                </a:solidFill>
              </a:rPr>
              <a:t>mengatur</a:t>
            </a:r>
            <a:r>
              <a:rPr lang="en-US" dirty="0">
                <a:solidFill>
                  <a:schemeClr val="tx1"/>
                </a:solidFill>
              </a:rPr>
              <a:t> </a:t>
            </a:r>
            <a:r>
              <a:rPr lang="en-US" dirty="0" err="1">
                <a:solidFill>
                  <a:schemeClr val="tx1"/>
                </a:solidFill>
              </a:rPr>
              <a:t>hubungan</a:t>
            </a:r>
            <a:r>
              <a:rPr lang="en-US" dirty="0">
                <a:solidFill>
                  <a:schemeClr val="tx1"/>
                </a:solidFill>
              </a:rPr>
              <a:t> </a:t>
            </a:r>
            <a:r>
              <a:rPr lang="en-US" dirty="0" err="1">
                <a:solidFill>
                  <a:schemeClr val="tx1"/>
                </a:solidFill>
              </a:rPr>
              <a:t>antara</a:t>
            </a:r>
            <a:r>
              <a:rPr lang="en-US" dirty="0">
                <a:solidFill>
                  <a:schemeClr val="tx1"/>
                </a:solidFill>
              </a:rPr>
              <a:t> Negara </a:t>
            </a:r>
            <a:r>
              <a:rPr lang="en-US" dirty="0" err="1">
                <a:solidFill>
                  <a:schemeClr val="tx1"/>
                </a:solidFill>
              </a:rPr>
              <a:t>dan</a:t>
            </a:r>
            <a:r>
              <a:rPr lang="en-US" dirty="0">
                <a:solidFill>
                  <a:schemeClr val="tx1"/>
                </a:solidFill>
              </a:rPr>
              <a:t> </a:t>
            </a:r>
            <a:r>
              <a:rPr lang="en-US" dirty="0" err="1">
                <a:solidFill>
                  <a:schemeClr val="tx1"/>
                </a:solidFill>
              </a:rPr>
              <a:t>warga</a:t>
            </a:r>
            <a:r>
              <a:rPr lang="en-US" dirty="0">
                <a:solidFill>
                  <a:schemeClr val="tx1"/>
                </a:solidFill>
              </a:rPr>
              <a:t> Negara </a:t>
            </a:r>
            <a:r>
              <a:rPr lang="en-US" dirty="0" err="1">
                <a:solidFill>
                  <a:schemeClr val="tx1"/>
                </a:solidFill>
              </a:rPr>
              <a:t>dan</a:t>
            </a:r>
            <a:r>
              <a:rPr lang="en-US" dirty="0">
                <a:solidFill>
                  <a:schemeClr val="tx1"/>
                </a:solidFill>
              </a:rPr>
              <a:t> </a:t>
            </a:r>
            <a:r>
              <a:rPr lang="en-US" dirty="0" err="1">
                <a:solidFill>
                  <a:schemeClr val="tx1"/>
                </a:solidFill>
              </a:rPr>
              <a:t>memuat</a:t>
            </a:r>
            <a:r>
              <a:rPr lang="en-US" dirty="0">
                <a:solidFill>
                  <a:schemeClr val="tx1"/>
                </a:solidFill>
              </a:rPr>
              <a:t> </a:t>
            </a:r>
            <a:r>
              <a:rPr lang="en-US" dirty="0" err="1">
                <a:solidFill>
                  <a:schemeClr val="tx1"/>
                </a:solidFill>
              </a:rPr>
              <a:t>cita-cita</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tujuan</a:t>
            </a:r>
            <a:r>
              <a:rPr lang="en-US" dirty="0">
                <a:solidFill>
                  <a:schemeClr val="tx1"/>
                </a:solidFill>
              </a:rPr>
              <a:t> Negara.</a:t>
            </a:r>
            <a:br>
              <a:rPr lang="en-US" dirty="0">
                <a:solidFill>
                  <a:schemeClr val="tx1"/>
                </a:solidFill>
              </a:rPr>
            </a:br>
            <a:endParaRPr lang="en-US" dirty="0">
              <a:solidFill>
                <a:schemeClr val="tx1"/>
              </a:solidFill>
            </a:endParaRPr>
          </a:p>
        </p:txBody>
      </p:sp>
      <p:sp>
        <p:nvSpPr>
          <p:cNvPr id="4" name="Date Placeholder 3"/>
          <p:cNvSpPr>
            <a:spLocks noGrp="1"/>
          </p:cNvSpPr>
          <p:nvPr>
            <p:ph type="dt" sz="half" idx="10"/>
          </p:nvPr>
        </p:nvSpPr>
        <p:spPr/>
        <p:txBody>
          <a:bodyPr/>
          <a:lstStyle/>
          <a:p>
            <a:fld id="{E0C5C60C-5305-4D30-9882-4FD4B868EBF4}" type="datetime1">
              <a:rPr lang="en-US" smtClean="0"/>
              <a:t>3/13/2017</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6</a:t>
            </a:fld>
            <a:endParaRPr lang="en-US"/>
          </a:p>
        </p:txBody>
      </p:sp>
    </p:spTree>
    <p:extLst>
      <p:ext uri="{BB962C8B-B14F-4D97-AF65-F5344CB8AC3E}">
        <p14:creationId xmlns:p14="http://schemas.microsoft.com/office/powerpoint/2010/main" val="304650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FUNGSI KETETAPAN MPR</a:t>
            </a:r>
            <a:endParaRPr lang="en-US" dirty="0"/>
          </a:p>
        </p:txBody>
      </p:sp>
      <p:sp>
        <p:nvSpPr>
          <p:cNvPr id="3" name="Content Placeholder 2"/>
          <p:cNvSpPr>
            <a:spLocks noGrp="1"/>
          </p:cNvSpPr>
          <p:nvPr>
            <p:ph idx="1"/>
          </p:nvPr>
        </p:nvSpPr>
        <p:spPr/>
        <p:txBody>
          <a:bodyPr>
            <a:noAutofit/>
          </a:bodyPr>
          <a:lstStyle/>
          <a:p>
            <a:pPr marL="514350" lvl="0" indent="-514350" algn="just" fontAlgn="base">
              <a:lnSpc>
                <a:spcPct val="100000"/>
              </a:lnSpc>
              <a:spcBef>
                <a:spcPct val="0"/>
              </a:spcBef>
              <a:spcAft>
                <a:spcPct val="0"/>
              </a:spcAft>
              <a:buClrTx/>
              <a:buSzTx/>
              <a:buAutoNum type="arabicPeriod"/>
            </a:pPr>
            <a:r>
              <a:rPr lang="en-US" sz="2800" b="1" dirty="0" err="1">
                <a:solidFill>
                  <a:schemeClr val="tx1"/>
                </a:solidFill>
                <a:latin typeface="Adobe Fan Heiti Std B" pitchFamily="34" charset="-128"/>
                <a:ea typeface="Adobe Fan Heiti Std B" pitchFamily="34" charset="-128"/>
                <a:cs typeface="Times New Roman" pitchFamily="18" charset="0"/>
              </a:rPr>
              <a:t>Sebagai</a:t>
            </a:r>
            <a:r>
              <a:rPr lang="en-US" sz="2800" b="1" dirty="0">
                <a:solidFill>
                  <a:schemeClr val="tx1"/>
                </a:solidFill>
                <a:latin typeface="Adobe Fan Heiti Std B" pitchFamily="34" charset="-128"/>
                <a:ea typeface="Adobe Fan Heiti Std B" pitchFamily="34" charset="-128"/>
                <a:cs typeface="Times New Roman" pitchFamily="18" charset="0"/>
              </a:rPr>
              <a:t> </a:t>
            </a:r>
            <a:r>
              <a:rPr lang="en-US" sz="2800" b="1" dirty="0" err="1">
                <a:solidFill>
                  <a:schemeClr val="tx1"/>
                </a:solidFill>
                <a:latin typeface="Adobe Fan Heiti Std B" pitchFamily="34" charset="-128"/>
                <a:ea typeface="Adobe Fan Heiti Std B" pitchFamily="34" charset="-128"/>
                <a:cs typeface="Times New Roman" pitchFamily="18" charset="0"/>
              </a:rPr>
              <a:t>dasar</a:t>
            </a:r>
            <a:r>
              <a:rPr lang="en-US" sz="2800" b="1" dirty="0">
                <a:solidFill>
                  <a:schemeClr val="tx1"/>
                </a:solidFill>
                <a:latin typeface="Adobe Fan Heiti Std B" pitchFamily="34" charset="-128"/>
                <a:ea typeface="Adobe Fan Heiti Std B" pitchFamily="34" charset="-128"/>
                <a:cs typeface="Times New Roman" pitchFamily="18" charset="0"/>
              </a:rPr>
              <a:t> </a:t>
            </a:r>
            <a:r>
              <a:rPr lang="en-US" sz="2800" b="1" dirty="0" err="1">
                <a:solidFill>
                  <a:schemeClr val="tx1"/>
                </a:solidFill>
                <a:latin typeface="Adobe Fan Heiti Std B" pitchFamily="34" charset="-128"/>
                <a:ea typeface="Adobe Fan Heiti Std B" pitchFamily="34" charset="-128"/>
                <a:cs typeface="Times New Roman" pitchFamily="18" charset="0"/>
              </a:rPr>
              <a:t>hukum</a:t>
            </a:r>
            <a:r>
              <a:rPr lang="en-US" sz="2800" b="1" dirty="0">
                <a:solidFill>
                  <a:schemeClr val="tx1"/>
                </a:solidFill>
                <a:latin typeface="Adobe Fan Heiti Std B" pitchFamily="34" charset="-128"/>
                <a:ea typeface="Adobe Fan Heiti Std B" pitchFamily="34" charset="-128"/>
                <a:cs typeface="Times New Roman" pitchFamily="18" charset="0"/>
              </a:rPr>
              <a:t> </a:t>
            </a:r>
            <a:r>
              <a:rPr lang="en-US" sz="2800" b="1" dirty="0" err="1">
                <a:solidFill>
                  <a:schemeClr val="tx1"/>
                </a:solidFill>
                <a:latin typeface="Adobe Fan Heiti Std B" pitchFamily="34" charset="-128"/>
                <a:ea typeface="Adobe Fan Heiti Std B" pitchFamily="34" charset="-128"/>
                <a:cs typeface="Times New Roman" pitchFamily="18" charset="0"/>
              </a:rPr>
              <a:t>produk</a:t>
            </a:r>
            <a:r>
              <a:rPr lang="en-US" sz="2800" b="1" dirty="0">
                <a:solidFill>
                  <a:schemeClr val="tx1"/>
                </a:solidFill>
                <a:latin typeface="Adobe Fan Heiti Std B" pitchFamily="34" charset="-128"/>
                <a:ea typeface="Adobe Fan Heiti Std B" pitchFamily="34" charset="-128"/>
                <a:cs typeface="Times New Roman" pitchFamily="18" charset="0"/>
              </a:rPr>
              <a:t> </a:t>
            </a:r>
            <a:r>
              <a:rPr lang="en-US" sz="2800" b="1" dirty="0" err="1">
                <a:solidFill>
                  <a:schemeClr val="tx1"/>
                </a:solidFill>
                <a:latin typeface="Adobe Fan Heiti Std B" pitchFamily="34" charset="-128"/>
                <a:ea typeface="Adobe Fan Heiti Std B" pitchFamily="34" charset="-128"/>
                <a:cs typeface="Times New Roman" pitchFamily="18" charset="0"/>
              </a:rPr>
              <a:t>hukum</a:t>
            </a:r>
            <a:r>
              <a:rPr lang="en-US" sz="2800" b="1" dirty="0">
                <a:solidFill>
                  <a:schemeClr val="tx1"/>
                </a:solidFill>
                <a:latin typeface="Adobe Fan Heiti Std B" pitchFamily="34" charset="-128"/>
                <a:ea typeface="Adobe Fan Heiti Std B" pitchFamily="34" charset="-128"/>
                <a:cs typeface="Times New Roman" pitchFamily="18" charset="0"/>
              </a:rPr>
              <a:t> </a:t>
            </a:r>
            <a:r>
              <a:rPr lang="en-US" sz="2800" b="1" dirty="0" err="1">
                <a:solidFill>
                  <a:schemeClr val="tx1"/>
                </a:solidFill>
                <a:latin typeface="Adobe Fan Heiti Std B" pitchFamily="34" charset="-128"/>
                <a:ea typeface="Adobe Fan Heiti Std B" pitchFamily="34" charset="-128"/>
                <a:cs typeface="Times New Roman" pitchFamily="18" charset="0"/>
              </a:rPr>
              <a:t>tertulis</a:t>
            </a:r>
            <a:r>
              <a:rPr lang="en-US" sz="2800" b="1" dirty="0">
                <a:solidFill>
                  <a:schemeClr val="tx1"/>
                </a:solidFill>
                <a:latin typeface="Adobe Fan Heiti Std B" pitchFamily="34" charset="-128"/>
                <a:ea typeface="Adobe Fan Heiti Std B" pitchFamily="34" charset="-128"/>
                <a:cs typeface="Times New Roman" pitchFamily="18" charset="0"/>
              </a:rPr>
              <a:t> yang  </a:t>
            </a:r>
            <a:r>
              <a:rPr lang="en-US" sz="2800" b="1" dirty="0" err="1" smtClean="0">
                <a:solidFill>
                  <a:schemeClr val="tx1"/>
                </a:solidFill>
                <a:latin typeface="Adobe Fan Heiti Std B" pitchFamily="34" charset="-128"/>
                <a:ea typeface="Adobe Fan Heiti Std B" pitchFamily="34" charset="-128"/>
                <a:cs typeface="Times New Roman" pitchFamily="18" charset="0"/>
              </a:rPr>
              <a:t>dilihat</a:t>
            </a:r>
            <a:r>
              <a:rPr lang="en-US" sz="2800" b="1" dirty="0" smtClean="0">
                <a:solidFill>
                  <a:schemeClr val="tx1"/>
                </a:solidFill>
                <a:latin typeface="Adobe Fan Heiti Std B" pitchFamily="34" charset="-128"/>
                <a:ea typeface="Adobe Fan Heiti Std B" pitchFamily="34" charset="-128"/>
                <a:cs typeface="Times New Roman" pitchFamily="18" charset="0"/>
              </a:rPr>
              <a:t> </a:t>
            </a:r>
            <a:r>
              <a:rPr lang="en-US" sz="2800" b="1" dirty="0">
                <a:solidFill>
                  <a:schemeClr val="tx1"/>
                </a:solidFill>
                <a:latin typeface="Adobe Fan Heiti Std B" pitchFamily="34" charset="-128"/>
                <a:ea typeface="Adobe Fan Heiti Std B" pitchFamily="34" charset="-128"/>
                <a:cs typeface="Times New Roman" pitchFamily="18" charset="0"/>
              </a:rPr>
              <a:t>MPR, </a:t>
            </a:r>
            <a:r>
              <a:rPr lang="en-US" sz="2800" b="1" dirty="0" err="1">
                <a:solidFill>
                  <a:schemeClr val="tx1"/>
                </a:solidFill>
                <a:latin typeface="Adobe Fan Heiti Std B" pitchFamily="34" charset="-128"/>
                <a:ea typeface="Adobe Fan Heiti Std B" pitchFamily="34" charset="-128"/>
                <a:cs typeface="Times New Roman" pitchFamily="18" charset="0"/>
              </a:rPr>
              <a:t>yaitu</a:t>
            </a:r>
            <a:r>
              <a:rPr lang="en-US" sz="2800" b="1" dirty="0">
                <a:solidFill>
                  <a:schemeClr val="tx1"/>
                </a:solidFill>
                <a:latin typeface="Adobe Fan Heiti Std B" pitchFamily="34" charset="-128"/>
                <a:ea typeface="Adobe Fan Heiti Std B" pitchFamily="34" charset="-128"/>
                <a:cs typeface="Times New Roman" pitchFamily="18" charset="0"/>
              </a:rPr>
              <a:t> :</a:t>
            </a:r>
            <a:endParaRPr lang="en-US" sz="2800" dirty="0">
              <a:solidFill>
                <a:schemeClr val="tx1"/>
              </a:solidFill>
              <a:latin typeface="Adobe Fan Heiti Std B" pitchFamily="34" charset="-128"/>
              <a:ea typeface="Adobe Fan Heiti Std B" pitchFamily="34" charset="-128"/>
            </a:endParaRPr>
          </a:p>
          <a:p>
            <a:pPr marL="0" lvl="0" indent="0" algn="just" eaLnBrk="0" fontAlgn="base" hangingPunct="0">
              <a:lnSpc>
                <a:spcPct val="100000"/>
              </a:lnSpc>
              <a:spcBef>
                <a:spcPct val="0"/>
              </a:spcBef>
              <a:spcAft>
                <a:spcPct val="0"/>
              </a:spcAft>
              <a:buClrTx/>
              <a:buSzTx/>
              <a:buNone/>
            </a:pPr>
            <a:r>
              <a:rPr lang="en-US" sz="2800" dirty="0" smtClean="0">
                <a:solidFill>
                  <a:schemeClr val="tx1"/>
                </a:solidFill>
                <a:latin typeface="Adobe Fan Heiti Std B" pitchFamily="34" charset="-128"/>
                <a:ea typeface="Adobe Fan Heiti Std B" pitchFamily="34" charset="-128"/>
                <a:cs typeface="Times New Roman" pitchFamily="18" charset="0"/>
              </a:rPr>
              <a:t>a</a:t>
            </a:r>
            <a:r>
              <a:rPr lang="en-US" sz="2800" dirty="0">
                <a:solidFill>
                  <a:schemeClr val="tx1"/>
                </a:solidFill>
                <a:latin typeface="Adobe Fan Heiti Std B" pitchFamily="34" charset="-128"/>
                <a:ea typeface="Adobe Fan Heiti Std B" pitchFamily="34" charset="-128"/>
                <a:cs typeface="Times New Roman" pitchFamily="18" charset="0"/>
              </a:rPr>
              <a:t>. UUD 45 </a:t>
            </a:r>
            <a:r>
              <a:rPr lang="en-US" sz="2800" dirty="0" err="1">
                <a:solidFill>
                  <a:schemeClr val="tx1"/>
                </a:solidFill>
                <a:latin typeface="Adobe Fan Heiti Std B" pitchFamily="34" charset="-128"/>
                <a:ea typeface="Adobe Fan Heiti Std B" pitchFamily="34" charset="-128"/>
                <a:cs typeface="Times New Roman" pitchFamily="18" charset="0"/>
              </a:rPr>
              <a:t>pasal</a:t>
            </a:r>
            <a:r>
              <a:rPr lang="en-US" sz="2800" dirty="0">
                <a:solidFill>
                  <a:schemeClr val="tx1"/>
                </a:solidFill>
                <a:latin typeface="Adobe Fan Heiti Std B" pitchFamily="34" charset="-128"/>
                <a:ea typeface="Adobe Fan Heiti Std B" pitchFamily="34" charset="-128"/>
                <a:cs typeface="Times New Roman" pitchFamily="18" charset="0"/>
              </a:rPr>
              <a:t> 3</a:t>
            </a:r>
            <a:endParaRPr lang="en-US" sz="2800" dirty="0">
              <a:solidFill>
                <a:schemeClr val="tx1"/>
              </a:solidFill>
              <a:latin typeface="Adobe Fan Heiti Std B" pitchFamily="34" charset="-128"/>
              <a:ea typeface="Adobe Fan Heiti Std B" pitchFamily="34" charset="-128"/>
            </a:endParaRPr>
          </a:p>
          <a:p>
            <a:pPr marL="0" lvl="0" indent="0" algn="just" eaLnBrk="0" fontAlgn="base" hangingPunct="0">
              <a:lnSpc>
                <a:spcPct val="100000"/>
              </a:lnSpc>
              <a:spcBef>
                <a:spcPct val="0"/>
              </a:spcBef>
              <a:spcAft>
                <a:spcPct val="0"/>
              </a:spcAft>
              <a:buClrTx/>
              <a:buSzTx/>
              <a:buNone/>
            </a:pPr>
            <a:r>
              <a:rPr lang="en-US" sz="2800" dirty="0" smtClean="0">
                <a:solidFill>
                  <a:schemeClr val="tx1"/>
                </a:solidFill>
                <a:latin typeface="Adobe Fan Heiti Std B" pitchFamily="34" charset="-128"/>
                <a:ea typeface="Adobe Fan Heiti Std B" pitchFamily="34" charset="-128"/>
                <a:cs typeface="Times New Roman" pitchFamily="18" charset="0"/>
              </a:rPr>
              <a:t>b</a:t>
            </a:r>
            <a:r>
              <a:rPr lang="en-US" sz="2800" dirty="0">
                <a:solidFill>
                  <a:schemeClr val="tx1"/>
                </a:solidFill>
                <a:latin typeface="Adobe Fan Heiti Std B" pitchFamily="34" charset="-128"/>
                <a:ea typeface="Adobe Fan Heiti Std B" pitchFamily="34" charset="-128"/>
                <a:cs typeface="Times New Roman" pitchFamily="18" charset="0"/>
              </a:rPr>
              <a:t>. Tap MPR No III/MPR/2000 </a:t>
            </a:r>
            <a:r>
              <a:rPr lang="en-US" sz="2800" dirty="0" err="1">
                <a:solidFill>
                  <a:schemeClr val="tx1"/>
                </a:solidFill>
                <a:latin typeface="Adobe Fan Heiti Std B" pitchFamily="34" charset="-128"/>
                <a:ea typeface="Adobe Fan Heiti Std B" pitchFamily="34" charset="-128"/>
                <a:cs typeface="Times New Roman" pitchFamily="18" charset="0"/>
              </a:rPr>
              <a:t>tentang</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sumber</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hukum</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smtClean="0">
                <a:solidFill>
                  <a:schemeClr val="tx1"/>
                </a:solidFill>
                <a:latin typeface="Adobe Fan Heiti Std B" pitchFamily="34" charset="-128"/>
                <a:ea typeface="Adobe Fan Heiti Std B" pitchFamily="34" charset="-128"/>
                <a:cs typeface="Times New Roman" pitchFamily="18" charset="0"/>
              </a:rPr>
              <a:t>dan</a:t>
            </a:r>
            <a:r>
              <a:rPr lang="en-US" sz="2800" dirty="0" smtClean="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tata</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urutan</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peraturan</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smtClean="0">
                <a:solidFill>
                  <a:schemeClr val="tx1"/>
                </a:solidFill>
                <a:latin typeface="Adobe Fan Heiti Std B" pitchFamily="34" charset="-128"/>
                <a:ea typeface="Adobe Fan Heiti Std B" pitchFamily="34" charset="-128"/>
                <a:cs typeface="Times New Roman" pitchFamily="18" charset="0"/>
              </a:rPr>
              <a:t>perundang-undangan</a:t>
            </a:r>
            <a:r>
              <a:rPr lang="en-US" sz="2800" dirty="0" smtClean="0">
                <a:solidFill>
                  <a:schemeClr val="tx1"/>
                </a:solidFill>
                <a:latin typeface="Adobe Fan Heiti Std B" pitchFamily="34" charset="-128"/>
                <a:ea typeface="Adobe Fan Heiti Std B" pitchFamily="34" charset="-128"/>
                <a:cs typeface="Times New Roman" pitchFamily="18" charset="0"/>
              </a:rPr>
              <a:t>.</a:t>
            </a:r>
            <a:endParaRPr lang="en-US" sz="2800" dirty="0">
              <a:solidFill>
                <a:schemeClr val="tx1"/>
              </a:solidFill>
              <a:latin typeface="Adobe Fan Heiti Std B" pitchFamily="34" charset="-128"/>
              <a:ea typeface="Adobe Fan Heiti Std B" pitchFamily="34" charset="-128"/>
              <a:cs typeface="Times New Roman" pitchFamily="18" charset="0"/>
            </a:endParaRPr>
          </a:p>
          <a:p>
            <a:pPr marL="0" lvl="0" indent="0" algn="just" eaLnBrk="0" fontAlgn="base" hangingPunct="0">
              <a:lnSpc>
                <a:spcPct val="100000"/>
              </a:lnSpc>
              <a:spcBef>
                <a:spcPct val="0"/>
              </a:spcBef>
              <a:spcAft>
                <a:spcPct val="0"/>
              </a:spcAft>
              <a:buClrTx/>
              <a:buSzTx/>
              <a:buNone/>
            </a:pPr>
            <a:r>
              <a:rPr lang="en-US" sz="2800" dirty="0" err="1" smtClean="0">
                <a:solidFill>
                  <a:schemeClr val="tx1"/>
                </a:solidFill>
                <a:latin typeface="Adobe Fan Heiti Std B" pitchFamily="34" charset="-128"/>
                <a:ea typeface="Adobe Fan Heiti Std B" pitchFamily="34" charset="-128"/>
                <a:cs typeface="Times New Roman" pitchFamily="18" charset="0"/>
              </a:rPr>
              <a:t>c.Tap</a:t>
            </a:r>
            <a:r>
              <a:rPr lang="en-US" sz="2800" dirty="0" smtClean="0">
                <a:solidFill>
                  <a:schemeClr val="tx1"/>
                </a:solidFill>
                <a:latin typeface="Adobe Fan Heiti Std B" pitchFamily="34" charset="-128"/>
                <a:ea typeface="Adobe Fan Heiti Std B" pitchFamily="34" charset="-128"/>
                <a:cs typeface="Times New Roman" pitchFamily="18" charset="0"/>
              </a:rPr>
              <a:t> </a:t>
            </a:r>
            <a:r>
              <a:rPr lang="en-US" sz="2800" dirty="0">
                <a:solidFill>
                  <a:schemeClr val="tx1"/>
                </a:solidFill>
                <a:latin typeface="Adobe Fan Heiti Std B" pitchFamily="34" charset="-128"/>
                <a:ea typeface="Adobe Fan Heiti Std B" pitchFamily="34" charset="-128"/>
                <a:cs typeface="Times New Roman" pitchFamily="18" charset="0"/>
              </a:rPr>
              <a:t>MPR No 1/MPR/ </a:t>
            </a:r>
            <a:r>
              <a:rPr lang="en-US" sz="2800" dirty="0" err="1">
                <a:solidFill>
                  <a:schemeClr val="tx1"/>
                </a:solidFill>
                <a:latin typeface="Adobe Fan Heiti Std B" pitchFamily="34" charset="-128"/>
                <a:ea typeface="Adobe Fan Heiti Std B" pitchFamily="34" charset="-128"/>
                <a:cs typeface="Times New Roman" pitchFamily="18" charset="0"/>
              </a:rPr>
              <a:t>tentang</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perubahan</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pertama</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atas</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smtClean="0">
                <a:solidFill>
                  <a:schemeClr val="tx1"/>
                </a:solidFill>
                <a:latin typeface="Adobe Fan Heiti Std B" pitchFamily="34" charset="-128"/>
                <a:ea typeface="Adobe Fan Heiti Std B" pitchFamily="34" charset="-128"/>
                <a:cs typeface="Times New Roman" pitchFamily="18" charset="0"/>
              </a:rPr>
              <a:t>Tap </a:t>
            </a:r>
            <a:r>
              <a:rPr lang="en-US" sz="2800" dirty="0">
                <a:solidFill>
                  <a:schemeClr val="tx1"/>
                </a:solidFill>
                <a:latin typeface="Adobe Fan Heiti Std B" pitchFamily="34" charset="-128"/>
                <a:ea typeface="Adobe Fan Heiti Std B" pitchFamily="34" charset="-128"/>
                <a:cs typeface="Times New Roman" pitchFamily="18" charset="0"/>
              </a:rPr>
              <a:t>MPR No II/MPR/1999 </a:t>
            </a:r>
            <a:r>
              <a:rPr lang="en-US" sz="2800" dirty="0" err="1">
                <a:solidFill>
                  <a:schemeClr val="tx1"/>
                </a:solidFill>
                <a:latin typeface="Adobe Fan Heiti Std B" pitchFamily="34" charset="-128"/>
                <a:ea typeface="Adobe Fan Heiti Std B" pitchFamily="34" charset="-128"/>
                <a:cs typeface="Times New Roman" pitchFamily="18" charset="0"/>
              </a:rPr>
              <a:t>tentang</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peraturan</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smtClean="0">
                <a:solidFill>
                  <a:schemeClr val="tx1"/>
                </a:solidFill>
                <a:latin typeface="Adobe Fan Heiti Std B" pitchFamily="34" charset="-128"/>
                <a:ea typeface="Adobe Fan Heiti Std B" pitchFamily="34" charset="-128"/>
                <a:cs typeface="Times New Roman" pitchFamily="18" charset="0"/>
              </a:rPr>
              <a:t>tata</a:t>
            </a:r>
            <a:r>
              <a:rPr lang="en-US" sz="2800" dirty="0" smtClean="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tertib</a:t>
            </a:r>
            <a:r>
              <a:rPr lang="en-US" sz="2800" dirty="0">
                <a:solidFill>
                  <a:schemeClr val="tx1"/>
                </a:solidFill>
                <a:latin typeface="Adobe Fan Heiti Std B" pitchFamily="34" charset="-128"/>
                <a:ea typeface="Adobe Fan Heiti Std B" pitchFamily="34" charset="-128"/>
                <a:cs typeface="Times New Roman" pitchFamily="18" charset="0"/>
              </a:rPr>
              <a:t> MPR</a:t>
            </a:r>
            <a:endParaRPr lang="en-US" sz="2800" dirty="0">
              <a:solidFill>
                <a:schemeClr val="tx1"/>
              </a:solidFill>
              <a:latin typeface="Adobe Fan Heiti Std B" pitchFamily="34" charset="-128"/>
              <a:ea typeface="Adobe Fan Heiti Std B" pitchFamily="34" charset="-128"/>
            </a:endParaRPr>
          </a:p>
          <a:p>
            <a:pPr marL="0" lvl="0" indent="0" algn="just" eaLnBrk="0" fontAlgn="base" hangingPunct="0">
              <a:lnSpc>
                <a:spcPct val="100000"/>
              </a:lnSpc>
              <a:spcBef>
                <a:spcPct val="0"/>
              </a:spcBef>
              <a:spcAft>
                <a:spcPct val="0"/>
              </a:spcAft>
              <a:buClrTx/>
              <a:buSzTx/>
              <a:buNone/>
            </a:pPr>
            <a:r>
              <a:rPr lang="en-US" sz="2800" dirty="0" err="1" smtClean="0">
                <a:solidFill>
                  <a:schemeClr val="tx1"/>
                </a:solidFill>
                <a:latin typeface="Adobe Fan Heiti Std B" pitchFamily="34" charset="-128"/>
                <a:ea typeface="Adobe Fan Heiti Std B" pitchFamily="34" charset="-128"/>
                <a:cs typeface="Times New Roman" pitchFamily="18" charset="0"/>
              </a:rPr>
              <a:t>d.Tap</a:t>
            </a:r>
            <a:r>
              <a:rPr lang="en-US" sz="2800" dirty="0" smtClean="0">
                <a:solidFill>
                  <a:schemeClr val="tx1"/>
                </a:solidFill>
                <a:latin typeface="Adobe Fan Heiti Std B" pitchFamily="34" charset="-128"/>
                <a:ea typeface="Adobe Fan Heiti Std B" pitchFamily="34" charset="-128"/>
                <a:cs typeface="Times New Roman" pitchFamily="18" charset="0"/>
              </a:rPr>
              <a:t> </a:t>
            </a:r>
            <a:r>
              <a:rPr lang="en-US" sz="2800" dirty="0">
                <a:solidFill>
                  <a:schemeClr val="tx1"/>
                </a:solidFill>
                <a:latin typeface="Adobe Fan Heiti Std B" pitchFamily="34" charset="-128"/>
                <a:ea typeface="Adobe Fan Heiti Std B" pitchFamily="34" charset="-128"/>
                <a:cs typeface="Times New Roman" pitchFamily="18" charset="0"/>
              </a:rPr>
              <a:t>MPR No II/MPR/2000 </a:t>
            </a:r>
            <a:r>
              <a:rPr lang="en-US" sz="2800" dirty="0" err="1">
                <a:solidFill>
                  <a:schemeClr val="tx1"/>
                </a:solidFill>
                <a:latin typeface="Adobe Fan Heiti Std B" pitchFamily="34" charset="-128"/>
                <a:ea typeface="Adobe Fan Heiti Std B" pitchFamily="34" charset="-128"/>
                <a:cs typeface="Times New Roman" pitchFamily="18" charset="0"/>
              </a:rPr>
              <a:t>tentang</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Peraturan</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Tatib</a:t>
            </a:r>
            <a:r>
              <a:rPr lang="en-US" sz="2800" dirty="0">
                <a:solidFill>
                  <a:schemeClr val="tx1"/>
                </a:solidFill>
                <a:latin typeface="Adobe Fan Heiti Std B" pitchFamily="34" charset="-128"/>
                <a:ea typeface="Adobe Fan Heiti Std B" pitchFamily="34" charset="-128"/>
                <a:cs typeface="Times New Roman" pitchFamily="18" charset="0"/>
              </a:rPr>
              <a:t> </a:t>
            </a:r>
          </a:p>
          <a:p>
            <a:pPr marL="0" lvl="0" indent="0" algn="just" eaLnBrk="0" fontAlgn="base" hangingPunct="0">
              <a:lnSpc>
                <a:spcPct val="100000"/>
              </a:lnSpc>
              <a:spcBef>
                <a:spcPct val="0"/>
              </a:spcBef>
              <a:spcAft>
                <a:spcPct val="0"/>
              </a:spcAft>
              <a:buClrTx/>
              <a:buSzTx/>
              <a:buNone/>
            </a:pPr>
            <a:r>
              <a:rPr lang="en-US" sz="2800" dirty="0" smtClean="0">
                <a:solidFill>
                  <a:schemeClr val="tx1"/>
                </a:solidFill>
                <a:latin typeface="Adobe Fan Heiti Std B" pitchFamily="34" charset="-128"/>
                <a:ea typeface="Adobe Fan Heiti Std B" pitchFamily="34" charset="-128"/>
                <a:cs typeface="Times New Roman" pitchFamily="18" charset="0"/>
              </a:rPr>
              <a:t>MPR</a:t>
            </a:r>
            <a:r>
              <a:rPr lang="en-US" sz="2800" dirty="0">
                <a:solidFill>
                  <a:schemeClr val="tx1"/>
                </a:solidFill>
                <a:latin typeface="Adobe Fan Heiti Std B" pitchFamily="34" charset="-128"/>
                <a:ea typeface="Adobe Fan Heiti Std B" pitchFamily="34" charset="-128"/>
                <a:cs typeface="Times New Roman" pitchFamily="18" charset="0"/>
              </a:rPr>
              <a:t>.</a:t>
            </a:r>
            <a:endParaRPr lang="en-US" sz="2800" dirty="0">
              <a:solidFill>
                <a:schemeClr val="tx1"/>
              </a:solidFill>
              <a:latin typeface="Adobe Fan Heiti Std B" pitchFamily="34" charset="-128"/>
              <a:ea typeface="Adobe Fan Heiti Std B" pitchFamily="34" charset="-128"/>
            </a:endParaRPr>
          </a:p>
          <a:p>
            <a:pPr marL="0" lvl="0" indent="0" algn="just" eaLnBrk="0" fontAlgn="base" hangingPunct="0">
              <a:lnSpc>
                <a:spcPct val="100000"/>
              </a:lnSpc>
              <a:spcBef>
                <a:spcPct val="0"/>
              </a:spcBef>
              <a:spcAft>
                <a:spcPct val="0"/>
              </a:spcAft>
              <a:buClrTx/>
              <a:buSzTx/>
              <a:buNone/>
            </a:pPr>
            <a:r>
              <a:rPr lang="en-US" sz="2800" dirty="0">
                <a:solidFill>
                  <a:schemeClr val="tx1"/>
                </a:solidFill>
                <a:latin typeface="Adobe Fan Heiti Std B" pitchFamily="34" charset="-128"/>
                <a:ea typeface="Adobe Fan Heiti Std B" pitchFamily="34" charset="-128"/>
              </a:rPr>
              <a:t> </a:t>
            </a:r>
          </a:p>
        </p:txBody>
      </p:sp>
      <p:sp>
        <p:nvSpPr>
          <p:cNvPr id="4" name="Date Placeholder 3"/>
          <p:cNvSpPr>
            <a:spLocks noGrp="1"/>
          </p:cNvSpPr>
          <p:nvPr>
            <p:ph type="dt" sz="half" idx="10"/>
          </p:nvPr>
        </p:nvSpPr>
        <p:spPr/>
        <p:txBody>
          <a:bodyPr/>
          <a:lstStyle/>
          <a:p>
            <a:fld id="{D5BFA5DA-A53B-4525-9D51-EF39BD10D98F}" type="datetime1">
              <a:rPr lang="en-US" smtClean="0"/>
              <a:t>3/13/2017</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7</a:t>
            </a:fld>
            <a:endParaRPr lang="en-US"/>
          </a:p>
        </p:txBody>
      </p:sp>
    </p:spTree>
    <p:extLst>
      <p:ext uri="{BB962C8B-B14F-4D97-AF65-F5344CB8AC3E}">
        <p14:creationId xmlns:p14="http://schemas.microsoft.com/office/powerpoint/2010/main" val="9525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FUNGSI KETETAPAN MPR (</a:t>
            </a:r>
            <a:r>
              <a:rPr lang="en-US" dirty="0" err="1"/>
              <a:t>lanjutan</a:t>
            </a:r>
            <a:r>
              <a:rPr lang="en-US" dirty="0"/>
              <a:t>)</a:t>
            </a:r>
            <a:endParaRPr lang="en-US" dirty="0"/>
          </a:p>
        </p:txBody>
      </p:sp>
      <p:sp>
        <p:nvSpPr>
          <p:cNvPr id="3" name="Content Placeholder 2"/>
          <p:cNvSpPr>
            <a:spLocks noGrp="1"/>
          </p:cNvSpPr>
          <p:nvPr>
            <p:ph idx="1"/>
          </p:nvPr>
        </p:nvSpPr>
        <p:spPr/>
        <p:txBody>
          <a:bodyPr>
            <a:noAutofit/>
          </a:bodyPr>
          <a:lstStyle/>
          <a:p>
            <a:pPr marL="45720" lvl="0" indent="0" algn="just" eaLnBrk="0" fontAlgn="base" hangingPunct="0">
              <a:spcBef>
                <a:spcPct val="0"/>
              </a:spcBef>
              <a:spcAft>
                <a:spcPct val="0"/>
              </a:spcAft>
              <a:buNone/>
            </a:pPr>
            <a:r>
              <a:rPr lang="en-US" sz="2800" b="1" dirty="0">
                <a:solidFill>
                  <a:schemeClr val="tx1"/>
                </a:solidFill>
                <a:latin typeface="Times New Roman" pitchFamily="18" charset="0"/>
                <a:ea typeface="Calibri" pitchFamily="34" charset="0"/>
                <a:cs typeface="Times New Roman" pitchFamily="18" charset="0"/>
              </a:rPr>
              <a:t>2. </a:t>
            </a:r>
            <a:r>
              <a:rPr lang="en-US" sz="2800" b="1" dirty="0" err="1">
                <a:solidFill>
                  <a:schemeClr val="tx1"/>
                </a:solidFill>
                <a:latin typeface="Times New Roman" pitchFamily="18" charset="0"/>
                <a:ea typeface="Calibri" pitchFamily="34" charset="0"/>
                <a:cs typeface="Times New Roman" pitchFamily="18" charset="0"/>
              </a:rPr>
              <a:t>Bentuk</a:t>
            </a:r>
            <a:r>
              <a:rPr lang="en-US" sz="2800" b="1" dirty="0">
                <a:solidFill>
                  <a:schemeClr val="tx1"/>
                </a:solidFill>
                <a:latin typeface="Times New Roman" pitchFamily="18" charset="0"/>
                <a:ea typeface="Calibri" pitchFamily="34" charset="0"/>
                <a:cs typeface="Times New Roman" pitchFamily="18" charset="0"/>
              </a:rPr>
              <a:t> (</a:t>
            </a:r>
            <a:r>
              <a:rPr lang="en-US" sz="2800" b="1" dirty="0" err="1">
                <a:solidFill>
                  <a:schemeClr val="tx1"/>
                </a:solidFill>
                <a:latin typeface="Times New Roman" pitchFamily="18" charset="0"/>
                <a:ea typeface="Calibri" pitchFamily="34" charset="0"/>
                <a:cs typeface="Times New Roman" pitchFamily="18" charset="0"/>
              </a:rPr>
              <a:t>Jenis</a:t>
            </a:r>
            <a:r>
              <a:rPr lang="en-US" sz="2800" b="1" dirty="0">
                <a:solidFill>
                  <a:schemeClr val="tx1"/>
                </a:solidFill>
                <a:latin typeface="Times New Roman" pitchFamily="18" charset="0"/>
                <a:ea typeface="Calibri" pitchFamily="34" charset="0"/>
                <a:cs typeface="Times New Roman" pitchFamily="18" charset="0"/>
              </a:rPr>
              <a:t>/</a:t>
            </a:r>
            <a:r>
              <a:rPr lang="en-US" sz="2800" b="1" dirty="0" err="1">
                <a:solidFill>
                  <a:schemeClr val="tx1"/>
                </a:solidFill>
                <a:latin typeface="Times New Roman" pitchFamily="18" charset="0"/>
                <a:ea typeface="Calibri" pitchFamily="34" charset="0"/>
                <a:cs typeface="Times New Roman" pitchFamily="18" charset="0"/>
              </a:rPr>
              <a:t>macam</a:t>
            </a:r>
            <a:r>
              <a:rPr lang="en-US" sz="2800" b="1" dirty="0">
                <a:solidFill>
                  <a:schemeClr val="tx1"/>
                </a:solidFill>
                <a:latin typeface="Times New Roman" pitchFamily="18" charset="0"/>
                <a:ea typeface="Calibri" pitchFamily="34" charset="0"/>
                <a:cs typeface="Times New Roman" pitchFamily="18" charset="0"/>
              </a:rPr>
              <a:t>) </a:t>
            </a:r>
            <a:r>
              <a:rPr lang="en-US" sz="2800" b="1" dirty="0" err="1">
                <a:solidFill>
                  <a:schemeClr val="tx1"/>
                </a:solidFill>
                <a:latin typeface="Times New Roman" pitchFamily="18" charset="0"/>
                <a:ea typeface="Calibri" pitchFamily="34" charset="0"/>
                <a:cs typeface="Times New Roman" pitchFamily="18" charset="0"/>
              </a:rPr>
              <a:t>produk</a:t>
            </a:r>
            <a:r>
              <a:rPr lang="en-US" sz="2800" b="1" dirty="0">
                <a:solidFill>
                  <a:schemeClr val="tx1"/>
                </a:solidFill>
                <a:latin typeface="Times New Roman" pitchFamily="18" charset="0"/>
                <a:ea typeface="Calibri" pitchFamily="34" charset="0"/>
                <a:cs typeface="Times New Roman" pitchFamily="18" charset="0"/>
              </a:rPr>
              <a:t> </a:t>
            </a:r>
            <a:r>
              <a:rPr lang="en-US" sz="2800" b="1" dirty="0" err="1">
                <a:solidFill>
                  <a:schemeClr val="tx1"/>
                </a:solidFill>
                <a:latin typeface="Times New Roman" pitchFamily="18" charset="0"/>
                <a:ea typeface="Calibri" pitchFamily="34" charset="0"/>
                <a:cs typeface="Times New Roman" pitchFamily="18" charset="0"/>
              </a:rPr>
              <a:t>hukum</a:t>
            </a:r>
            <a:r>
              <a:rPr lang="en-US" sz="2800" b="1" dirty="0">
                <a:solidFill>
                  <a:schemeClr val="tx1"/>
                </a:solidFill>
                <a:latin typeface="Times New Roman" pitchFamily="18" charset="0"/>
                <a:ea typeface="Calibri" pitchFamily="34" charset="0"/>
                <a:cs typeface="Times New Roman" pitchFamily="18" charset="0"/>
              </a:rPr>
              <a:t> yang </a:t>
            </a:r>
            <a:r>
              <a:rPr lang="en-US" sz="2800" b="1" dirty="0" err="1">
                <a:solidFill>
                  <a:schemeClr val="tx1"/>
                </a:solidFill>
                <a:latin typeface="Times New Roman" pitchFamily="18" charset="0"/>
                <a:ea typeface="Calibri" pitchFamily="34" charset="0"/>
                <a:cs typeface="Times New Roman" pitchFamily="18" charset="0"/>
              </a:rPr>
              <a:t>dibuat</a:t>
            </a:r>
            <a:r>
              <a:rPr lang="en-US" sz="2800" b="1" dirty="0">
                <a:solidFill>
                  <a:schemeClr val="tx1"/>
                </a:solidFill>
                <a:latin typeface="Times New Roman" pitchFamily="18" charset="0"/>
                <a:ea typeface="Calibri" pitchFamily="34" charset="0"/>
                <a:cs typeface="Times New Roman" pitchFamily="18" charset="0"/>
              </a:rPr>
              <a:t> MPR, </a:t>
            </a:r>
            <a:r>
              <a:rPr lang="en-US" sz="2800" b="1" dirty="0" err="1" smtClean="0">
                <a:solidFill>
                  <a:schemeClr val="tx1"/>
                </a:solidFill>
                <a:latin typeface="Times New Roman" pitchFamily="18" charset="0"/>
                <a:ea typeface="Calibri" pitchFamily="34" charset="0"/>
                <a:cs typeface="Times New Roman" pitchFamily="18" charset="0"/>
              </a:rPr>
              <a:t>yaitu</a:t>
            </a:r>
            <a:r>
              <a:rPr lang="en-US" sz="2800" b="1" dirty="0" smtClean="0">
                <a:solidFill>
                  <a:schemeClr val="tx1"/>
                </a:solidFill>
                <a:latin typeface="Times New Roman" pitchFamily="18" charset="0"/>
                <a:ea typeface="Calibri" pitchFamily="34" charset="0"/>
                <a:cs typeface="Times New Roman" pitchFamily="18" charset="0"/>
              </a:rPr>
              <a:t> :</a:t>
            </a:r>
            <a:endParaRPr lang="en-US" sz="2800" dirty="0" smtClean="0">
              <a:solidFill>
                <a:schemeClr val="tx1"/>
              </a:solidFill>
              <a:latin typeface="Arial" pitchFamily="34" charset="0"/>
            </a:endParaRPr>
          </a:p>
          <a:p>
            <a:pPr marL="502920" lvl="0" indent="-457200" algn="just" eaLnBrk="0" fontAlgn="base" hangingPunct="0">
              <a:spcBef>
                <a:spcPct val="0"/>
              </a:spcBef>
              <a:spcAft>
                <a:spcPct val="0"/>
              </a:spcAft>
              <a:buAutoNum type="alphaLcPeriod"/>
            </a:pPr>
            <a:r>
              <a:rPr lang="en-US" sz="2800" dirty="0" err="1" smtClean="0">
                <a:solidFill>
                  <a:schemeClr val="tx1"/>
                </a:solidFill>
                <a:latin typeface="Times New Roman" pitchFamily="18" charset="0"/>
                <a:ea typeface="Calibri" pitchFamily="34" charset="0"/>
                <a:cs typeface="Times New Roman" pitchFamily="18" charset="0"/>
              </a:rPr>
              <a:t>Pasal</a:t>
            </a:r>
            <a:r>
              <a:rPr lang="en-US" sz="2800" dirty="0" smtClean="0">
                <a:solidFill>
                  <a:schemeClr val="tx1"/>
                </a:solidFill>
                <a:latin typeface="Times New Roman" pitchFamily="18" charset="0"/>
                <a:ea typeface="Calibri" pitchFamily="34" charset="0"/>
                <a:cs typeface="Times New Roman" pitchFamily="18" charset="0"/>
              </a:rPr>
              <a:t> </a:t>
            </a:r>
            <a:r>
              <a:rPr lang="en-US" sz="2800" dirty="0">
                <a:solidFill>
                  <a:schemeClr val="tx1"/>
                </a:solidFill>
                <a:latin typeface="Times New Roman" pitchFamily="18" charset="0"/>
                <a:ea typeface="Calibri" pitchFamily="34" charset="0"/>
                <a:cs typeface="Times New Roman" pitchFamily="18" charset="0"/>
              </a:rPr>
              <a:t>3 UUD </a:t>
            </a:r>
            <a:r>
              <a:rPr lang="en-US" sz="2800" dirty="0" smtClean="0">
                <a:solidFill>
                  <a:schemeClr val="tx1"/>
                </a:solidFill>
                <a:latin typeface="Times New Roman" pitchFamily="18" charset="0"/>
                <a:ea typeface="Calibri" pitchFamily="34" charset="0"/>
                <a:cs typeface="Times New Roman" pitchFamily="18" charset="0"/>
              </a:rPr>
              <a:t>1945</a:t>
            </a:r>
            <a:endParaRPr lang="en-US" sz="2800" dirty="0" smtClean="0">
              <a:solidFill>
                <a:schemeClr val="tx1"/>
              </a:solidFill>
              <a:latin typeface="Arial" pitchFamily="34" charset="0"/>
            </a:endParaRPr>
          </a:p>
          <a:p>
            <a:pPr marL="502920" lvl="0" indent="-457200" algn="just" eaLnBrk="0" fontAlgn="base" hangingPunct="0">
              <a:spcBef>
                <a:spcPct val="0"/>
              </a:spcBef>
              <a:spcAft>
                <a:spcPct val="0"/>
              </a:spcAft>
              <a:buAutoNum type="alphaLcPeriod"/>
            </a:pPr>
            <a:r>
              <a:rPr lang="en-US" sz="2800" dirty="0" err="1" smtClean="0">
                <a:solidFill>
                  <a:schemeClr val="tx1"/>
                </a:solidFill>
                <a:latin typeface="Times New Roman" pitchFamily="18" charset="0"/>
                <a:ea typeface="Calibri" pitchFamily="34" charset="0"/>
                <a:cs typeface="Times New Roman" pitchFamily="18" charset="0"/>
              </a:rPr>
              <a:t>b.Perubahan</a:t>
            </a:r>
            <a:r>
              <a:rPr lang="en-US" sz="2800" dirty="0" smtClean="0">
                <a:solidFill>
                  <a:schemeClr val="tx1"/>
                </a:solidFill>
                <a:latin typeface="Times New Roman" pitchFamily="18" charset="0"/>
                <a:ea typeface="Calibri" pitchFamily="34" charset="0"/>
                <a:cs typeface="Times New Roman" pitchFamily="18" charset="0"/>
              </a:rPr>
              <a:t> </a:t>
            </a:r>
            <a:r>
              <a:rPr lang="en-US" sz="2800" dirty="0">
                <a:solidFill>
                  <a:schemeClr val="tx1"/>
                </a:solidFill>
                <a:latin typeface="Times New Roman" pitchFamily="18" charset="0"/>
                <a:ea typeface="Calibri" pitchFamily="34" charset="0"/>
                <a:cs typeface="Times New Roman" pitchFamily="18" charset="0"/>
              </a:rPr>
              <a:t>UUD (</a:t>
            </a:r>
            <a:r>
              <a:rPr lang="en-US" sz="2800" dirty="0" err="1">
                <a:solidFill>
                  <a:schemeClr val="tx1"/>
                </a:solidFill>
                <a:latin typeface="Times New Roman" pitchFamily="18" charset="0"/>
                <a:ea typeface="Calibri" pitchFamily="34" charset="0"/>
                <a:cs typeface="Times New Roman" pitchFamily="18" charset="0"/>
              </a:rPr>
              <a:t>pasal</a:t>
            </a:r>
            <a:r>
              <a:rPr lang="en-US" sz="2800" dirty="0">
                <a:solidFill>
                  <a:schemeClr val="tx1"/>
                </a:solidFill>
                <a:latin typeface="Times New Roman" pitchFamily="18" charset="0"/>
                <a:ea typeface="Calibri" pitchFamily="34" charset="0"/>
                <a:cs typeface="Times New Roman" pitchFamily="18" charset="0"/>
              </a:rPr>
              <a:t> 37 UUD 45 </a:t>
            </a:r>
            <a:r>
              <a:rPr lang="en-US" sz="2800" dirty="0" err="1">
                <a:solidFill>
                  <a:schemeClr val="tx1"/>
                </a:solidFill>
                <a:latin typeface="Times New Roman" pitchFamily="18" charset="0"/>
                <a:ea typeface="Calibri" pitchFamily="34" charset="0"/>
                <a:cs typeface="Times New Roman" pitchFamily="18" charset="0"/>
              </a:rPr>
              <a:t>jo</a:t>
            </a:r>
            <a:r>
              <a:rPr lang="en-US" sz="2800" dirty="0">
                <a:solidFill>
                  <a:schemeClr val="tx1"/>
                </a:solidFill>
                <a:latin typeface="Times New Roman" pitchFamily="18" charset="0"/>
                <a:ea typeface="Calibri" pitchFamily="34" charset="0"/>
                <a:cs typeface="Times New Roman" pitchFamily="18" charset="0"/>
              </a:rPr>
              <a:t> </a:t>
            </a:r>
            <a:r>
              <a:rPr lang="en-US" sz="2800" dirty="0" err="1">
                <a:solidFill>
                  <a:schemeClr val="tx1"/>
                </a:solidFill>
                <a:latin typeface="Times New Roman" pitchFamily="18" charset="0"/>
                <a:ea typeface="Calibri" pitchFamily="34" charset="0"/>
                <a:cs typeface="Times New Roman" pitchFamily="18" charset="0"/>
              </a:rPr>
              <a:t>pasal</a:t>
            </a:r>
            <a:r>
              <a:rPr lang="en-US" sz="2800" dirty="0">
                <a:solidFill>
                  <a:schemeClr val="tx1"/>
                </a:solidFill>
                <a:latin typeface="Times New Roman" pitchFamily="18" charset="0"/>
                <a:ea typeface="Calibri" pitchFamily="34" charset="0"/>
                <a:cs typeface="Times New Roman" pitchFamily="18" charset="0"/>
              </a:rPr>
              <a:t> 90 (1) Tap  </a:t>
            </a:r>
            <a:r>
              <a:rPr lang="en-US" sz="2800" dirty="0" smtClean="0">
                <a:solidFill>
                  <a:schemeClr val="tx1"/>
                </a:solidFill>
                <a:latin typeface="Times New Roman" pitchFamily="18" charset="0"/>
                <a:ea typeface="Calibri" pitchFamily="34" charset="0"/>
                <a:cs typeface="Times New Roman" pitchFamily="18" charset="0"/>
              </a:rPr>
              <a:t>MPR </a:t>
            </a:r>
            <a:r>
              <a:rPr lang="en-US" sz="2800" dirty="0">
                <a:solidFill>
                  <a:schemeClr val="tx1"/>
                </a:solidFill>
                <a:latin typeface="Times New Roman" pitchFamily="18" charset="0"/>
                <a:ea typeface="Calibri" pitchFamily="34" charset="0"/>
                <a:cs typeface="Times New Roman" pitchFamily="18" charset="0"/>
              </a:rPr>
              <a:t>No III/MPR/2000 </a:t>
            </a:r>
            <a:r>
              <a:rPr lang="en-US" sz="2800" dirty="0" err="1">
                <a:solidFill>
                  <a:schemeClr val="tx1"/>
                </a:solidFill>
                <a:latin typeface="Times New Roman" pitchFamily="18" charset="0"/>
                <a:ea typeface="Calibri" pitchFamily="34" charset="0"/>
                <a:cs typeface="Times New Roman" pitchFamily="18" charset="0"/>
              </a:rPr>
              <a:t>jo</a:t>
            </a:r>
            <a:r>
              <a:rPr lang="en-US" sz="2800" dirty="0">
                <a:solidFill>
                  <a:schemeClr val="tx1"/>
                </a:solidFill>
                <a:latin typeface="Times New Roman" pitchFamily="18" charset="0"/>
                <a:ea typeface="Calibri" pitchFamily="34" charset="0"/>
                <a:cs typeface="Times New Roman" pitchFamily="18" charset="0"/>
              </a:rPr>
              <a:t> Tap MPR No </a:t>
            </a:r>
            <a:r>
              <a:rPr lang="en-US" sz="2800" dirty="0" smtClean="0">
                <a:solidFill>
                  <a:schemeClr val="tx1"/>
                </a:solidFill>
                <a:latin typeface="Times New Roman" pitchFamily="18" charset="0"/>
                <a:ea typeface="Calibri" pitchFamily="34" charset="0"/>
                <a:cs typeface="Times New Roman" pitchFamily="18" charset="0"/>
              </a:rPr>
              <a:t>II/MPR/2000.</a:t>
            </a:r>
            <a:endParaRPr lang="en-US" sz="2800" dirty="0" smtClean="0">
              <a:solidFill>
                <a:schemeClr val="tx1"/>
              </a:solidFill>
              <a:latin typeface="Arial" pitchFamily="34" charset="0"/>
            </a:endParaRPr>
          </a:p>
          <a:p>
            <a:pPr marL="502920" lvl="0" indent="-457200" algn="just" eaLnBrk="0" fontAlgn="base" hangingPunct="0">
              <a:spcBef>
                <a:spcPct val="0"/>
              </a:spcBef>
              <a:spcAft>
                <a:spcPct val="0"/>
              </a:spcAft>
              <a:buAutoNum type="alphaLcPeriod"/>
            </a:pPr>
            <a:r>
              <a:rPr lang="en-US" sz="2800" dirty="0" err="1" smtClean="0">
                <a:solidFill>
                  <a:schemeClr val="tx1"/>
                </a:solidFill>
                <a:latin typeface="Times New Roman" pitchFamily="18" charset="0"/>
                <a:ea typeface="Calibri" pitchFamily="34" charset="0"/>
                <a:cs typeface="Times New Roman" pitchFamily="18" charset="0"/>
              </a:rPr>
              <a:t>Keputusan</a:t>
            </a:r>
            <a:r>
              <a:rPr lang="en-US" sz="2800" dirty="0" smtClean="0">
                <a:solidFill>
                  <a:schemeClr val="tx1"/>
                </a:solidFill>
                <a:latin typeface="Times New Roman" pitchFamily="18" charset="0"/>
                <a:ea typeface="Calibri" pitchFamily="34" charset="0"/>
                <a:cs typeface="Times New Roman" pitchFamily="18" charset="0"/>
              </a:rPr>
              <a:t> </a:t>
            </a:r>
            <a:r>
              <a:rPr lang="en-US" sz="2800" dirty="0">
                <a:solidFill>
                  <a:schemeClr val="tx1"/>
                </a:solidFill>
                <a:latin typeface="Times New Roman" pitchFamily="18" charset="0"/>
                <a:ea typeface="Calibri" pitchFamily="34" charset="0"/>
                <a:cs typeface="Times New Roman" pitchFamily="18" charset="0"/>
              </a:rPr>
              <a:t>MPR (tap MPR No III/MPR </a:t>
            </a:r>
            <a:r>
              <a:rPr lang="en-US" sz="2800" dirty="0" err="1">
                <a:solidFill>
                  <a:schemeClr val="tx1"/>
                </a:solidFill>
                <a:latin typeface="Times New Roman" pitchFamily="18" charset="0"/>
                <a:ea typeface="Calibri" pitchFamily="34" charset="0"/>
                <a:cs typeface="Times New Roman" pitchFamily="18" charset="0"/>
              </a:rPr>
              <a:t>jo</a:t>
            </a:r>
            <a:r>
              <a:rPr lang="en-US" sz="2800" dirty="0">
                <a:solidFill>
                  <a:schemeClr val="tx1"/>
                </a:solidFill>
                <a:latin typeface="Times New Roman" pitchFamily="18" charset="0"/>
                <a:ea typeface="Calibri" pitchFamily="34" charset="0"/>
                <a:cs typeface="Times New Roman" pitchFamily="18" charset="0"/>
              </a:rPr>
              <a:t> Tap MPR No </a:t>
            </a:r>
            <a:r>
              <a:rPr lang="en-US" sz="2800" dirty="0" smtClean="0">
                <a:solidFill>
                  <a:schemeClr val="tx1"/>
                </a:solidFill>
                <a:latin typeface="Times New Roman" pitchFamily="18" charset="0"/>
                <a:ea typeface="Calibri" pitchFamily="34" charset="0"/>
                <a:cs typeface="Times New Roman" pitchFamily="18" charset="0"/>
              </a:rPr>
              <a:t>I/MPR/2000 </a:t>
            </a:r>
            <a:r>
              <a:rPr lang="en-US" sz="2800" dirty="0">
                <a:solidFill>
                  <a:schemeClr val="tx1"/>
                </a:solidFill>
                <a:latin typeface="Times New Roman" pitchFamily="18" charset="0"/>
                <a:ea typeface="Calibri" pitchFamily="34" charset="0"/>
                <a:cs typeface="Times New Roman" pitchFamily="18" charset="0"/>
              </a:rPr>
              <a:t>Jo Tap MPR No </a:t>
            </a:r>
            <a:r>
              <a:rPr lang="en-US" sz="2800" dirty="0" smtClean="0">
                <a:solidFill>
                  <a:schemeClr val="tx1"/>
                </a:solidFill>
                <a:latin typeface="Times New Roman" pitchFamily="18" charset="0"/>
                <a:ea typeface="Calibri" pitchFamily="34" charset="0"/>
                <a:cs typeface="Times New Roman" pitchFamily="18" charset="0"/>
              </a:rPr>
              <a:t>II/MPR/2000.</a:t>
            </a:r>
            <a:endParaRPr lang="en-US" sz="2800" dirty="0" smtClean="0">
              <a:solidFill>
                <a:schemeClr val="tx1"/>
              </a:solidFill>
              <a:latin typeface="Arial" pitchFamily="34" charset="0"/>
            </a:endParaRPr>
          </a:p>
          <a:p>
            <a:pPr marL="502920" lvl="0" indent="-457200" algn="just" eaLnBrk="0" fontAlgn="base" hangingPunct="0">
              <a:spcBef>
                <a:spcPct val="0"/>
              </a:spcBef>
              <a:spcAft>
                <a:spcPct val="0"/>
              </a:spcAft>
              <a:buAutoNum type="alphaLcPeriod"/>
            </a:pPr>
            <a:r>
              <a:rPr lang="en-US" sz="2800" dirty="0" smtClean="0">
                <a:solidFill>
                  <a:schemeClr val="tx1"/>
                </a:solidFill>
                <a:latin typeface="Times New Roman" pitchFamily="18" charset="0"/>
                <a:ea typeface="Calibri" pitchFamily="34" charset="0"/>
                <a:cs typeface="Times New Roman" pitchFamily="18" charset="0"/>
              </a:rPr>
              <a:t>Tap </a:t>
            </a:r>
            <a:r>
              <a:rPr lang="en-US" sz="2800" dirty="0">
                <a:solidFill>
                  <a:schemeClr val="tx1"/>
                </a:solidFill>
                <a:latin typeface="Times New Roman" pitchFamily="18" charset="0"/>
                <a:ea typeface="Calibri" pitchFamily="34" charset="0"/>
                <a:cs typeface="Times New Roman" pitchFamily="18" charset="0"/>
              </a:rPr>
              <a:t>MPR (</a:t>
            </a:r>
            <a:r>
              <a:rPr lang="en-US" sz="2800" dirty="0" err="1">
                <a:solidFill>
                  <a:schemeClr val="tx1"/>
                </a:solidFill>
                <a:latin typeface="Times New Roman" pitchFamily="18" charset="0"/>
                <a:ea typeface="Calibri" pitchFamily="34" charset="0"/>
                <a:cs typeface="Times New Roman" pitchFamily="18" charset="0"/>
              </a:rPr>
              <a:t>pasal</a:t>
            </a:r>
            <a:r>
              <a:rPr lang="en-US" sz="2800" dirty="0">
                <a:solidFill>
                  <a:schemeClr val="tx1"/>
                </a:solidFill>
                <a:latin typeface="Times New Roman" pitchFamily="18" charset="0"/>
                <a:ea typeface="Calibri" pitchFamily="34" charset="0"/>
                <a:cs typeface="Times New Roman" pitchFamily="18" charset="0"/>
              </a:rPr>
              <a:t> 3 UUD 1945 Jo Tap MPR NO. </a:t>
            </a:r>
            <a:r>
              <a:rPr lang="en-US" sz="2800" dirty="0" smtClean="0">
                <a:solidFill>
                  <a:schemeClr val="tx1"/>
                </a:solidFill>
                <a:latin typeface="Times New Roman" pitchFamily="18" charset="0"/>
                <a:ea typeface="Calibri" pitchFamily="34" charset="0"/>
                <a:cs typeface="Times New Roman" pitchFamily="18" charset="0"/>
              </a:rPr>
              <a:t>III/MPR/2000 </a:t>
            </a:r>
            <a:r>
              <a:rPr lang="en-US" sz="2800" dirty="0">
                <a:solidFill>
                  <a:schemeClr val="tx1"/>
                </a:solidFill>
                <a:latin typeface="Times New Roman" pitchFamily="18" charset="0"/>
                <a:ea typeface="Calibri" pitchFamily="34" charset="0"/>
                <a:cs typeface="Times New Roman" pitchFamily="18" charset="0"/>
              </a:rPr>
              <a:t>Jo Tap MPR </a:t>
            </a:r>
            <a:r>
              <a:rPr lang="en-US" sz="2800" dirty="0" err="1">
                <a:solidFill>
                  <a:schemeClr val="tx1"/>
                </a:solidFill>
                <a:latin typeface="Times New Roman" pitchFamily="18" charset="0"/>
                <a:ea typeface="Calibri" pitchFamily="34" charset="0"/>
                <a:cs typeface="Times New Roman" pitchFamily="18" charset="0"/>
              </a:rPr>
              <a:t>No.I</a:t>
            </a:r>
            <a:r>
              <a:rPr lang="en-US" sz="2800" dirty="0">
                <a:solidFill>
                  <a:schemeClr val="tx1"/>
                </a:solidFill>
                <a:latin typeface="Times New Roman" pitchFamily="18" charset="0"/>
                <a:ea typeface="Calibri" pitchFamily="34" charset="0"/>
                <a:cs typeface="Times New Roman" pitchFamily="18" charset="0"/>
              </a:rPr>
              <a:t>/MPR/2000 Jo Tap MPR </a:t>
            </a:r>
            <a:r>
              <a:rPr lang="en-US" sz="2800" dirty="0" smtClean="0">
                <a:solidFill>
                  <a:schemeClr val="tx1"/>
                </a:solidFill>
                <a:latin typeface="Times New Roman" pitchFamily="18" charset="0"/>
                <a:ea typeface="Calibri" pitchFamily="34" charset="0"/>
                <a:cs typeface="Times New Roman" pitchFamily="18" charset="0"/>
              </a:rPr>
              <a:t>No</a:t>
            </a:r>
            <a:r>
              <a:rPr lang="en-US" sz="2800" dirty="0">
                <a:solidFill>
                  <a:schemeClr val="tx1"/>
                </a:solidFill>
                <a:latin typeface="Times New Roman" pitchFamily="18" charset="0"/>
                <a:ea typeface="Calibri" pitchFamily="34" charset="0"/>
                <a:cs typeface="Times New Roman" pitchFamily="18" charset="0"/>
              </a:rPr>
              <a:t>. II/MPR/2000</a:t>
            </a:r>
          </a:p>
          <a:p>
            <a:endParaRPr lang="en-US" sz="2800" dirty="0"/>
          </a:p>
        </p:txBody>
      </p:sp>
      <p:sp>
        <p:nvSpPr>
          <p:cNvPr id="4" name="Date Placeholder 3"/>
          <p:cNvSpPr>
            <a:spLocks noGrp="1"/>
          </p:cNvSpPr>
          <p:nvPr>
            <p:ph type="dt" sz="half" idx="10"/>
          </p:nvPr>
        </p:nvSpPr>
        <p:spPr/>
        <p:txBody>
          <a:bodyPr/>
          <a:lstStyle/>
          <a:p>
            <a:fld id="{DB58F200-D261-421F-89B0-48293D10DF94}" type="datetime1">
              <a:rPr lang="en-US" smtClean="0"/>
              <a:t>3/13/2017</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8</a:t>
            </a:fld>
            <a:endParaRPr lang="en-US"/>
          </a:p>
        </p:txBody>
      </p:sp>
    </p:spTree>
    <p:extLst>
      <p:ext uri="{BB962C8B-B14F-4D97-AF65-F5344CB8AC3E}">
        <p14:creationId xmlns:p14="http://schemas.microsoft.com/office/powerpoint/2010/main" val="117292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1066800"/>
            <a:ext cx="8686801" cy="914400"/>
          </a:xfrm>
        </p:spPr>
        <p:txBody>
          <a:bodyPr/>
          <a:lstStyle/>
          <a:p>
            <a:pPr algn="ctr"/>
            <a:r>
              <a:rPr lang="en-US" dirty="0"/>
              <a:t>TERIMA  KASIH</a:t>
            </a:r>
            <a:endParaRPr lang="en-US" dirty="0"/>
          </a:p>
        </p:txBody>
      </p:sp>
      <p:sp>
        <p:nvSpPr>
          <p:cNvPr id="3" name="Content Placeholder 2"/>
          <p:cNvSpPr>
            <a:spLocks noGrp="1"/>
          </p:cNvSpPr>
          <p:nvPr>
            <p:ph idx="1"/>
          </p:nvPr>
        </p:nvSpPr>
        <p:spPr>
          <a:xfrm>
            <a:off x="1065212" y="2590800"/>
            <a:ext cx="8686801" cy="3429000"/>
          </a:xfrm>
        </p:spPr>
        <p:txBody>
          <a:bodyPr>
            <a:normAutofit/>
          </a:bodyPr>
          <a:lstStyle/>
          <a:p>
            <a:pPr marL="45720" indent="0" algn="ctr">
              <a:buNone/>
            </a:pPr>
            <a:r>
              <a:rPr lang="en-US" sz="4000" b="1" dirty="0">
                <a:solidFill>
                  <a:schemeClr val="tx1"/>
                </a:solidFill>
              </a:rPr>
              <a:t>SEMOGA BERMANFAAT.</a:t>
            </a:r>
          </a:p>
          <a:p>
            <a:pPr marL="45720" indent="0" algn="ctr">
              <a:buNone/>
            </a:pPr>
            <a:r>
              <a:rPr lang="en-US" sz="4000" b="1" dirty="0">
                <a:solidFill>
                  <a:schemeClr val="tx1"/>
                </a:solidFill>
              </a:rPr>
              <a:t>AMIN………………….</a:t>
            </a:r>
            <a:endParaRPr lang="en-US" sz="4000" b="1" dirty="0">
              <a:solidFill>
                <a:schemeClr val="tx1"/>
              </a:solidFill>
            </a:endParaRPr>
          </a:p>
        </p:txBody>
      </p:sp>
      <p:sp>
        <p:nvSpPr>
          <p:cNvPr id="4" name="Date Placeholder 3"/>
          <p:cNvSpPr>
            <a:spLocks noGrp="1"/>
          </p:cNvSpPr>
          <p:nvPr>
            <p:ph type="dt" sz="half" idx="10"/>
          </p:nvPr>
        </p:nvSpPr>
        <p:spPr/>
        <p:txBody>
          <a:bodyPr/>
          <a:lstStyle/>
          <a:p>
            <a:fld id="{CA160623-74A7-4F4D-8C18-2DA721601BAF}" type="datetime1">
              <a:rPr lang="en-US" smtClean="0"/>
              <a:t>3/13/2017</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9</a:t>
            </a:fld>
            <a:endParaRPr lang="en-US"/>
          </a:p>
        </p:txBody>
      </p:sp>
    </p:spTree>
    <p:extLst>
      <p:ext uri="{BB962C8B-B14F-4D97-AF65-F5344CB8AC3E}">
        <p14:creationId xmlns:p14="http://schemas.microsoft.com/office/powerpoint/2010/main" val="2681499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usiness Contrast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D0870B-5333-4B89-B14A-85A8EA464D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contrast presentation (widescreen)</Template>
  <TotalTime>0</TotalTime>
  <Words>679</Words>
  <Application>Microsoft Office PowerPoint</Application>
  <PresentationFormat>Custom</PresentationFormat>
  <Paragraphs>72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Business Contrast 16x9</vt:lpstr>
      <vt:lpstr>ARTI PENTING PERATURAN PERUNDANG-UNDANGAN</vt:lpstr>
      <vt:lpstr>TRADISI HUKUM KONTINENTAL DAN ANGLO SAXON </vt:lpstr>
      <vt:lpstr>KEADAAN-KEADAAN KHUSUS TERSEBUT : </vt:lpstr>
      <vt:lpstr>ARTI PENTING PERATURAN PERUNDANG-UNDANGAN </vt:lpstr>
      <vt:lpstr>LANJUTAN FUNGSI UUD</vt:lpstr>
      <vt:lpstr>Berdasarkan waktu fase, ada dua fungsi UUD, yaitu : 1. Fungsi apriori (fungsi sebelum Negara dibentuk), yaitu UUD merupakan hasil perjanjian masyarakat untuk membentuk Negara.  2. Fungsi oposteriori (fungsi setelah Negara dibentuk), yaitu UUD merupakan akta pendirian Kota.  Jadi kesimpulannya bahwa UUD berfungsi sebagai dasar bagi pembentukan lembaga-lembaga Negara, fungsi dan hubungannya antara satu dengan yang lain, mengatur hubungan antara Negara dan warga Negara dan memuat cita-cita dan tujuan Negara. </vt:lpstr>
      <vt:lpstr>FUNGSI KETETAPAN MPR</vt:lpstr>
      <vt:lpstr>FUNGSI KETETAPAN MPR (lanjutan)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2016-11-23T14:11:29Z</dcterms:created>
  <dcterms:modified xsi:type="dcterms:W3CDTF">2017-03-13T01:56:35Z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TC028952669991</vt:lpwstr>
  </property>
</Properties>
</file>