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1AD2E-30F1-4A7F-84A5-F619C153644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DEAFE-04E3-4CD2-981E-F76D7E2B2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9BCB-A01C-4FDD-8C69-1F1D4DC155E7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CB3F-F9D2-465E-B5DA-568629F94D6F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25FB-4A8E-4EEA-88C4-727B352FA0B2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E95B-3BBF-486D-967E-D9068919C997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E21C-4C5A-487D-AB7F-FB457CE15BA0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3078-C001-4731-90B0-BEB54777DB24}" type="datetime1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393C-3E96-4FB7-8C48-D2717A62EEEF}" type="datetime1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A086-7A66-4AE1-9B93-A81E0F47BBFB}" type="datetime1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9D98-CD58-4B47-A81B-CE29BECE8884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3D33-BCEC-4CAA-BDAE-C9F175DA2645}" type="datetime1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E903-2FA5-439B-9018-4C4528232E47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ADD4-6106-4A69-9643-56C1A2B6F2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41425"/>
          </a:xfrm>
        </p:spPr>
        <p:txBody>
          <a:bodyPr>
            <a:normAutofit/>
          </a:bodyPr>
          <a:lstStyle/>
          <a:p>
            <a:r>
              <a:rPr lang="en-US" sz="3600" b="1" dirty="0"/>
              <a:t>LEMBAGA PERWAKILAN DAN LEGISLASI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20000" cy="3657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Disampaikan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Mata </a:t>
            </a:r>
            <a:r>
              <a:rPr lang="en-US" sz="2800" b="1" dirty="0" err="1" smtClean="0">
                <a:solidFill>
                  <a:schemeClr val="tx1"/>
                </a:solidFill>
              </a:rPr>
              <a:t>Kuliah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Proses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Legislatif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Dosen</a:t>
            </a:r>
            <a:r>
              <a:rPr lang="en-US" sz="2800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TATIK ROHMAWATI, S.IP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5258-9179-44D8-BE5F-7CA3DAAC3DB5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FUNGSI LEMBAGA PERWAKILAN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572000"/>
          </a:xfrm>
        </p:spPr>
        <p:txBody>
          <a:bodyPr>
            <a:noAutofit/>
          </a:bodyPr>
          <a:lstStyle/>
          <a:p>
            <a:pPr lvl="0" algn="just"/>
            <a:r>
              <a:rPr lang="en-US" sz="2300" b="1" u="sng" dirty="0" err="1">
                <a:solidFill>
                  <a:schemeClr val="tx1"/>
                </a:solidFill>
              </a:rPr>
              <a:t>Fungsi</a:t>
            </a:r>
            <a:r>
              <a:rPr lang="en-US" sz="2300" b="1" u="sng" dirty="0">
                <a:solidFill>
                  <a:schemeClr val="tx1"/>
                </a:solidFill>
              </a:rPr>
              <a:t> </a:t>
            </a:r>
            <a:r>
              <a:rPr lang="en-US" sz="2300" b="1" u="sng" dirty="0" err="1">
                <a:solidFill>
                  <a:schemeClr val="tx1"/>
                </a:solidFill>
              </a:rPr>
              <a:t>legislasi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Legislasi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merupakan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alat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kelengkapan</a:t>
            </a:r>
            <a:r>
              <a:rPr lang="en-US" sz="2300" b="1" dirty="0">
                <a:solidFill>
                  <a:schemeClr val="tx1"/>
                </a:solidFill>
              </a:rPr>
              <a:t> DPR. Dan </a:t>
            </a:r>
            <a:r>
              <a:rPr lang="en-US" sz="2300" b="1" dirty="0" err="1">
                <a:solidFill>
                  <a:schemeClr val="tx1"/>
                </a:solidFill>
              </a:rPr>
              <a:t>digunakan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untuk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merencanakan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menyusun</a:t>
            </a:r>
            <a:r>
              <a:rPr lang="en-US" sz="2300" b="1" dirty="0">
                <a:solidFill>
                  <a:schemeClr val="tx1"/>
                </a:solidFill>
              </a:rPr>
              <a:t> program </a:t>
            </a:r>
            <a:r>
              <a:rPr lang="en-US" sz="2300" b="1" dirty="0" err="1">
                <a:solidFill>
                  <a:schemeClr val="tx1"/>
                </a:solidFill>
              </a:rPr>
              <a:t>pembahasan</a:t>
            </a:r>
            <a:r>
              <a:rPr lang="en-US" sz="2300" b="1" dirty="0">
                <a:solidFill>
                  <a:schemeClr val="tx1"/>
                </a:solidFill>
              </a:rPr>
              <a:t> RUU.</a:t>
            </a:r>
          </a:p>
          <a:p>
            <a:pPr lvl="0" algn="just"/>
            <a:r>
              <a:rPr lang="en-US" sz="2300" b="1" u="sng" dirty="0" err="1">
                <a:solidFill>
                  <a:schemeClr val="tx1"/>
                </a:solidFill>
              </a:rPr>
              <a:t>Fungsi</a:t>
            </a:r>
            <a:r>
              <a:rPr lang="en-US" sz="2300" b="1" u="sng" dirty="0">
                <a:solidFill>
                  <a:schemeClr val="tx1"/>
                </a:solidFill>
              </a:rPr>
              <a:t> </a:t>
            </a:r>
            <a:r>
              <a:rPr lang="en-US" sz="2300" b="1" u="sng" dirty="0" err="1">
                <a:solidFill>
                  <a:schemeClr val="tx1"/>
                </a:solidFill>
              </a:rPr>
              <a:t>anggaran</a:t>
            </a:r>
            <a:endParaRPr lang="en-US" sz="2300" b="1" u="sng" dirty="0">
              <a:solidFill>
                <a:schemeClr val="tx1"/>
              </a:solidFill>
            </a:endParaRPr>
          </a:p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Menempatkan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anggaran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diposisi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telah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ditetapkan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bersama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300" b="1" u="sng" dirty="0" err="1">
                <a:solidFill>
                  <a:schemeClr val="tx1"/>
                </a:solidFill>
              </a:rPr>
              <a:t>Fungsi</a:t>
            </a:r>
            <a:r>
              <a:rPr lang="en-US" sz="2300" b="1" u="sng" dirty="0">
                <a:solidFill>
                  <a:schemeClr val="tx1"/>
                </a:solidFill>
              </a:rPr>
              <a:t> </a:t>
            </a:r>
            <a:r>
              <a:rPr lang="en-US" sz="2300" b="1" u="sng" dirty="0" err="1">
                <a:solidFill>
                  <a:schemeClr val="tx1"/>
                </a:solidFill>
              </a:rPr>
              <a:t>pengawasan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yaitu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mengawasi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aktivitas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badan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eksekutif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supaya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sesuai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dengan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kebijaksanaan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telah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ditetapkannya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Pengawasan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dilakukan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sidang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panitia-panitia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legislatif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hak-hak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kontrol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khusus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seperti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hak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bertanya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interpelasi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sebagainya</a:t>
            </a:r>
            <a:r>
              <a:rPr lang="en-US" sz="23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FUNGSI PENTING LEGISLATIF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96200" cy="4038600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Menentukan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policy (</a:t>
            </a:r>
            <a:r>
              <a:rPr lang="en-US" b="1" dirty="0" err="1">
                <a:solidFill>
                  <a:schemeClr val="tx1"/>
                </a:solidFill>
              </a:rPr>
              <a:t>kebijaksanaan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undang-undang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diberi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inisiatif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mengadakan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amandemen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RUU yang </a:t>
            </a:r>
            <a:r>
              <a:rPr lang="en-US" b="1" dirty="0" err="1">
                <a:solidFill>
                  <a:schemeClr val="tx1"/>
                </a:solidFill>
              </a:rPr>
              <a:t>disusun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Budget.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Mengontrol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arti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tindakan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sesuai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kebijaksanaan-kebijaksanaan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ditetapkan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menyelenggarakan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tugas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badan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rakyat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diberi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hak-hak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khusus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599"/>
            <a:ext cx="7772400" cy="3810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KINERJA LEGISLATIF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96200" cy="3352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Kinerja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lembaga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peraturan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perundang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en-US" b="1" dirty="0" err="1">
                <a:solidFill>
                  <a:schemeClr val="tx1"/>
                </a:solidFill>
              </a:rPr>
              <a:t>undangan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mengarahkan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bagaimana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r>
              <a:rPr lang="en-US" b="1" dirty="0">
                <a:solidFill>
                  <a:schemeClr val="tx1"/>
                </a:solidFill>
              </a:rPr>
              <a:t>DISKUSIKAN </a:t>
            </a:r>
            <a:r>
              <a:rPr lang="en-US" b="1" dirty="0" err="1">
                <a:solidFill>
                  <a:schemeClr val="tx1"/>
                </a:solidFill>
              </a:rPr>
              <a:t>Kinerja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 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400"/>
          </a:xfrm>
        </p:spPr>
        <p:txBody>
          <a:bodyPr/>
          <a:lstStyle/>
          <a:p>
            <a:r>
              <a:rPr lang="en-US" b="1" dirty="0" smtClean="0"/>
              <a:t>KONSEP PERWAKILAN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3886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jaminan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rasional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peraturan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konflik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Kamus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Bahasa</a:t>
            </a:r>
            <a:r>
              <a:rPr lang="en-US" b="1" dirty="0">
                <a:solidFill>
                  <a:schemeClr val="tx1"/>
                </a:solidFill>
              </a:rPr>
              <a:t> Indonesia </a:t>
            </a:r>
            <a:r>
              <a:rPr lang="en-US" b="1" dirty="0" err="1">
                <a:solidFill>
                  <a:schemeClr val="tx1"/>
                </a:solidFill>
              </a:rPr>
              <a:t>perwakilan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diartikan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dikuasakan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menggantikan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tugas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lain.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tentulah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ditunjuk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yang paling </a:t>
            </a:r>
            <a:r>
              <a:rPr lang="en-US" b="1" dirty="0" err="1">
                <a:solidFill>
                  <a:schemeClr val="tx1"/>
                </a:solidFill>
              </a:rPr>
              <a:t>kapabel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kelompoknya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Kapabel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banyak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sekali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mulai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kapabel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fisik</a:t>
            </a:r>
            <a:r>
              <a:rPr lang="en-US" b="1" dirty="0">
                <a:solidFill>
                  <a:schemeClr val="tx1"/>
                </a:solidFill>
              </a:rPr>
              <a:t>, mental, spiritual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material.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MAJELIS PERMUSYAWARATAN RAKYAT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419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Setelah</a:t>
            </a:r>
            <a:r>
              <a:rPr lang="en-US" b="1" dirty="0">
                <a:solidFill>
                  <a:schemeClr val="tx1"/>
                </a:solidFill>
              </a:rPr>
              <a:t> UUD 45  </a:t>
            </a:r>
            <a:r>
              <a:rPr lang="en-US" b="1" dirty="0" err="1">
                <a:solidFill>
                  <a:schemeClr val="tx1"/>
                </a:solidFill>
              </a:rPr>
              <a:t>mengalami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amandemen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DPR, </a:t>
            </a:r>
            <a:r>
              <a:rPr lang="en-US" b="1" dirty="0" err="1">
                <a:solidFill>
                  <a:schemeClr val="tx1"/>
                </a:solidFill>
              </a:rPr>
              <a:t>utusan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utusan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golongan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tetapi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berubah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system bicameral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DPD yang </a:t>
            </a:r>
            <a:r>
              <a:rPr lang="en-US" b="1" dirty="0" err="1">
                <a:solidFill>
                  <a:schemeClr val="tx1"/>
                </a:solidFill>
              </a:rPr>
              <a:t>dipilih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pemilihan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dipilih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paripurna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Selama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belum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ditunjuk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ditunjuk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sementara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MPR yang </a:t>
            </a:r>
            <a:r>
              <a:rPr lang="en-US" b="1" dirty="0" err="1">
                <a:solidFill>
                  <a:schemeClr val="tx1"/>
                </a:solidFill>
              </a:rPr>
              <a:t>terdiri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mencerminkan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unsur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paripurna</a:t>
            </a:r>
            <a:r>
              <a:rPr lang="en-US" b="1" dirty="0">
                <a:solidFill>
                  <a:schemeClr val="tx1"/>
                </a:solidFill>
              </a:rPr>
              <a:t> pula.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TUGAS KETUA MPR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543800" cy="37338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Memimpin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sidang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menyimpulkan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hasil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sidang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untuk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diambil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keputusan</a:t>
            </a:r>
            <a:r>
              <a:rPr lang="en-US" sz="1700" b="1" dirty="0">
                <a:solidFill>
                  <a:schemeClr val="tx1"/>
                </a:solidFill>
              </a:rPr>
              <a:t>. 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Menyusun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rencana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kerja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mengadakan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pembagian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kerja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antara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ketua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wakil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ketua</a:t>
            </a:r>
            <a:r>
              <a:rPr lang="en-US" sz="17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Menjadi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juru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bicara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Melaksanakan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memasyarakatkan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putusan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Mengadakan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konsultasi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pimpinan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lembaga</a:t>
            </a:r>
            <a:r>
              <a:rPr lang="en-US" sz="1700" b="1" dirty="0">
                <a:solidFill>
                  <a:schemeClr val="tx1"/>
                </a:solidFill>
              </a:rPr>
              <a:t> Negara </a:t>
            </a:r>
            <a:r>
              <a:rPr lang="en-US" sz="1700" b="1" dirty="0" err="1">
                <a:solidFill>
                  <a:schemeClr val="tx1"/>
                </a:solidFill>
              </a:rPr>
              <a:t>lainnya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sesuai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putusan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Mewakili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MPR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atau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alat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kelengkapan</a:t>
            </a:r>
            <a:r>
              <a:rPr lang="en-US" sz="1700" b="1" dirty="0">
                <a:solidFill>
                  <a:schemeClr val="tx1"/>
                </a:solidFill>
              </a:rPr>
              <a:t> MPR </a:t>
            </a:r>
            <a:r>
              <a:rPr lang="en-US" sz="1700" b="1" dirty="0" err="1">
                <a:solidFill>
                  <a:schemeClr val="tx1"/>
                </a:solidFill>
              </a:rPr>
              <a:t>di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pengadilan</a:t>
            </a:r>
            <a:r>
              <a:rPr lang="en-US" sz="17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Melaksanakan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putusan</a:t>
            </a:r>
            <a:r>
              <a:rPr lang="en-US" sz="1700" b="1" dirty="0">
                <a:solidFill>
                  <a:schemeClr val="tx1"/>
                </a:solidFill>
              </a:rPr>
              <a:t> MPR </a:t>
            </a:r>
            <a:r>
              <a:rPr lang="en-US" sz="1700" b="1" dirty="0" err="1">
                <a:solidFill>
                  <a:schemeClr val="tx1"/>
                </a:solidFill>
              </a:rPr>
              <a:t>berkenaan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penetapan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sanksi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atau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rehabilitasi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sesuai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dengan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ketentuan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peraturan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perundang</a:t>
            </a:r>
            <a:r>
              <a:rPr lang="en-US" sz="1700" b="1" dirty="0" smtClean="0">
                <a:solidFill>
                  <a:schemeClr val="tx1"/>
                </a:solidFill>
              </a:rPr>
              <a:t>-</a:t>
            </a:r>
            <a:r>
              <a:rPr lang="en-US" sz="1700" b="1" dirty="0" err="1" smtClean="0">
                <a:solidFill>
                  <a:schemeClr val="tx1"/>
                </a:solidFill>
              </a:rPr>
              <a:t>undangan</a:t>
            </a:r>
            <a:r>
              <a:rPr lang="en-US" sz="17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Menetapkan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arah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kebijakan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umum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strategi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pengelolaan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anggaran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MPR.</a:t>
            </a:r>
          </a:p>
          <a:p>
            <a:pPr marL="514350" lvl="0" indent="-514350" algn="just">
              <a:buAutoNum type="arabicPeriod"/>
            </a:pPr>
            <a:r>
              <a:rPr lang="en-US" sz="1700" b="1" dirty="0" err="1" smtClean="0">
                <a:solidFill>
                  <a:schemeClr val="tx1"/>
                </a:solidFill>
              </a:rPr>
              <a:t>Mempertanggungjawabkan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pelaksanaan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tugasnya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dalam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sidang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paripurna</a:t>
            </a:r>
            <a:r>
              <a:rPr lang="en-US" sz="1700" b="1" dirty="0">
                <a:solidFill>
                  <a:schemeClr val="tx1"/>
                </a:solidFill>
              </a:rPr>
              <a:t> MPR.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Tugas</a:t>
            </a:r>
            <a:r>
              <a:rPr lang="en-US" sz="3600" dirty="0"/>
              <a:t> MPR </a:t>
            </a:r>
            <a:r>
              <a:rPr lang="en-US" sz="3600" dirty="0" err="1"/>
              <a:t>setelah</a:t>
            </a:r>
            <a:r>
              <a:rPr lang="en-US" sz="3600" dirty="0"/>
              <a:t> </a:t>
            </a:r>
            <a:r>
              <a:rPr lang="en-US" sz="3600" dirty="0" err="1"/>
              <a:t>Amandemen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752115"/>
              </p:ext>
            </p:extLst>
          </p:nvPr>
        </p:nvGraphicFramePr>
        <p:xfrm>
          <a:off x="1371599" y="1600200"/>
          <a:ext cx="6400801" cy="4426378"/>
        </p:xfrm>
        <a:graphic>
          <a:graphicData uri="http://schemas.openxmlformats.org/drawingml/2006/table">
            <a:tbl>
              <a:tblPr/>
              <a:tblGrid>
                <a:gridCol w="553820"/>
                <a:gridCol w="2269123"/>
                <a:gridCol w="3577858"/>
              </a:tblGrid>
              <a:tr h="475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TUGAS DAN WEWENANG MPR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SETELAH AMANDEMEN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51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Mengangkat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memberhentkan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wakil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Melantik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wakil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berdasarkan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pemilihan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umum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langsung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Menetapkan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mengubah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UUD 1945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2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Melantik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apabila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turun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jabatan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memilih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melantik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wakil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dua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orang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calon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diberikan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presiden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apabila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terjadi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kekosongan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jabatan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lain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sebagainya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DEWAN PERWAKILAN RAKYAT (DPR)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8862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Jumlah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anggota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sebanyak</a:t>
            </a:r>
            <a:r>
              <a:rPr lang="en-US" sz="2400" b="1" dirty="0">
                <a:solidFill>
                  <a:schemeClr val="tx1"/>
                </a:solidFill>
              </a:rPr>
              <a:t> 550 </a:t>
            </a:r>
            <a:r>
              <a:rPr lang="en-US" sz="2400" b="1" dirty="0" err="1">
                <a:solidFill>
                  <a:schemeClr val="tx1"/>
                </a:solidFill>
              </a:rPr>
              <a:t>orang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dipimpin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oleh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seorang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ketua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dipilih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melalui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paripurna</a:t>
            </a:r>
            <a:r>
              <a:rPr lang="en-US" sz="2400" b="1" dirty="0">
                <a:solidFill>
                  <a:schemeClr val="tx1"/>
                </a:solidFill>
              </a:rPr>
              <a:t> DPR. 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Fungsi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antara</a:t>
            </a:r>
            <a:r>
              <a:rPr lang="en-US" sz="2400" b="1" dirty="0">
                <a:solidFill>
                  <a:schemeClr val="tx1"/>
                </a:solidFill>
              </a:rPr>
              <a:t> lain :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Fungsi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membentuk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bersama-sama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presiden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Fungsi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(budgeting),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menyusun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Pendapan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Belanja</a:t>
            </a:r>
            <a:r>
              <a:rPr lang="en-US" sz="2400" b="1" dirty="0">
                <a:solidFill>
                  <a:schemeClr val="tx1"/>
                </a:solidFill>
              </a:rPr>
              <a:t> Negara </a:t>
            </a:r>
            <a:r>
              <a:rPr lang="en-US" sz="2400" b="1" dirty="0" err="1">
                <a:solidFill>
                  <a:schemeClr val="tx1"/>
                </a:solidFill>
              </a:rPr>
              <a:t>bersama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presiden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</a:rPr>
              <a:t>Fungsi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mengawasi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 UUD 1945,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lainnya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799"/>
            <a:ext cx="7772400" cy="9144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HAK &amp; KEWAJIBAN DPR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20000" cy="43434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Interpalasi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meminta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keterangan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strategis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menyangkut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luas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Angket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penyelidikan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strategis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serta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berdampak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luas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Menyatakan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pendapat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berpendapat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kebijakan-kebijakan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DEWAN PERWAKILAN DAERAH (DPD)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419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DPD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prwujudan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kamar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MPR yang </a:t>
            </a:r>
            <a:r>
              <a:rPr lang="en-US" b="1" dirty="0" err="1">
                <a:solidFill>
                  <a:schemeClr val="tx1"/>
                </a:solidFill>
              </a:rPr>
              <a:t>mewakili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. DPD,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seperti</a:t>
            </a:r>
            <a:r>
              <a:rPr lang="en-US" b="1" dirty="0">
                <a:solidFill>
                  <a:schemeClr val="tx1"/>
                </a:solidFill>
              </a:rPr>
              <a:t> DPR,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dipilih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pemilihan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langsung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masing-masing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sendiri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1/3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DPR. DPD </a:t>
            </a:r>
            <a:r>
              <a:rPr lang="en-US" b="1" dirty="0" err="1">
                <a:solidFill>
                  <a:schemeClr val="tx1"/>
                </a:solidFill>
              </a:rPr>
              <a:t>dipimpin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paling </a:t>
            </a:r>
            <a:r>
              <a:rPr lang="en-US" b="1" dirty="0" err="1">
                <a:solidFill>
                  <a:schemeClr val="tx1"/>
                </a:solidFill>
              </a:rPr>
              <a:t>banyak</a:t>
            </a:r>
            <a:r>
              <a:rPr lang="en-US" b="1" dirty="0">
                <a:solidFill>
                  <a:schemeClr val="tx1"/>
                </a:solidFill>
              </a:rPr>
              <a:t> lima </a:t>
            </a:r>
            <a:r>
              <a:rPr lang="en-US" b="1" dirty="0" err="1">
                <a:solidFill>
                  <a:schemeClr val="tx1"/>
                </a:solidFill>
              </a:rPr>
              <a:t>orang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dipilh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paripurna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Sebelum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DPD </a:t>
            </a:r>
            <a:r>
              <a:rPr lang="en-US" b="1" dirty="0" err="1">
                <a:solidFill>
                  <a:schemeClr val="tx1"/>
                </a:solidFill>
              </a:rPr>
              <a:t>terpilih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ditunjuk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sementara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orang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DPD yang </a:t>
            </a:r>
            <a:r>
              <a:rPr lang="en-US" b="1" dirty="0" err="1">
                <a:solidFill>
                  <a:schemeClr val="tx1"/>
                </a:solidFill>
              </a:rPr>
              <a:t>tertua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orang </a:t>
            </a:r>
            <a:r>
              <a:rPr lang="en-US" b="1" dirty="0" err="1">
                <a:solidFill>
                  <a:schemeClr val="tx1"/>
                </a:solidFill>
              </a:rPr>
              <a:t>anggota</a:t>
            </a:r>
            <a:r>
              <a:rPr lang="en-US" b="1" dirty="0">
                <a:solidFill>
                  <a:schemeClr val="tx1"/>
                </a:solidFill>
              </a:rPr>
              <a:t> DPD yang </a:t>
            </a:r>
            <a:r>
              <a:rPr lang="en-US" b="1" dirty="0" err="1">
                <a:solidFill>
                  <a:schemeClr val="tx1"/>
                </a:solidFill>
              </a:rPr>
              <a:t>termuda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/>
          <a:lstStyle/>
          <a:p>
            <a:r>
              <a:rPr lang="en-US" b="1" dirty="0" smtClean="0"/>
              <a:t>FUNGSI DPD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343400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Pengajuan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usul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ikut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pembahasan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memberikan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pertimbangan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tertentu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terutama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daerah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Pengawasan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undang-undang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mengenai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daerah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menjalankan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fungsinya</a:t>
            </a:r>
            <a:r>
              <a:rPr lang="en-US" b="1" dirty="0">
                <a:solidFill>
                  <a:schemeClr val="tx1"/>
                </a:solidFill>
              </a:rPr>
              <a:t>, DPD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Mengajukan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RUU yang </a:t>
            </a:r>
            <a:r>
              <a:rPr lang="en-US" b="1" dirty="0" err="1">
                <a:solidFill>
                  <a:schemeClr val="tx1"/>
                </a:solidFill>
              </a:rPr>
              <a:t>menyangkut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otonomi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daerah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Ikut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membahas</a:t>
            </a:r>
            <a:r>
              <a:rPr lang="en-US" b="1" dirty="0">
                <a:solidFill>
                  <a:schemeClr val="tx1"/>
                </a:solidFill>
              </a:rPr>
              <a:t> RUU yang </a:t>
            </a:r>
            <a:r>
              <a:rPr lang="en-US" b="1" dirty="0" err="1">
                <a:solidFill>
                  <a:schemeClr val="tx1"/>
                </a:solidFill>
              </a:rPr>
              <a:t>berkaitan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otonomi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derah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B810-ED68-40C7-B360-8C66A0DB31C8}" type="datetime1">
              <a:rPr lang="en-US" smtClean="0">
                <a:solidFill>
                  <a:schemeClr val="tx1"/>
                </a:solidFill>
              </a:rPr>
              <a:t>3/26/2017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ADD4-6106-4A69-9643-56C1A2B6F236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888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LEMBAGA PERWAKILAN DAN LEGISLASI </vt:lpstr>
      <vt:lpstr>KONSEP PERWAKILAN</vt:lpstr>
      <vt:lpstr>MAJELIS PERMUSYAWARATAN RAKYAT</vt:lpstr>
      <vt:lpstr>TUGAS KETUA MPR </vt:lpstr>
      <vt:lpstr>Tugas MPR setelah Amandemen</vt:lpstr>
      <vt:lpstr>DEWAN PERWAKILAN RAKYAT (DPR)</vt:lpstr>
      <vt:lpstr>HAK &amp; KEWAJIBAN DPR</vt:lpstr>
      <vt:lpstr>DEWAN PERWAKILAN DAERAH (DPD)</vt:lpstr>
      <vt:lpstr>FUNGSI DPD</vt:lpstr>
      <vt:lpstr>FUNGSI LEMBAGA PERWAKILAN</vt:lpstr>
      <vt:lpstr>FUNGSI PENTING LEGISLATIF</vt:lpstr>
      <vt:lpstr>KINERJA LEGISLATIF 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PERWAKILAN DAN LEGISLASI </dc:title>
  <dc:creator>Lenovo User</dc:creator>
  <cp:lastModifiedBy>user</cp:lastModifiedBy>
  <cp:revision>6</cp:revision>
  <dcterms:created xsi:type="dcterms:W3CDTF">2010-03-24T15:24:32Z</dcterms:created>
  <dcterms:modified xsi:type="dcterms:W3CDTF">2017-03-26T04:28:11Z</dcterms:modified>
</cp:coreProperties>
</file>